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0.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1.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2.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5.xml" ContentType="application/vnd.openxmlformats-officedocument.theme+xml"/>
  <Override PartName="/ppt/tags/tag1.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6.xml" ContentType="application/vnd.openxmlformats-officedocument.theme+xml"/>
  <Override PartName="/ppt/tags/tag2.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7.xml" ContentType="application/vnd.openxmlformats-officedocument.theme+xml"/>
  <Override PartName="/ppt/tags/tag3.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8.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5251" r:id="rId2"/>
    <p:sldMasterId id="2147485271" r:id="rId3"/>
    <p:sldMasterId id="2147485444" r:id="rId4"/>
    <p:sldMasterId id="2147485645" r:id="rId5"/>
    <p:sldMasterId id="2147485725" r:id="rId6"/>
    <p:sldMasterId id="2147486169" r:id="rId7"/>
    <p:sldMasterId id="2147486179" r:id="rId8"/>
    <p:sldMasterId id="2147486190" r:id="rId9"/>
    <p:sldMasterId id="2147486401" r:id="rId10"/>
    <p:sldMasterId id="2147486416" r:id="rId11"/>
    <p:sldMasterId id="2147486421" r:id="rId12"/>
    <p:sldMasterId id="2147486432" r:id="rId13"/>
    <p:sldMasterId id="2147486443" r:id="rId14"/>
    <p:sldMasterId id="2147486449" r:id="rId15"/>
    <p:sldMasterId id="2147486455" r:id="rId16"/>
    <p:sldMasterId id="2147486523" r:id="rId17"/>
    <p:sldMasterId id="2147486529" r:id="rId18"/>
    <p:sldMasterId id="2147486559" r:id="rId19"/>
  </p:sldMasterIdLst>
  <p:notesMasterIdLst>
    <p:notesMasterId r:id="rId77"/>
  </p:notesMasterIdLst>
  <p:handoutMasterIdLst>
    <p:handoutMasterId r:id="rId78"/>
  </p:handoutMasterIdLst>
  <p:sldIdLst>
    <p:sldId id="1358" r:id="rId20"/>
    <p:sldId id="1361" r:id="rId21"/>
    <p:sldId id="1395" r:id="rId22"/>
    <p:sldId id="1479" r:id="rId23"/>
    <p:sldId id="1480" r:id="rId24"/>
    <p:sldId id="704" r:id="rId25"/>
    <p:sldId id="800" r:id="rId26"/>
    <p:sldId id="707" r:id="rId27"/>
    <p:sldId id="716" r:id="rId28"/>
    <p:sldId id="688" r:id="rId29"/>
    <p:sldId id="1481" r:id="rId30"/>
    <p:sldId id="712" r:id="rId31"/>
    <p:sldId id="524" r:id="rId32"/>
    <p:sldId id="719" r:id="rId33"/>
    <p:sldId id="1482" r:id="rId34"/>
    <p:sldId id="735" r:id="rId35"/>
    <p:sldId id="698" r:id="rId36"/>
    <p:sldId id="749" r:id="rId37"/>
    <p:sldId id="1402" r:id="rId38"/>
    <p:sldId id="634" r:id="rId39"/>
    <p:sldId id="583" r:id="rId40"/>
    <p:sldId id="760" r:id="rId41"/>
    <p:sldId id="666" r:id="rId42"/>
    <p:sldId id="757" r:id="rId43"/>
    <p:sldId id="706" r:id="rId44"/>
    <p:sldId id="1483" r:id="rId45"/>
    <p:sldId id="568" r:id="rId46"/>
    <p:sldId id="569" r:id="rId47"/>
    <p:sldId id="1478" r:id="rId48"/>
    <p:sldId id="1484" r:id="rId49"/>
    <p:sldId id="695" r:id="rId50"/>
    <p:sldId id="1473" r:id="rId51"/>
    <p:sldId id="1474" r:id="rId52"/>
    <p:sldId id="1475" r:id="rId53"/>
    <p:sldId id="783" r:id="rId54"/>
    <p:sldId id="781" r:id="rId55"/>
    <p:sldId id="1486" r:id="rId56"/>
    <p:sldId id="766" r:id="rId57"/>
    <p:sldId id="625" r:id="rId58"/>
    <p:sldId id="1485" r:id="rId59"/>
    <p:sldId id="1443" r:id="rId60"/>
    <p:sldId id="1408" r:id="rId61"/>
    <p:sldId id="1493" r:id="rId62"/>
    <p:sldId id="1487" r:id="rId63"/>
    <p:sldId id="1495" r:id="rId64"/>
    <p:sldId id="1492" r:id="rId65"/>
    <p:sldId id="1496" r:id="rId66"/>
    <p:sldId id="1497" r:id="rId67"/>
    <p:sldId id="1494" r:id="rId68"/>
    <p:sldId id="1499" r:id="rId69"/>
    <p:sldId id="1501" r:id="rId70"/>
    <p:sldId id="1445" r:id="rId71"/>
    <p:sldId id="1502" r:id="rId72"/>
    <p:sldId id="1500" r:id="rId73"/>
    <p:sldId id="401" r:id="rId74"/>
    <p:sldId id="1451" r:id="rId75"/>
    <p:sldId id="1471" r:id="rId76"/>
  </p:sldIdLst>
  <p:sldSz cx="12192000" cy="6858000"/>
  <p:notesSz cx="6888163" cy="10020300"/>
  <p:defaultTextStyle>
    <a:defPPr>
      <a:defRPr lang="de-DE"/>
    </a:defPPr>
    <a:lvl1pPr algn="l" rtl="0" eaLnBrk="0" fontAlgn="base" hangingPunct="0">
      <a:spcBef>
        <a:spcPct val="0"/>
      </a:spcBef>
      <a:spcAft>
        <a:spcPct val="0"/>
      </a:spcAft>
      <a:defRPr b="1"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b="1"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b="1"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Verdana" panose="020B0604030504040204" pitchFamily="34" charset="0"/>
        <a:ea typeface="+mn-ea"/>
        <a:cs typeface="+mn-cs"/>
      </a:defRPr>
    </a:lvl5pPr>
    <a:lvl6pPr marL="2286000" algn="l" defTabSz="914400" rtl="0" eaLnBrk="1" latinLnBrk="0" hangingPunct="1">
      <a:defRPr b="1" kern="1200">
        <a:solidFill>
          <a:schemeClr val="tx1"/>
        </a:solidFill>
        <a:latin typeface="Verdana" panose="020B0604030504040204" pitchFamily="34" charset="0"/>
        <a:ea typeface="+mn-ea"/>
        <a:cs typeface="+mn-cs"/>
      </a:defRPr>
    </a:lvl6pPr>
    <a:lvl7pPr marL="2743200" algn="l" defTabSz="914400" rtl="0" eaLnBrk="1" latinLnBrk="0" hangingPunct="1">
      <a:defRPr b="1" kern="1200">
        <a:solidFill>
          <a:schemeClr val="tx1"/>
        </a:solidFill>
        <a:latin typeface="Verdana" panose="020B0604030504040204" pitchFamily="34" charset="0"/>
        <a:ea typeface="+mn-ea"/>
        <a:cs typeface="+mn-cs"/>
      </a:defRPr>
    </a:lvl7pPr>
    <a:lvl8pPr marL="3200400" algn="l" defTabSz="914400" rtl="0" eaLnBrk="1" latinLnBrk="0" hangingPunct="1">
      <a:defRPr b="1" kern="1200">
        <a:solidFill>
          <a:schemeClr val="tx1"/>
        </a:solidFill>
        <a:latin typeface="Verdana" panose="020B0604030504040204" pitchFamily="34" charset="0"/>
        <a:ea typeface="+mn-ea"/>
        <a:cs typeface="+mn-cs"/>
      </a:defRPr>
    </a:lvl8pPr>
    <a:lvl9pPr marL="3657600" algn="l" defTabSz="914400" rtl="0" eaLnBrk="1" latinLnBrk="0" hangingPunct="1">
      <a:defRPr b="1"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380">
          <p15:clr>
            <a:srgbClr val="A4A3A4"/>
          </p15:clr>
        </p15:guide>
        <p15:guide id="2" orient="horz" pos="3847">
          <p15:clr>
            <a:srgbClr val="A4A3A4"/>
          </p15:clr>
        </p15:guide>
        <p15:guide id="3" orient="horz" pos="1026">
          <p15:clr>
            <a:srgbClr val="A4A3A4"/>
          </p15:clr>
        </p15:guide>
        <p15:guide id="4" orient="horz" pos="1495">
          <p15:clr>
            <a:srgbClr val="A4A3A4"/>
          </p15:clr>
        </p15:guide>
        <p15:guide id="5" orient="horz" pos="2196">
          <p15:clr>
            <a:srgbClr val="A4A3A4"/>
          </p15:clr>
        </p15:guide>
        <p15:guide id="6" pos="332">
          <p15:clr>
            <a:srgbClr val="A4A3A4"/>
          </p15:clr>
        </p15:guide>
        <p15:guide id="7" pos="4996">
          <p15:clr>
            <a:srgbClr val="A4A3A4"/>
          </p15:clr>
        </p15:guide>
        <p15:guide id="8" pos="1123">
          <p15:clr>
            <a:srgbClr val="A4A3A4"/>
          </p15:clr>
        </p15:guide>
        <p15:guide id="9" pos="3393">
          <p15:clr>
            <a:srgbClr val="A4A3A4"/>
          </p15:clr>
        </p15:guide>
        <p15:guide id="10" pos="65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3399"/>
    <a:srgbClr val="0066FF"/>
    <a:srgbClr val="003366"/>
    <a:srgbClr val="FEC200"/>
    <a:srgbClr val="DEA900"/>
    <a:srgbClr val="EAEAEA"/>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117795-411A-4908-946B-8B69071043E9}" v="911" dt="2023-10-16T06:21:18.022"/>
  </p1510:revLst>
</p1510:revInfo>
</file>

<file path=ppt/tableStyles.xml><?xml version="1.0" encoding="utf-8"?>
<a:tblStyleLst xmlns:a="http://schemas.openxmlformats.org/drawingml/2006/main" def="{5C22544A-7EE6-4342-B048-85BDC9FD1C3A}">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unkle Formatvorlage 1 - Akz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2696" autoAdjust="0"/>
    <p:restoredTop sz="86392" autoAdjust="0"/>
  </p:normalViewPr>
  <p:slideViewPr>
    <p:cSldViewPr snapToGrid="0">
      <p:cViewPr varScale="1">
        <p:scale>
          <a:sx n="48" d="100"/>
          <a:sy n="48" d="100"/>
        </p:scale>
        <p:origin x="1776" y="28"/>
      </p:cViewPr>
      <p:guideLst>
        <p:guide orient="horz" pos="380"/>
        <p:guide orient="horz" pos="3847"/>
        <p:guide orient="horz" pos="1026"/>
        <p:guide orient="horz" pos="1495"/>
        <p:guide orient="horz" pos="2196"/>
        <p:guide pos="332"/>
        <p:guide pos="4996"/>
        <p:guide pos="1123"/>
        <p:guide pos="3393"/>
        <p:guide pos="6508"/>
      </p:guideLst>
    </p:cSldViewPr>
  </p:slideViewPr>
  <p:outlineViewPr>
    <p:cViewPr>
      <p:scale>
        <a:sx n="33" d="100"/>
        <a:sy n="33" d="100"/>
      </p:scale>
      <p:origin x="0" y="-35416"/>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varScale="1">
      <p:scale>
        <a:sx n="1" d="1"/>
        <a:sy n="1" d="1"/>
      </p:scale>
      <p:origin x="0" y="-116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s>
</file>

<file path=ppt/_rels/viewProps.xml.rels><?xml version="1.0" encoding="UTF-8" standalone="yes"?>
<Relationships xmlns="http://schemas.openxmlformats.org/package/2006/relationships"><Relationship Id="rId3" Type="http://schemas.openxmlformats.org/officeDocument/2006/relationships/slide" Target="slides/slide11.xml"/><Relationship Id="rId7" Type="http://schemas.openxmlformats.org/officeDocument/2006/relationships/slide" Target="slides/slide40.xml"/><Relationship Id="rId2" Type="http://schemas.openxmlformats.org/officeDocument/2006/relationships/slide" Target="slides/slide5.xml"/><Relationship Id="rId1" Type="http://schemas.openxmlformats.org/officeDocument/2006/relationships/slide" Target="slides/slide2.xml"/><Relationship Id="rId6" Type="http://schemas.openxmlformats.org/officeDocument/2006/relationships/slide" Target="slides/slide30.xml"/><Relationship Id="rId5" Type="http://schemas.openxmlformats.org/officeDocument/2006/relationships/slide" Target="slides/slide26.xml"/><Relationship Id="rId4"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568E5E71-9A71-97A5-131A-6A23D2AC3CA3}"/>
              </a:ext>
            </a:extLst>
          </p:cNvPr>
          <p:cNvSpPr>
            <a:spLocks noGrp="1" noChangeArrowheads="1"/>
          </p:cNvSpPr>
          <p:nvPr>
            <p:ph type="hdr" sz="quarter"/>
          </p:nvPr>
        </p:nvSpPr>
        <p:spPr bwMode="auto">
          <a:xfrm>
            <a:off x="0" y="0"/>
            <a:ext cx="2986088" cy="501650"/>
          </a:xfrm>
          <a:prstGeom prst="rect">
            <a:avLst/>
          </a:prstGeom>
          <a:noFill/>
          <a:ln>
            <a:noFill/>
          </a:ln>
        </p:spPr>
        <p:txBody>
          <a:bodyPr vert="horz" wrap="square" lIns="92001" tIns="46002" rIns="92001" bIns="46002" numCol="1" anchor="t" anchorCtr="0" compatLnSpc="1">
            <a:prstTxWarp prst="textNoShape">
              <a:avLst/>
            </a:prstTxWarp>
          </a:bodyPr>
          <a:lstStyle>
            <a:lvl1pPr defTabSz="919324" eaLnBrk="1" hangingPunct="1">
              <a:defRPr sz="1200" b="0">
                <a:latin typeface="Arial" pitchFamily="34" charset="0"/>
              </a:defRPr>
            </a:lvl1pPr>
          </a:lstStyle>
          <a:p>
            <a:pPr>
              <a:defRPr/>
            </a:pPr>
            <a:endParaRPr lang="en-US"/>
          </a:p>
        </p:txBody>
      </p:sp>
      <p:sp>
        <p:nvSpPr>
          <p:cNvPr id="96259" name="Rectangle 3">
            <a:extLst>
              <a:ext uri="{FF2B5EF4-FFF2-40B4-BE49-F238E27FC236}">
                <a16:creationId xmlns:a16="http://schemas.microsoft.com/office/drawing/2014/main" id="{3785766C-44F0-F5D6-E20E-B30C616B062A}"/>
              </a:ext>
            </a:extLst>
          </p:cNvPr>
          <p:cNvSpPr>
            <a:spLocks noGrp="1" noChangeArrowheads="1"/>
          </p:cNvSpPr>
          <p:nvPr>
            <p:ph type="dt" sz="quarter" idx="1"/>
          </p:nvPr>
        </p:nvSpPr>
        <p:spPr bwMode="auto">
          <a:xfrm>
            <a:off x="3900488" y="0"/>
            <a:ext cx="2986087" cy="501650"/>
          </a:xfrm>
          <a:prstGeom prst="rect">
            <a:avLst/>
          </a:prstGeom>
          <a:noFill/>
          <a:ln>
            <a:noFill/>
          </a:ln>
        </p:spPr>
        <p:txBody>
          <a:bodyPr vert="horz" wrap="square" lIns="92001" tIns="46002" rIns="92001" bIns="46002" numCol="1" anchor="t" anchorCtr="0" compatLnSpc="1">
            <a:prstTxWarp prst="textNoShape">
              <a:avLst/>
            </a:prstTxWarp>
          </a:bodyPr>
          <a:lstStyle>
            <a:lvl1pPr algn="r" defTabSz="919324" eaLnBrk="1" hangingPunct="1">
              <a:defRPr sz="1200" b="0">
                <a:latin typeface="Arial" pitchFamily="34" charset="0"/>
              </a:defRPr>
            </a:lvl1pPr>
          </a:lstStyle>
          <a:p>
            <a:pPr>
              <a:defRPr/>
            </a:pPr>
            <a:endParaRPr lang="en-US"/>
          </a:p>
        </p:txBody>
      </p:sp>
      <p:sp>
        <p:nvSpPr>
          <p:cNvPr id="96260" name="Rectangle 4">
            <a:extLst>
              <a:ext uri="{FF2B5EF4-FFF2-40B4-BE49-F238E27FC236}">
                <a16:creationId xmlns:a16="http://schemas.microsoft.com/office/drawing/2014/main" id="{118A427D-35AF-5847-CA0D-54B2835BD15E}"/>
              </a:ext>
            </a:extLst>
          </p:cNvPr>
          <p:cNvSpPr>
            <a:spLocks noGrp="1" noChangeArrowheads="1"/>
          </p:cNvSpPr>
          <p:nvPr>
            <p:ph type="ftr" sz="quarter" idx="2"/>
          </p:nvPr>
        </p:nvSpPr>
        <p:spPr bwMode="auto">
          <a:xfrm>
            <a:off x="0" y="9517063"/>
            <a:ext cx="2986088" cy="501650"/>
          </a:xfrm>
          <a:prstGeom prst="rect">
            <a:avLst/>
          </a:prstGeom>
          <a:noFill/>
          <a:ln>
            <a:noFill/>
          </a:ln>
        </p:spPr>
        <p:txBody>
          <a:bodyPr vert="horz" wrap="square" lIns="92001" tIns="46002" rIns="92001" bIns="46002" numCol="1" anchor="b" anchorCtr="0" compatLnSpc="1">
            <a:prstTxWarp prst="textNoShape">
              <a:avLst/>
            </a:prstTxWarp>
          </a:bodyPr>
          <a:lstStyle>
            <a:lvl1pPr defTabSz="919324" eaLnBrk="1" hangingPunct="1">
              <a:defRPr sz="1200" b="0">
                <a:latin typeface="Arial" pitchFamily="34" charset="0"/>
              </a:defRPr>
            </a:lvl1pPr>
          </a:lstStyle>
          <a:p>
            <a:pPr>
              <a:defRPr/>
            </a:pPr>
            <a:endParaRPr lang="en-US"/>
          </a:p>
        </p:txBody>
      </p:sp>
      <p:sp>
        <p:nvSpPr>
          <p:cNvPr id="96261" name="Rectangle 5">
            <a:extLst>
              <a:ext uri="{FF2B5EF4-FFF2-40B4-BE49-F238E27FC236}">
                <a16:creationId xmlns:a16="http://schemas.microsoft.com/office/drawing/2014/main" id="{0D842173-AFB0-11A3-4AA5-882E3E1BB1F0}"/>
              </a:ext>
            </a:extLst>
          </p:cNvPr>
          <p:cNvSpPr>
            <a:spLocks noGrp="1" noChangeArrowheads="1"/>
          </p:cNvSpPr>
          <p:nvPr>
            <p:ph type="sldNum" sz="quarter" idx="3"/>
          </p:nvPr>
        </p:nvSpPr>
        <p:spPr bwMode="auto">
          <a:xfrm>
            <a:off x="3900488" y="9517063"/>
            <a:ext cx="2986087" cy="501650"/>
          </a:xfrm>
          <a:prstGeom prst="rect">
            <a:avLst/>
          </a:prstGeom>
          <a:noFill/>
          <a:ln>
            <a:noFill/>
          </a:ln>
        </p:spPr>
        <p:txBody>
          <a:bodyPr vert="horz" wrap="square" lIns="92001" tIns="46002" rIns="92001" bIns="46002" numCol="1" anchor="b" anchorCtr="0" compatLnSpc="1">
            <a:prstTxWarp prst="textNoShape">
              <a:avLst/>
            </a:prstTxWarp>
          </a:bodyPr>
          <a:lstStyle>
            <a:lvl1pPr algn="r" defTabSz="918039" eaLnBrk="1" hangingPunct="1">
              <a:defRPr sz="1200" b="0">
                <a:latin typeface="Arial" panose="020B0604020202020204" pitchFamily="34" charset="0"/>
              </a:defRPr>
            </a:lvl1pPr>
          </a:lstStyle>
          <a:p>
            <a:pPr>
              <a:defRPr/>
            </a:pPr>
            <a:fld id="{39926363-F4D0-4C98-B712-2B5854F8D4C2}" type="slidenum">
              <a:rPr lang="en-US" altLang="de-DE"/>
              <a:pPr>
                <a:defRPr/>
              </a:pPr>
              <a:t>‹Nr.›</a:t>
            </a:fld>
            <a:endParaRPr lang="en-US"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21C78B7-931B-1AFA-7C85-A541B4468722}"/>
              </a:ext>
            </a:extLst>
          </p:cNvPr>
          <p:cNvSpPr>
            <a:spLocks noGrp="1" noChangeArrowheads="1"/>
          </p:cNvSpPr>
          <p:nvPr>
            <p:ph type="hdr" sz="quarter"/>
          </p:nvPr>
        </p:nvSpPr>
        <p:spPr bwMode="auto">
          <a:xfrm>
            <a:off x="0" y="0"/>
            <a:ext cx="2986088" cy="501650"/>
          </a:xfrm>
          <a:prstGeom prst="rect">
            <a:avLst/>
          </a:prstGeom>
          <a:noFill/>
          <a:ln>
            <a:noFill/>
          </a:ln>
        </p:spPr>
        <p:txBody>
          <a:bodyPr vert="horz" wrap="square" lIns="92001" tIns="46002" rIns="92001" bIns="46002" numCol="1" anchor="t" anchorCtr="0" compatLnSpc="1">
            <a:prstTxWarp prst="textNoShape">
              <a:avLst/>
            </a:prstTxWarp>
          </a:bodyPr>
          <a:lstStyle>
            <a:lvl1pPr defTabSz="919324" eaLnBrk="1" hangingPunct="1">
              <a:defRPr sz="1200" b="0">
                <a:latin typeface="Arial" pitchFamily="34" charset="0"/>
              </a:defRPr>
            </a:lvl1pPr>
          </a:lstStyle>
          <a:p>
            <a:pPr>
              <a:defRPr/>
            </a:pPr>
            <a:endParaRPr lang="en-US"/>
          </a:p>
        </p:txBody>
      </p:sp>
      <p:sp>
        <p:nvSpPr>
          <p:cNvPr id="29699" name="Rectangle 3">
            <a:extLst>
              <a:ext uri="{FF2B5EF4-FFF2-40B4-BE49-F238E27FC236}">
                <a16:creationId xmlns:a16="http://schemas.microsoft.com/office/drawing/2014/main" id="{8F4ECCEF-A808-C6CD-4216-76A44BAB1A6A}"/>
              </a:ext>
            </a:extLst>
          </p:cNvPr>
          <p:cNvSpPr>
            <a:spLocks noGrp="1" noChangeArrowheads="1"/>
          </p:cNvSpPr>
          <p:nvPr>
            <p:ph type="dt" idx="1"/>
          </p:nvPr>
        </p:nvSpPr>
        <p:spPr bwMode="auto">
          <a:xfrm>
            <a:off x="3900488" y="0"/>
            <a:ext cx="2986087" cy="501650"/>
          </a:xfrm>
          <a:prstGeom prst="rect">
            <a:avLst/>
          </a:prstGeom>
          <a:noFill/>
          <a:ln>
            <a:noFill/>
          </a:ln>
        </p:spPr>
        <p:txBody>
          <a:bodyPr vert="horz" wrap="square" lIns="92001" tIns="46002" rIns="92001" bIns="46002" numCol="1" anchor="t" anchorCtr="0" compatLnSpc="1">
            <a:prstTxWarp prst="textNoShape">
              <a:avLst/>
            </a:prstTxWarp>
          </a:bodyPr>
          <a:lstStyle>
            <a:lvl1pPr algn="r" defTabSz="919324" eaLnBrk="1" hangingPunct="1">
              <a:defRPr sz="1200" b="0">
                <a:latin typeface="Arial" pitchFamily="34" charset="0"/>
              </a:defRPr>
            </a:lvl1pPr>
          </a:lstStyle>
          <a:p>
            <a:pPr>
              <a:defRPr/>
            </a:pPr>
            <a:endParaRPr lang="en-US"/>
          </a:p>
        </p:txBody>
      </p:sp>
      <p:sp>
        <p:nvSpPr>
          <p:cNvPr id="44036" name="Rectangle 4">
            <a:extLst>
              <a:ext uri="{FF2B5EF4-FFF2-40B4-BE49-F238E27FC236}">
                <a16:creationId xmlns:a16="http://schemas.microsoft.com/office/drawing/2014/main" id="{815E3F25-E141-400E-E59B-8BAAD9FC1D05}"/>
              </a:ext>
            </a:extLst>
          </p:cNvPr>
          <p:cNvSpPr>
            <a:spLocks noGrp="1" noRot="1" noChangeAspect="1" noChangeArrowheads="1" noTextEdit="1"/>
          </p:cNvSpPr>
          <p:nvPr>
            <p:ph type="sldImg" idx="2"/>
          </p:nvPr>
        </p:nvSpPr>
        <p:spPr bwMode="auto">
          <a:xfrm>
            <a:off x="101600" y="750888"/>
            <a:ext cx="6686550" cy="3760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1" name="Rectangle 5">
            <a:extLst>
              <a:ext uri="{FF2B5EF4-FFF2-40B4-BE49-F238E27FC236}">
                <a16:creationId xmlns:a16="http://schemas.microsoft.com/office/drawing/2014/main" id="{E4F9587E-7DF2-DF88-99E9-49CEE5D0B037}"/>
              </a:ext>
            </a:extLst>
          </p:cNvPr>
          <p:cNvSpPr>
            <a:spLocks noGrp="1" noChangeArrowheads="1"/>
          </p:cNvSpPr>
          <p:nvPr>
            <p:ph type="body" sz="quarter" idx="3"/>
          </p:nvPr>
        </p:nvSpPr>
        <p:spPr bwMode="auto">
          <a:xfrm>
            <a:off x="688975" y="4759325"/>
            <a:ext cx="5510213" cy="4510088"/>
          </a:xfrm>
          <a:prstGeom prst="rect">
            <a:avLst/>
          </a:prstGeom>
          <a:noFill/>
          <a:ln>
            <a:noFill/>
          </a:ln>
        </p:spPr>
        <p:txBody>
          <a:bodyPr vert="horz" wrap="square" lIns="92001" tIns="46002" rIns="92001" bIns="46002"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29702" name="Rectangle 6">
            <a:extLst>
              <a:ext uri="{FF2B5EF4-FFF2-40B4-BE49-F238E27FC236}">
                <a16:creationId xmlns:a16="http://schemas.microsoft.com/office/drawing/2014/main" id="{BAEA3BC0-0DB2-DA43-EA5B-B800C4B9F996}"/>
              </a:ext>
            </a:extLst>
          </p:cNvPr>
          <p:cNvSpPr>
            <a:spLocks noGrp="1" noChangeArrowheads="1"/>
          </p:cNvSpPr>
          <p:nvPr>
            <p:ph type="ftr" sz="quarter" idx="4"/>
          </p:nvPr>
        </p:nvSpPr>
        <p:spPr bwMode="auto">
          <a:xfrm>
            <a:off x="0" y="9517063"/>
            <a:ext cx="2986088" cy="501650"/>
          </a:xfrm>
          <a:prstGeom prst="rect">
            <a:avLst/>
          </a:prstGeom>
          <a:noFill/>
          <a:ln>
            <a:noFill/>
          </a:ln>
        </p:spPr>
        <p:txBody>
          <a:bodyPr vert="horz" wrap="square" lIns="92001" tIns="46002" rIns="92001" bIns="46002" numCol="1" anchor="b" anchorCtr="0" compatLnSpc="1">
            <a:prstTxWarp prst="textNoShape">
              <a:avLst/>
            </a:prstTxWarp>
          </a:bodyPr>
          <a:lstStyle>
            <a:lvl1pPr defTabSz="919324" eaLnBrk="1" hangingPunct="1">
              <a:defRPr sz="1200" b="0">
                <a:latin typeface="Arial" pitchFamily="34" charset="0"/>
              </a:defRPr>
            </a:lvl1pPr>
          </a:lstStyle>
          <a:p>
            <a:pPr>
              <a:defRPr/>
            </a:pPr>
            <a:endParaRPr lang="en-US"/>
          </a:p>
        </p:txBody>
      </p:sp>
      <p:sp>
        <p:nvSpPr>
          <p:cNvPr id="29703" name="Rectangle 7">
            <a:extLst>
              <a:ext uri="{FF2B5EF4-FFF2-40B4-BE49-F238E27FC236}">
                <a16:creationId xmlns:a16="http://schemas.microsoft.com/office/drawing/2014/main" id="{C779BCB9-37E4-5F51-129A-A34445146732}"/>
              </a:ext>
            </a:extLst>
          </p:cNvPr>
          <p:cNvSpPr>
            <a:spLocks noGrp="1" noChangeArrowheads="1"/>
          </p:cNvSpPr>
          <p:nvPr>
            <p:ph type="sldNum" sz="quarter" idx="5"/>
          </p:nvPr>
        </p:nvSpPr>
        <p:spPr bwMode="auto">
          <a:xfrm>
            <a:off x="3900488" y="9517063"/>
            <a:ext cx="2986087" cy="501650"/>
          </a:xfrm>
          <a:prstGeom prst="rect">
            <a:avLst/>
          </a:prstGeom>
          <a:noFill/>
          <a:ln>
            <a:noFill/>
          </a:ln>
        </p:spPr>
        <p:txBody>
          <a:bodyPr vert="horz" wrap="square" lIns="92001" tIns="46002" rIns="92001" bIns="46002" numCol="1" anchor="b" anchorCtr="0" compatLnSpc="1">
            <a:prstTxWarp prst="textNoShape">
              <a:avLst/>
            </a:prstTxWarp>
          </a:bodyPr>
          <a:lstStyle>
            <a:lvl1pPr algn="r" defTabSz="918039" eaLnBrk="1" hangingPunct="1">
              <a:defRPr sz="1200" b="0">
                <a:latin typeface="Arial" panose="020B0604020202020204" pitchFamily="34" charset="0"/>
              </a:defRPr>
            </a:lvl1pPr>
          </a:lstStyle>
          <a:p>
            <a:pPr>
              <a:defRPr/>
            </a:pPr>
            <a:fld id="{E68E0776-8027-4D9E-85D1-B365B1BC0B07}"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5162B9A5-EF68-AF64-D58B-59A45D0B759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7573">
              <a:spcBef>
                <a:spcPct val="30000"/>
              </a:spcBef>
              <a:defRPr sz="1200">
                <a:solidFill>
                  <a:schemeClr val="tx1"/>
                </a:solidFill>
                <a:latin typeface="Arial" panose="020B0604020202020204" pitchFamily="34" charset="0"/>
              </a:defRPr>
            </a:lvl1pPr>
            <a:lvl2pPr marL="742703" indent="-284206" defTabSz="907573">
              <a:spcBef>
                <a:spcPct val="30000"/>
              </a:spcBef>
              <a:defRPr sz="1200">
                <a:solidFill>
                  <a:schemeClr val="tx1"/>
                </a:solidFill>
                <a:latin typeface="Arial" panose="020B0604020202020204" pitchFamily="34" charset="0"/>
              </a:defRPr>
            </a:lvl2pPr>
            <a:lvl3pPr marL="1141533" indent="-227679" defTabSz="907573">
              <a:spcBef>
                <a:spcPct val="30000"/>
              </a:spcBef>
              <a:defRPr sz="1200">
                <a:solidFill>
                  <a:schemeClr val="tx1"/>
                </a:solidFill>
                <a:latin typeface="Arial" panose="020B0604020202020204" pitchFamily="34" charset="0"/>
              </a:defRPr>
            </a:lvl3pPr>
            <a:lvl4pPr marL="1600030" indent="-227679" defTabSz="907573">
              <a:spcBef>
                <a:spcPct val="30000"/>
              </a:spcBef>
              <a:defRPr sz="1200">
                <a:solidFill>
                  <a:schemeClr val="tx1"/>
                </a:solidFill>
                <a:latin typeface="Arial" panose="020B0604020202020204" pitchFamily="34" charset="0"/>
              </a:defRPr>
            </a:lvl4pPr>
            <a:lvl5pPr marL="2056957" indent="-227679" defTabSz="907573">
              <a:spcBef>
                <a:spcPct val="30000"/>
              </a:spcBef>
              <a:defRPr sz="1200">
                <a:solidFill>
                  <a:schemeClr val="tx1"/>
                </a:solidFill>
                <a:latin typeface="Arial" panose="020B0604020202020204" pitchFamily="34" charset="0"/>
              </a:defRPr>
            </a:lvl5pPr>
            <a:lvl6pPr marL="2509174" indent="-227679" defTabSz="907573" eaLnBrk="0" fontAlgn="base" hangingPunct="0">
              <a:spcBef>
                <a:spcPct val="30000"/>
              </a:spcBef>
              <a:spcAft>
                <a:spcPct val="0"/>
              </a:spcAft>
              <a:defRPr sz="1200">
                <a:solidFill>
                  <a:schemeClr val="tx1"/>
                </a:solidFill>
                <a:latin typeface="Arial" panose="020B0604020202020204" pitchFamily="34" charset="0"/>
              </a:defRPr>
            </a:lvl6pPr>
            <a:lvl7pPr marL="2961390" indent="-227679" defTabSz="907573" eaLnBrk="0" fontAlgn="base" hangingPunct="0">
              <a:spcBef>
                <a:spcPct val="30000"/>
              </a:spcBef>
              <a:spcAft>
                <a:spcPct val="0"/>
              </a:spcAft>
              <a:defRPr sz="1200">
                <a:solidFill>
                  <a:schemeClr val="tx1"/>
                </a:solidFill>
                <a:latin typeface="Arial" panose="020B0604020202020204" pitchFamily="34" charset="0"/>
              </a:defRPr>
            </a:lvl7pPr>
            <a:lvl8pPr marL="3413607" indent="-227679" defTabSz="907573" eaLnBrk="0" fontAlgn="base" hangingPunct="0">
              <a:spcBef>
                <a:spcPct val="30000"/>
              </a:spcBef>
              <a:spcAft>
                <a:spcPct val="0"/>
              </a:spcAft>
              <a:defRPr sz="1200">
                <a:solidFill>
                  <a:schemeClr val="tx1"/>
                </a:solidFill>
                <a:latin typeface="Arial" panose="020B0604020202020204" pitchFamily="34" charset="0"/>
              </a:defRPr>
            </a:lvl8pPr>
            <a:lvl9pPr marL="3865823" indent="-227679" defTabSz="90757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defRPr/>
            </a:pPr>
            <a:fld id="{FCA088CD-6581-435B-9B73-7443EECC8543}" type="slidenum">
              <a:rPr lang="de-DE" altLang="de-DE">
                <a:solidFill>
                  <a:srgbClr val="000000"/>
                </a:solidFill>
              </a:rPr>
              <a:pPr>
                <a:spcBef>
                  <a:spcPct val="0"/>
                </a:spcBef>
                <a:defRPr/>
              </a:pPr>
              <a:t>2</a:t>
            </a:fld>
            <a:endParaRPr lang="de-DE" altLang="de-DE">
              <a:solidFill>
                <a:srgbClr val="000000"/>
              </a:solidFill>
            </a:endParaRPr>
          </a:p>
        </p:txBody>
      </p:sp>
      <p:sp>
        <p:nvSpPr>
          <p:cNvPr id="48131" name="Rectangle 2">
            <a:extLst>
              <a:ext uri="{FF2B5EF4-FFF2-40B4-BE49-F238E27FC236}">
                <a16:creationId xmlns:a16="http://schemas.microsoft.com/office/drawing/2014/main" id="{435C96D2-0769-ED24-9059-4C6E9D3D5FC2}"/>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ECC3270-6A2B-84FF-BB05-9D25807C65F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dirty="0">
              <a:latin typeface="Arial" panose="020B0604020202020204" pitchFamily="34" charset="0"/>
            </a:endParaRPr>
          </a:p>
        </p:txBody>
      </p:sp>
    </p:spTree>
    <p:extLst>
      <p:ext uri="{BB962C8B-B14F-4D97-AF65-F5344CB8AC3E}">
        <p14:creationId xmlns:p14="http://schemas.microsoft.com/office/powerpoint/2010/main" val="360310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a:extLst>
              <a:ext uri="{FF2B5EF4-FFF2-40B4-BE49-F238E27FC236}">
                <a16:creationId xmlns:a16="http://schemas.microsoft.com/office/drawing/2014/main" id="{C1C75CA5-1F51-9D91-C5C5-397AEB9B7FE0}"/>
              </a:ext>
            </a:extLst>
          </p:cNvPr>
          <p:cNvSpPr>
            <a:spLocks noGrp="1" noRot="1" noChangeAspect="1" noChangeArrowheads="1" noTextEdit="1"/>
          </p:cNvSpPr>
          <p:nvPr>
            <p:ph type="sldImg"/>
          </p:nvPr>
        </p:nvSpPr>
        <p:spPr>
          <a:ln/>
        </p:spPr>
      </p:sp>
      <p:sp>
        <p:nvSpPr>
          <p:cNvPr id="38915" name="Notizenplatzhalter 2">
            <a:extLst>
              <a:ext uri="{FF2B5EF4-FFF2-40B4-BE49-F238E27FC236}">
                <a16:creationId xmlns:a16="http://schemas.microsoft.com/office/drawing/2014/main" id="{22B5C65A-E39C-75C1-8E91-DB8DE57BA63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Arial" panose="020B0604020202020204" pitchFamily="34" charset="0"/>
            </a:endParaRPr>
          </a:p>
        </p:txBody>
      </p:sp>
      <p:sp>
        <p:nvSpPr>
          <p:cNvPr id="38916" name="Foliennummernplatzhalter 3">
            <a:extLst>
              <a:ext uri="{FF2B5EF4-FFF2-40B4-BE49-F238E27FC236}">
                <a16:creationId xmlns:a16="http://schemas.microsoft.com/office/drawing/2014/main" id="{2E6C6D83-705E-6B35-CE8A-AB9CD07414C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b="1">
                <a:solidFill>
                  <a:schemeClr val="tx1"/>
                </a:solidFill>
                <a:latin typeface="Verdana" panose="020B0604030504040204" pitchFamily="34" charset="0"/>
              </a:defRPr>
            </a:lvl1pPr>
            <a:lvl2pPr marL="742950" indent="-285750" defTabSz="908050">
              <a:defRPr b="1">
                <a:solidFill>
                  <a:schemeClr val="tx1"/>
                </a:solidFill>
                <a:latin typeface="Verdana" panose="020B0604030504040204" pitchFamily="34" charset="0"/>
              </a:defRPr>
            </a:lvl2pPr>
            <a:lvl3pPr marL="1143000" indent="-228600" defTabSz="908050">
              <a:defRPr b="1">
                <a:solidFill>
                  <a:schemeClr val="tx1"/>
                </a:solidFill>
                <a:latin typeface="Verdana" panose="020B0604030504040204" pitchFamily="34" charset="0"/>
              </a:defRPr>
            </a:lvl3pPr>
            <a:lvl4pPr marL="1600200" indent="-228600" defTabSz="908050">
              <a:defRPr b="1">
                <a:solidFill>
                  <a:schemeClr val="tx1"/>
                </a:solidFill>
                <a:latin typeface="Verdana" panose="020B0604030504040204" pitchFamily="34" charset="0"/>
              </a:defRPr>
            </a:lvl4pPr>
            <a:lvl5pPr marL="2057400" indent="-228600" defTabSz="908050">
              <a:defRPr b="1">
                <a:solidFill>
                  <a:schemeClr val="tx1"/>
                </a:solidFill>
                <a:latin typeface="Verdana" panose="020B0604030504040204" pitchFamily="34" charset="0"/>
              </a:defRPr>
            </a:lvl5pPr>
            <a:lvl6pPr marL="2514600" indent="-228600" defTabSz="908050" eaLnBrk="0" fontAlgn="base" hangingPunct="0">
              <a:spcBef>
                <a:spcPct val="0"/>
              </a:spcBef>
              <a:spcAft>
                <a:spcPct val="0"/>
              </a:spcAft>
              <a:defRPr b="1">
                <a:solidFill>
                  <a:schemeClr val="tx1"/>
                </a:solidFill>
                <a:latin typeface="Verdana" panose="020B0604030504040204" pitchFamily="34" charset="0"/>
              </a:defRPr>
            </a:lvl6pPr>
            <a:lvl7pPr marL="2971800" indent="-228600" defTabSz="908050" eaLnBrk="0" fontAlgn="base" hangingPunct="0">
              <a:spcBef>
                <a:spcPct val="0"/>
              </a:spcBef>
              <a:spcAft>
                <a:spcPct val="0"/>
              </a:spcAft>
              <a:defRPr b="1">
                <a:solidFill>
                  <a:schemeClr val="tx1"/>
                </a:solidFill>
                <a:latin typeface="Verdana" panose="020B0604030504040204" pitchFamily="34" charset="0"/>
              </a:defRPr>
            </a:lvl7pPr>
            <a:lvl8pPr marL="3429000" indent="-228600" defTabSz="908050" eaLnBrk="0" fontAlgn="base" hangingPunct="0">
              <a:spcBef>
                <a:spcPct val="0"/>
              </a:spcBef>
              <a:spcAft>
                <a:spcPct val="0"/>
              </a:spcAft>
              <a:defRPr b="1">
                <a:solidFill>
                  <a:schemeClr val="tx1"/>
                </a:solidFill>
                <a:latin typeface="Verdana" panose="020B0604030504040204" pitchFamily="34" charset="0"/>
              </a:defRPr>
            </a:lvl8pPr>
            <a:lvl9pPr marL="3886200" indent="-228600" defTabSz="908050" eaLnBrk="0" fontAlgn="base" hangingPunct="0">
              <a:spcBef>
                <a:spcPct val="0"/>
              </a:spcBef>
              <a:spcAft>
                <a:spcPct val="0"/>
              </a:spcAft>
              <a:defRPr b="1">
                <a:solidFill>
                  <a:schemeClr val="tx1"/>
                </a:solidFill>
                <a:latin typeface="Verdana" panose="020B0604030504040204" pitchFamily="34" charset="0"/>
              </a:defRPr>
            </a:lvl9pPr>
          </a:lstStyle>
          <a:p>
            <a:pPr marL="0" marR="0" lvl="0" indent="0" algn="r" defTabSz="908050" rtl="0" eaLnBrk="1" fontAlgn="base" latinLnBrk="0" hangingPunct="1">
              <a:lnSpc>
                <a:spcPct val="100000"/>
              </a:lnSpc>
              <a:spcBef>
                <a:spcPct val="0"/>
              </a:spcBef>
              <a:spcAft>
                <a:spcPct val="0"/>
              </a:spcAft>
              <a:buClrTx/>
              <a:buSzTx/>
              <a:buFontTx/>
              <a:buNone/>
              <a:tabLst/>
              <a:defRPr/>
            </a:pPr>
            <a:fld id="{193A4F6C-CD8C-47F5-ACCE-3A286630EB81}"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18</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68E0776-8027-4D9E-85D1-B365B1BC0B07}" type="slidenum">
              <a:rPr lang="de-DE" altLang="de-DE" smtClean="0"/>
              <a:pPr>
                <a:defRPr/>
              </a:pPr>
              <a:t>22</a:t>
            </a:fld>
            <a:endParaRPr lang="de-DE" altLang="de-DE"/>
          </a:p>
        </p:txBody>
      </p:sp>
    </p:spTree>
    <p:extLst>
      <p:ext uri="{BB962C8B-B14F-4D97-AF65-F5344CB8AC3E}">
        <p14:creationId xmlns:p14="http://schemas.microsoft.com/office/powerpoint/2010/main" val="2006962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B3C124CA-B4B3-C7D0-F57A-1225935368C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spcBef>
                <a:spcPct val="30000"/>
              </a:spcBef>
              <a:defRPr sz="1200">
                <a:solidFill>
                  <a:schemeClr val="tx1"/>
                </a:solidFill>
                <a:latin typeface="Arial" panose="020B0604020202020204" pitchFamily="34" charset="0"/>
              </a:defRPr>
            </a:lvl1pPr>
            <a:lvl2pPr marL="742950" indent="-285750" defTabSz="908050">
              <a:spcBef>
                <a:spcPct val="30000"/>
              </a:spcBef>
              <a:defRPr sz="1200">
                <a:solidFill>
                  <a:schemeClr val="tx1"/>
                </a:solidFill>
                <a:latin typeface="Arial" panose="020B0604020202020204" pitchFamily="34" charset="0"/>
              </a:defRPr>
            </a:lvl2pPr>
            <a:lvl3pPr marL="1143000" indent="-228600" defTabSz="908050">
              <a:spcBef>
                <a:spcPct val="30000"/>
              </a:spcBef>
              <a:defRPr sz="1200">
                <a:solidFill>
                  <a:schemeClr val="tx1"/>
                </a:solidFill>
                <a:latin typeface="Arial" panose="020B0604020202020204" pitchFamily="34" charset="0"/>
              </a:defRPr>
            </a:lvl3pPr>
            <a:lvl4pPr marL="1600200" indent="-228600" defTabSz="908050">
              <a:spcBef>
                <a:spcPct val="30000"/>
              </a:spcBef>
              <a:defRPr sz="1200">
                <a:solidFill>
                  <a:schemeClr val="tx1"/>
                </a:solidFill>
                <a:latin typeface="Arial" panose="020B0604020202020204" pitchFamily="34" charset="0"/>
              </a:defRPr>
            </a:lvl4pPr>
            <a:lvl5pPr marL="2057400" indent="-228600" defTabSz="908050">
              <a:spcBef>
                <a:spcPct val="30000"/>
              </a:spcBef>
              <a:defRPr sz="1200">
                <a:solidFill>
                  <a:schemeClr val="tx1"/>
                </a:solidFill>
                <a:latin typeface="Arial" panose="020B0604020202020204" pitchFamily="34" charset="0"/>
              </a:defRPr>
            </a:lvl5pPr>
            <a:lvl6pPr marL="2514600" indent="-228600" defTabSz="9080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80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80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80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7FAF7D9-10FB-4600-9DCE-7E623D81761A}" type="slidenum">
              <a:rPr lang="en-GB" altLang="de-DE" smtClean="0"/>
              <a:pPr>
                <a:spcBef>
                  <a:spcPct val="0"/>
                </a:spcBef>
              </a:pPr>
              <a:t>23</a:t>
            </a:fld>
            <a:endParaRPr lang="en-GB" altLang="de-DE"/>
          </a:p>
        </p:txBody>
      </p:sp>
      <p:sp>
        <p:nvSpPr>
          <p:cNvPr id="40963" name="Rectangle 2">
            <a:extLst>
              <a:ext uri="{FF2B5EF4-FFF2-40B4-BE49-F238E27FC236}">
                <a16:creationId xmlns:a16="http://schemas.microsoft.com/office/drawing/2014/main" id="{5FC0F550-C542-0056-77E4-B9E318DDD15A}"/>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671A31AC-28DC-BB1E-C396-159B292009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noProof="1">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5162B9A5-EF68-AF64-D58B-59A45D0B759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7573">
              <a:spcBef>
                <a:spcPct val="30000"/>
              </a:spcBef>
              <a:defRPr sz="1200">
                <a:solidFill>
                  <a:schemeClr val="tx1"/>
                </a:solidFill>
                <a:latin typeface="Arial" panose="020B0604020202020204" pitchFamily="34" charset="0"/>
              </a:defRPr>
            </a:lvl1pPr>
            <a:lvl2pPr marL="742703" indent="-284206" defTabSz="907573">
              <a:spcBef>
                <a:spcPct val="30000"/>
              </a:spcBef>
              <a:defRPr sz="1200">
                <a:solidFill>
                  <a:schemeClr val="tx1"/>
                </a:solidFill>
                <a:latin typeface="Arial" panose="020B0604020202020204" pitchFamily="34" charset="0"/>
              </a:defRPr>
            </a:lvl2pPr>
            <a:lvl3pPr marL="1141533" indent="-227679" defTabSz="907573">
              <a:spcBef>
                <a:spcPct val="30000"/>
              </a:spcBef>
              <a:defRPr sz="1200">
                <a:solidFill>
                  <a:schemeClr val="tx1"/>
                </a:solidFill>
                <a:latin typeface="Arial" panose="020B0604020202020204" pitchFamily="34" charset="0"/>
              </a:defRPr>
            </a:lvl3pPr>
            <a:lvl4pPr marL="1600030" indent="-227679" defTabSz="907573">
              <a:spcBef>
                <a:spcPct val="30000"/>
              </a:spcBef>
              <a:defRPr sz="1200">
                <a:solidFill>
                  <a:schemeClr val="tx1"/>
                </a:solidFill>
                <a:latin typeface="Arial" panose="020B0604020202020204" pitchFamily="34" charset="0"/>
              </a:defRPr>
            </a:lvl4pPr>
            <a:lvl5pPr marL="2056957" indent="-227679" defTabSz="907573">
              <a:spcBef>
                <a:spcPct val="30000"/>
              </a:spcBef>
              <a:defRPr sz="1200">
                <a:solidFill>
                  <a:schemeClr val="tx1"/>
                </a:solidFill>
                <a:latin typeface="Arial" panose="020B0604020202020204" pitchFamily="34" charset="0"/>
              </a:defRPr>
            </a:lvl5pPr>
            <a:lvl6pPr marL="2509174" indent="-227679" defTabSz="907573" eaLnBrk="0" fontAlgn="base" hangingPunct="0">
              <a:spcBef>
                <a:spcPct val="30000"/>
              </a:spcBef>
              <a:spcAft>
                <a:spcPct val="0"/>
              </a:spcAft>
              <a:defRPr sz="1200">
                <a:solidFill>
                  <a:schemeClr val="tx1"/>
                </a:solidFill>
                <a:latin typeface="Arial" panose="020B0604020202020204" pitchFamily="34" charset="0"/>
              </a:defRPr>
            </a:lvl6pPr>
            <a:lvl7pPr marL="2961390" indent="-227679" defTabSz="907573" eaLnBrk="0" fontAlgn="base" hangingPunct="0">
              <a:spcBef>
                <a:spcPct val="30000"/>
              </a:spcBef>
              <a:spcAft>
                <a:spcPct val="0"/>
              </a:spcAft>
              <a:defRPr sz="1200">
                <a:solidFill>
                  <a:schemeClr val="tx1"/>
                </a:solidFill>
                <a:latin typeface="Arial" panose="020B0604020202020204" pitchFamily="34" charset="0"/>
              </a:defRPr>
            </a:lvl7pPr>
            <a:lvl8pPr marL="3413607" indent="-227679" defTabSz="907573" eaLnBrk="0" fontAlgn="base" hangingPunct="0">
              <a:spcBef>
                <a:spcPct val="30000"/>
              </a:spcBef>
              <a:spcAft>
                <a:spcPct val="0"/>
              </a:spcAft>
              <a:defRPr sz="1200">
                <a:solidFill>
                  <a:schemeClr val="tx1"/>
                </a:solidFill>
                <a:latin typeface="Arial" panose="020B0604020202020204" pitchFamily="34" charset="0"/>
              </a:defRPr>
            </a:lvl8pPr>
            <a:lvl9pPr marL="3865823" indent="-227679" defTabSz="90757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defRPr/>
            </a:pPr>
            <a:fld id="{FCA088CD-6581-435B-9B73-7443EECC8543}" type="slidenum">
              <a:rPr lang="de-DE" altLang="de-DE">
                <a:solidFill>
                  <a:srgbClr val="000000"/>
                </a:solidFill>
              </a:rPr>
              <a:pPr>
                <a:spcBef>
                  <a:spcPct val="0"/>
                </a:spcBef>
                <a:defRPr/>
              </a:pPr>
              <a:t>26</a:t>
            </a:fld>
            <a:endParaRPr lang="de-DE" altLang="de-DE">
              <a:solidFill>
                <a:srgbClr val="000000"/>
              </a:solidFill>
            </a:endParaRPr>
          </a:p>
        </p:txBody>
      </p:sp>
      <p:sp>
        <p:nvSpPr>
          <p:cNvPr id="48131" name="Rectangle 2">
            <a:extLst>
              <a:ext uri="{FF2B5EF4-FFF2-40B4-BE49-F238E27FC236}">
                <a16:creationId xmlns:a16="http://schemas.microsoft.com/office/drawing/2014/main" id="{435C96D2-0769-ED24-9059-4C6E9D3D5FC2}"/>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ECC3270-6A2B-84FF-BB05-9D25807C65F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dirty="0">
              <a:latin typeface="Arial" panose="020B0604020202020204" pitchFamily="34" charset="0"/>
            </a:endParaRPr>
          </a:p>
        </p:txBody>
      </p:sp>
    </p:spTree>
    <p:extLst>
      <p:ext uri="{BB962C8B-B14F-4D97-AF65-F5344CB8AC3E}">
        <p14:creationId xmlns:p14="http://schemas.microsoft.com/office/powerpoint/2010/main" val="228696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68E0776-8027-4D9E-85D1-B365B1BC0B07}" type="slidenum">
              <a:rPr lang="de-DE" altLang="de-DE" smtClean="0"/>
              <a:pPr>
                <a:defRPr/>
              </a:pPr>
              <a:t>27</a:t>
            </a:fld>
            <a:endParaRPr lang="de-DE" altLang="de-DE"/>
          </a:p>
        </p:txBody>
      </p:sp>
    </p:spTree>
    <p:extLst>
      <p:ext uri="{BB962C8B-B14F-4D97-AF65-F5344CB8AC3E}">
        <p14:creationId xmlns:p14="http://schemas.microsoft.com/office/powerpoint/2010/main" val="1647703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5162B9A5-EF68-AF64-D58B-59A45D0B759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7573">
              <a:spcBef>
                <a:spcPct val="30000"/>
              </a:spcBef>
              <a:defRPr sz="1200">
                <a:solidFill>
                  <a:schemeClr val="tx1"/>
                </a:solidFill>
                <a:latin typeface="Arial" panose="020B0604020202020204" pitchFamily="34" charset="0"/>
              </a:defRPr>
            </a:lvl1pPr>
            <a:lvl2pPr marL="742703" indent="-284206" defTabSz="907573">
              <a:spcBef>
                <a:spcPct val="30000"/>
              </a:spcBef>
              <a:defRPr sz="1200">
                <a:solidFill>
                  <a:schemeClr val="tx1"/>
                </a:solidFill>
                <a:latin typeface="Arial" panose="020B0604020202020204" pitchFamily="34" charset="0"/>
              </a:defRPr>
            </a:lvl2pPr>
            <a:lvl3pPr marL="1141533" indent="-227679" defTabSz="907573">
              <a:spcBef>
                <a:spcPct val="30000"/>
              </a:spcBef>
              <a:defRPr sz="1200">
                <a:solidFill>
                  <a:schemeClr val="tx1"/>
                </a:solidFill>
                <a:latin typeface="Arial" panose="020B0604020202020204" pitchFamily="34" charset="0"/>
              </a:defRPr>
            </a:lvl3pPr>
            <a:lvl4pPr marL="1600030" indent="-227679" defTabSz="907573">
              <a:spcBef>
                <a:spcPct val="30000"/>
              </a:spcBef>
              <a:defRPr sz="1200">
                <a:solidFill>
                  <a:schemeClr val="tx1"/>
                </a:solidFill>
                <a:latin typeface="Arial" panose="020B0604020202020204" pitchFamily="34" charset="0"/>
              </a:defRPr>
            </a:lvl4pPr>
            <a:lvl5pPr marL="2056957" indent="-227679" defTabSz="907573">
              <a:spcBef>
                <a:spcPct val="30000"/>
              </a:spcBef>
              <a:defRPr sz="1200">
                <a:solidFill>
                  <a:schemeClr val="tx1"/>
                </a:solidFill>
                <a:latin typeface="Arial" panose="020B0604020202020204" pitchFamily="34" charset="0"/>
              </a:defRPr>
            </a:lvl5pPr>
            <a:lvl6pPr marL="2509174" indent="-227679" defTabSz="907573" eaLnBrk="0" fontAlgn="base" hangingPunct="0">
              <a:spcBef>
                <a:spcPct val="30000"/>
              </a:spcBef>
              <a:spcAft>
                <a:spcPct val="0"/>
              </a:spcAft>
              <a:defRPr sz="1200">
                <a:solidFill>
                  <a:schemeClr val="tx1"/>
                </a:solidFill>
                <a:latin typeface="Arial" panose="020B0604020202020204" pitchFamily="34" charset="0"/>
              </a:defRPr>
            </a:lvl6pPr>
            <a:lvl7pPr marL="2961390" indent="-227679" defTabSz="907573" eaLnBrk="0" fontAlgn="base" hangingPunct="0">
              <a:spcBef>
                <a:spcPct val="30000"/>
              </a:spcBef>
              <a:spcAft>
                <a:spcPct val="0"/>
              </a:spcAft>
              <a:defRPr sz="1200">
                <a:solidFill>
                  <a:schemeClr val="tx1"/>
                </a:solidFill>
                <a:latin typeface="Arial" panose="020B0604020202020204" pitchFamily="34" charset="0"/>
              </a:defRPr>
            </a:lvl7pPr>
            <a:lvl8pPr marL="3413607" indent="-227679" defTabSz="907573" eaLnBrk="0" fontAlgn="base" hangingPunct="0">
              <a:spcBef>
                <a:spcPct val="30000"/>
              </a:spcBef>
              <a:spcAft>
                <a:spcPct val="0"/>
              </a:spcAft>
              <a:defRPr sz="1200">
                <a:solidFill>
                  <a:schemeClr val="tx1"/>
                </a:solidFill>
                <a:latin typeface="Arial" panose="020B0604020202020204" pitchFamily="34" charset="0"/>
              </a:defRPr>
            </a:lvl8pPr>
            <a:lvl9pPr marL="3865823" indent="-227679" defTabSz="90757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defRPr/>
            </a:pPr>
            <a:fld id="{FCA088CD-6581-435B-9B73-7443EECC8543}" type="slidenum">
              <a:rPr lang="de-DE" altLang="de-DE">
                <a:solidFill>
                  <a:srgbClr val="000000"/>
                </a:solidFill>
              </a:rPr>
              <a:pPr>
                <a:spcBef>
                  <a:spcPct val="0"/>
                </a:spcBef>
                <a:defRPr/>
              </a:pPr>
              <a:t>30</a:t>
            </a:fld>
            <a:endParaRPr lang="de-DE" altLang="de-DE">
              <a:solidFill>
                <a:srgbClr val="000000"/>
              </a:solidFill>
            </a:endParaRPr>
          </a:p>
        </p:txBody>
      </p:sp>
      <p:sp>
        <p:nvSpPr>
          <p:cNvPr id="48131" name="Rectangle 2">
            <a:extLst>
              <a:ext uri="{FF2B5EF4-FFF2-40B4-BE49-F238E27FC236}">
                <a16:creationId xmlns:a16="http://schemas.microsoft.com/office/drawing/2014/main" id="{435C96D2-0769-ED24-9059-4C6E9D3D5FC2}"/>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ECC3270-6A2B-84FF-BB05-9D25807C65F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dirty="0">
              <a:latin typeface="Arial" panose="020B0604020202020204" pitchFamily="34" charset="0"/>
            </a:endParaRPr>
          </a:p>
        </p:txBody>
      </p:sp>
    </p:spTree>
    <p:extLst>
      <p:ext uri="{BB962C8B-B14F-4D97-AF65-F5344CB8AC3E}">
        <p14:creationId xmlns:p14="http://schemas.microsoft.com/office/powerpoint/2010/main" val="3438952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CAC98904-E0C9-4352-1ACD-8F2559E329DE}"/>
              </a:ext>
            </a:extLst>
          </p:cNvPr>
          <p:cNvSpPr>
            <a:spLocks noGrp="1" noRot="1" noChangeAspect="1" noChangeArrowheads="1" noTextEdit="1"/>
          </p:cNvSpPr>
          <p:nvPr>
            <p:ph type="sldImg"/>
          </p:nvPr>
        </p:nvSpPr>
        <p:spPr>
          <a:xfrm>
            <a:off x="90488" y="744538"/>
            <a:ext cx="6616700" cy="3722687"/>
          </a:xfrm>
          <a:ln/>
        </p:spPr>
      </p:sp>
      <p:sp>
        <p:nvSpPr>
          <p:cNvPr id="53251" name="Notizenplatzhalter 2">
            <a:extLst>
              <a:ext uri="{FF2B5EF4-FFF2-40B4-BE49-F238E27FC236}">
                <a16:creationId xmlns:a16="http://schemas.microsoft.com/office/drawing/2014/main" id="{4331E6A3-1C8D-40A9-DE8F-5D30B6F817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3D048965-7875-C9B9-9F52-04AB7D9DBB1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b="1">
                <a:solidFill>
                  <a:schemeClr val="tx1"/>
                </a:solidFill>
                <a:latin typeface="Verdana" panose="020B0604030504040204" pitchFamily="34" charset="0"/>
              </a:defRPr>
            </a:lvl1pPr>
            <a:lvl2pPr marL="742950" indent="-285750" defTabSz="908050">
              <a:defRPr b="1">
                <a:solidFill>
                  <a:schemeClr val="tx1"/>
                </a:solidFill>
                <a:latin typeface="Verdana" panose="020B0604030504040204" pitchFamily="34" charset="0"/>
              </a:defRPr>
            </a:lvl2pPr>
            <a:lvl3pPr marL="1143000" indent="-228600" defTabSz="908050">
              <a:defRPr b="1">
                <a:solidFill>
                  <a:schemeClr val="tx1"/>
                </a:solidFill>
                <a:latin typeface="Verdana" panose="020B0604030504040204" pitchFamily="34" charset="0"/>
              </a:defRPr>
            </a:lvl3pPr>
            <a:lvl4pPr marL="1600200" indent="-228600" defTabSz="908050">
              <a:defRPr b="1">
                <a:solidFill>
                  <a:schemeClr val="tx1"/>
                </a:solidFill>
                <a:latin typeface="Verdana" panose="020B0604030504040204" pitchFamily="34" charset="0"/>
              </a:defRPr>
            </a:lvl4pPr>
            <a:lvl5pPr marL="2057400" indent="-228600" defTabSz="908050">
              <a:defRPr b="1">
                <a:solidFill>
                  <a:schemeClr val="tx1"/>
                </a:solidFill>
                <a:latin typeface="Verdana" panose="020B0604030504040204" pitchFamily="34" charset="0"/>
              </a:defRPr>
            </a:lvl5pPr>
            <a:lvl6pPr marL="2514600" indent="-228600" defTabSz="908050" eaLnBrk="0" fontAlgn="base" hangingPunct="0">
              <a:spcBef>
                <a:spcPct val="0"/>
              </a:spcBef>
              <a:spcAft>
                <a:spcPct val="0"/>
              </a:spcAft>
              <a:defRPr b="1">
                <a:solidFill>
                  <a:schemeClr val="tx1"/>
                </a:solidFill>
                <a:latin typeface="Verdana" panose="020B0604030504040204" pitchFamily="34" charset="0"/>
              </a:defRPr>
            </a:lvl6pPr>
            <a:lvl7pPr marL="2971800" indent="-228600" defTabSz="908050" eaLnBrk="0" fontAlgn="base" hangingPunct="0">
              <a:spcBef>
                <a:spcPct val="0"/>
              </a:spcBef>
              <a:spcAft>
                <a:spcPct val="0"/>
              </a:spcAft>
              <a:defRPr b="1">
                <a:solidFill>
                  <a:schemeClr val="tx1"/>
                </a:solidFill>
                <a:latin typeface="Verdana" panose="020B0604030504040204" pitchFamily="34" charset="0"/>
              </a:defRPr>
            </a:lvl7pPr>
            <a:lvl8pPr marL="3429000" indent="-228600" defTabSz="908050" eaLnBrk="0" fontAlgn="base" hangingPunct="0">
              <a:spcBef>
                <a:spcPct val="0"/>
              </a:spcBef>
              <a:spcAft>
                <a:spcPct val="0"/>
              </a:spcAft>
              <a:defRPr b="1">
                <a:solidFill>
                  <a:schemeClr val="tx1"/>
                </a:solidFill>
                <a:latin typeface="Verdana" panose="020B0604030504040204" pitchFamily="34" charset="0"/>
              </a:defRPr>
            </a:lvl8pPr>
            <a:lvl9pPr marL="3886200" indent="-228600" defTabSz="908050" eaLnBrk="0" fontAlgn="base" hangingPunct="0">
              <a:spcBef>
                <a:spcPct val="0"/>
              </a:spcBef>
              <a:spcAft>
                <a:spcPct val="0"/>
              </a:spcAft>
              <a:defRPr b="1">
                <a:solidFill>
                  <a:schemeClr val="tx1"/>
                </a:solidFill>
                <a:latin typeface="Verdana" panose="020B0604030504040204" pitchFamily="34" charset="0"/>
              </a:defRPr>
            </a:lvl9pPr>
          </a:lstStyle>
          <a:p>
            <a:fld id="{AB651CDC-4A21-415D-9EDB-D5BB94460DCD}" type="slidenum">
              <a:rPr lang="de-DE" altLang="de-DE" b="0" smtClean="0">
                <a:latin typeface="Arial" panose="020B0604020202020204" pitchFamily="34" charset="0"/>
              </a:rPr>
              <a:pPr/>
              <a:t>35</a:t>
            </a:fld>
            <a:endParaRPr lang="de-DE" altLang="de-DE" b="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a:extLst>
              <a:ext uri="{FF2B5EF4-FFF2-40B4-BE49-F238E27FC236}">
                <a16:creationId xmlns:a16="http://schemas.microsoft.com/office/drawing/2014/main" id="{67E946B9-706C-C912-FBAB-42C66F30480C}"/>
              </a:ext>
            </a:extLst>
          </p:cNvPr>
          <p:cNvSpPr>
            <a:spLocks noGrp="1" noRot="1" noChangeAspect="1" noChangeArrowheads="1" noTextEdit="1"/>
          </p:cNvSpPr>
          <p:nvPr>
            <p:ph type="sldImg"/>
          </p:nvPr>
        </p:nvSpPr>
        <p:spPr>
          <a:ln/>
        </p:spPr>
      </p:sp>
      <p:sp>
        <p:nvSpPr>
          <p:cNvPr id="55299" name="Notizenplatzhalter 2">
            <a:extLst>
              <a:ext uri="{FF2B5EF4-FFF2-40B4-BE49-F238E27FC236}">
                <a16:creationId xmlns:a16="http://schemas.microsoft.com/office/drawing/2014/main" id="{EB804DC7-355E-3196-F88C-762635F071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55300" name="Foliennummernplatzhalter 3">
            <a:extLst>
              <a:ext uri="{FF2B5EF4-FFF2-40B4-BE49-F238E27FC236}">
                <a16:creationId xmlns:a16="http://schemas.microsoft.com/office/drawing/2014/main" id="{E09B5536-D50F-CB61-933A-320EAA098D7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b="1">
                <a:solidFill>
                  <a:schemeClr val="tx1"/>
                </a:solidFill>
                <a:latin typeface="Verdana" panose="020B0604030504040204" pitchFamily="34" charset="0"/>
              </a:defRPr>
            </a:lvl1pPr>
            <a:lvl2pPr marL="742950" indent="-285750" defTabSz="908050">
              <a:defRPr b="1">
                <a:solidFill>
                  <a:schemeClr val="tx1"/>
                </a:solidFill>
                <a:latin typeface="Verdana" panose="020B0604030504040204" pitchFamily="34" charset="0"/>
              </a:defRPr>
            </a:lvl2pPr>
            <a:lvl3pPr marL="1143000" indent="-228600" defTabSz="908050">
              <a:defRPr b="1">
                <a:solidFill>
                  <a:schemeClr val="tx1"/>
                </a:solidFill>
                <a:latin typeface="Verdana" panose="020B0604030504040204" pitchFamily="34" charset="0"/>
              </a:defRPr>
            </a:lvl3pPr>
            <a:lvl4pPr marL="1600200" indent="-228600" defTabSz="908050">
              <a:defRPr b="1">
                <a:solidFill>
                  <a:schemeClr val="tx1"/>
                </a:solidFill>
                <a:latin typeface="Verdana" panose="020B0604030504040204" pitchFamily="34" charset="0"/>
              </a:defRPr>
            </a:lvl4pPr>
            <a:lvl5pPr marL="2057400" indent="-228600" defTabSz="908050">
              <a:defRPr b="1">
                <a:solidFill>
                  <a:schemeClr val="tx1"/>
                </a:solidFill>
                <a:latin typeface="Verdana" panose="020B0604030504040204" pitchFamily="34" charset="0"/>
              </a:defRPr>
            </a:lvl5pPr>
            <a:lvl6pPr marL="2514600" indent="-228600" defTabSz="908050" eaLnBrk="0" fontAlgn="base" hangingPunct="0">
              <a:spcBef>
                <a:spcPct val="0"/>
              </a:spcBef>
              <a:spcAft>
                <a:spcPct val="0"/>
              </a:spcAft>
              <a:defRPr b="1">
                <a:solidFill>
                  <a:schemeClr val="tx1"/>
                </a:solidFill>
                <a:latin typeface="Verdana" panose="020B0604030504040204" pitchFamily="34" charset="0"/>
              </a:defRPr>
            </a:lvl6pPr>
            <a:lvl7pPr marL="2971800" indent="-228600" defTabSz="908050" eaLnBrk="0" fontAlgn="base" hangingPunct="0">
              <a:spcBef>
                <a:spcPct val="0"/>
              </a:spcBef>
              <a:spcAft>
                <a:spcPct val="0"/>
              </a:spcAft>
              <a:defRPr b="1">
                <a:solidFill>
                  <a:schemeClr val="tx1"/>
                </a:solidFill>
                <a:latin typeface="Verdana" panose="020B0604030504040204" pitchFamily="34" charset="0"/>
              </a:defRPr>
            </a:lvl7pPr>
            <a:lvl8pPr marL="3429000" indent="-228600" defTabSz="908050" eaLnBrk="0" fontAlgn="base" hangingPunct="0">
              <a:spcBef>
                <a:spcPct val="0"/>
              </a:spcBef>
              <a:spcAft>
                <a:spcPct val="0"/>
              </a:spcAft>
              <a:defRPr b="1">
                <a:solidFill>
                  <a:schemeClr val="tx1"/>
                </a:solidFill>
                <a:latin typeface="Verdana" panose="020B0604030504040204" pitchFamily="34" charset="0"/>
              </a:defRPr>
            </a:lvl8pPr>
            <a:lvl9pPr marL="3886200" indent="-228600" defTabSz="908050" eaLnBrk="0" fontAlgn="base" hangingPunct="0">
              <a:spcBef>
                <a:spcPct val="0"/>
              </a:spcBef>
              <a:spcAft>
                <a:spcPct val="0"/>
              </a:spcAft>
              <a:defRPr b="1">
                <a:solidFill>
                  <a:schemeClr val="tx1"/>
                </a:solidFill>
                <a:latin typeface="Verdana" panose="020B0604030504040204" pitchFamily="34" charset="0"/>
              </a:defRPr>
            </a:lvl9pPr>
          </a:lstStyle>
          <a:p>
            <a:fld id="{A20E8071-743E-4D6A-A30D-7F34A049A3E8}" type="slidenum">
              <a:rPr lang="de-DE" altLang="de-DE" b="0" smtClean="0">
                <a:latin typeface="Arial" panose="020B0604020202020204" pitchFamily="34" charset="0"/>
              </a:rPr>
              <a:pPr/>
              <a:t>36</a:t>
            </a:fld>
            <a:endParaRPr lang="de-DE" altLang="de-DE" b="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F2B83F57-7FCD-5D64-BFCA-2C227938535C}"/>
              </a:ext>
            </a:extLst>
          </p:cNvPr>
          <p:cNvSpPr>
            <a:spLocks noGrp="1" noRot="1" noChangeAspect="1" noChangeArrowheads="1" noTextEdit="1"/>
          </p:cNvSpPr>
          <p:nvPr>
            <p:ph type="sldImg"/>
          </p:nvPr>
        </p:nvSpPr>
        <p:spPr>
          <a:xfrm>
            <a:off x="90488" y="744538"/>
            <a:ext cx="6616700" cy="3722687"/>
          </a:xfrm>
          <a:ln/>
        </p:spPr>
      </p:sp>
      <p:sp>
        <p:nvSpPr>
          <p:cNvPr id="3" name="Notizenplatzhalter 2">
            <a:extLst>
              <a:ext uri="{FF2B5EF4-FFF2-40B4-BE49-F238E27FC236}">
                <a16:creationId xmlns:a16="http://schemas.microsoft.com/office/drawing/2014/main" id="{1875341B-7237-D698-6E2E-5DB112BF4758}"/>
              </a:ext>
            </a:extLst>
          </p:cNvPr>
          <p:cNvSpPr>
            <a:spLocks noGrp="1"/>
          </p:cNvSpPr>
          <p:nvPr>
            <p:ph type="body" idx="1"/>
          </p:nvPr>
        </p:nvSpPr>
        <p:spPr/>
        <p:txBody>
          <a:bodyPr/>
          <a:lstStyle/>
          <a:p>
            <a:pPr marL="285696" indent="-285696">
              <a:spcBef>
                <a:spcPts val="0"/>
              </a:spcBef>
              <a:spcAft>
                <a:spcPts val="600"/>
              </a:spcAft>
              <a:buFont typeface="Wingdings" pitchFamily="2" charset="2"/>
              <a:buChar char="§"/>
              <a:defRPr/>
            </a:pPr>
            <a:r>
              <a:rPr lang="de-DE" sz="1600" dirty="0"/>
              <a:t>Adaptive, semi-aktive und aktive Systeme zur Schwingungsminderung werden eingesetzt, wenn durch passive Maßnahmen gewünschte Produkteigenschaften oder gesetzliche Vorschriften nicht erreicht werden können. </a:t>
            </a:r>
          </a:p>
          <a:p>
            <a:pPr marL="285696" indent="-285696">
              <a:spcBef>
                <a:spcPts val="0"/>
              </a:spcBef>
              <a:spcAft>
                <a:spcPts val="600"/>
              </a:spcAft>
              <a:buFont typeface="Wingdings" pitchFamily="2" charset="2"/>
              <a:buChar char="§"/>
              <a:defRPr/>
            </a:pPr>
            <a:r>
              <a:rPr lang="de-DE" sz="1600" dirty="0"/>
              <a:t>Der Einsatz von aktiven Systemen führt zu Anstieg</a:t>
            </a:r>
          </a:p>
          <a:p>
            <a:pPr marL="639644" lvl="1" indent="-285696">
              <a:spcBef>
                <a:spcPts val="0"/>
              </a:spcBef>
              <a:spcAft>
                <a:spcPts val="600"/>
              </a:spcAft>
              <a:buClr>
                <a:schemeClr val="tx1">
                  <a:lumMod val="65000"/>
                  <a:lumOff val="35000"/>
                </a:schemeClr>
              </a:buClr>
              <a:buFont typeface="Wingdings" pitchFamily="2" charset="2"/>
              <a:buChar char="§"/>
              <a:defRPr/>
            </a:pPr>
            <a:r>
              <a:rPr lang="de-DE" sz="1600" dirty="0"/>
              <a:t>der Lösungsvarianten / des Lösungsraums</a:t>
            </a:r>
          </a:p>
          <a:p>
            <a:pPr marL="639644" lvl="1" indent="-285696">
              <a:spcBef>
                <a:spcPts val="0"/>
              </a:spcBef>
              <a:spcAft>
                <a:spcPts val="600"/>
              </a:spcAft>
              <a:buClr>
                <a:schemeClr val="tx1">
                  <a:lumMod val="65000"/>
                  <a:lumOff val="35000"/>
                </a:schemeClr>
              </a:buClr>
              <a:buFont typeface="Wingdings" pitchFamily="2" charset="2"/>
              <a:buChar char="§"/>
              <a:defRPr/>
            </a:pPr>
            <a:r>
              <a:rPr lang="de-DE" sz="1600" dirty="0"/>
              <a:t>der Komplexität des Systems	</a:t>
            </a:r>
          </a:p>
          <a:p>
            <a:pPr marL="285696" indent="-285696">
              <a:spcBef>
                <a:spcPts val="0"/>
              </a:spcBef>
              <a:spcAft>
                <a:spcPts val="600"/>
              </a:spcAft>
              <a:buFont typeface="Wingdings" pitchFamily="2" charset="2"/>
              <a:buChar char="§"/>
              <a:defRPr/>
            </a:pPr>
            <a:r>
              <a:rPr lang="de-DE" sz="1600" dirty="0"/>
              <a:t>Erfordert methodische Herangehensweise an den Entwicklungsprozess</a:t>
            </a:r>
          </a:p>
          <a:p>
            <a:pPr marL="285696" indent="-285696">
              <a:spcBef>
                <a:spcPts val="0"/>
              </a:spcBef>
              <a:spcAft>
                <a:spcPts val="600"/>
              </a:spcAft>
              <a:buFont typeface="Wingdings" pitchFamily="2" charset="2"/>
              <a:buChar char="§"/>
              <a:defRPr/>
            </a:pPr>
            <a:r>
              <a:rPr lang="de-DE" sz="1600" dirty="0"/>
              <a:t>Etablierte Werkzeuge sind:</a:t>
            </a:r>
          </a:p>
          <a:p>
            <a:pPr marL="639644" lvl="1" indent="-285696">
              <a:spcBef>
                <a:spcPts val="0"/>
              </a:spcBef>
              <a:spcAft>
                <a:spcPts val="600"/>
              </a:spcAft>
              <a:buClr>
                <a:schemeClr val="tx1">
                  <a:lumMod val="65000"/>
                  <a:lumOff val="35000"/>
                </a:schemeClr>
              </a:buClr>
              <a:buFont typeface="Wingdings" pitchFamily="2" charset="2"/>
              <a:buChar char="§"/>
              <a:defRPr/>
            </a:pPr>
            <a:r>
              <a:rPr lang="de-DE" sz="1600" dirty="0"/>
              <a:t>Numerische und experimentelle Verfahren der Strukturanalyse</a:t>
            </a:r>
          </a:p>
          <a:p>
            <a:pPr marL="639644" lvl="1" indent="-285696">
              <a:spcBef>
                <a:spcPts val="0"/>
              </a:spcBef>
              <a:spcAft>
                <a:spcPts val="600"/>
              </a:spcAft>
              <a:buClr>
                <a:schemeClr val="tx1">
                  <a:lumMod val="65000"/>
                  <a:lumOff val="35000"/>
                </a:schemeClr>
              </a:buClr>
              <a:buFont typeface="Wingdings" pitchFamily="2" charset="2"/>
              <a:buChar char="§"/>
              <a:defRPr/>
            </a:pPr>
            <a:r>
              <a:rPr lang="de-DE" sz="1600" dirty="0"/>
              <a:t>numerische Systemsimulation </a:t>
            </a:r>
          </a:p>
          <a:p>
            <a:pPr>
              <a:defRPr/>
            </a:pPr>
            <a:endParaRPr lang="de-DE" dirty="0"/>
          </a:p>
        </p:txBody>
      </p:sp>
      <p:sp>
        <p:nvSpPr>
          <p:cNvPr id="73732" name="Foliennummernplatzhalter 3">
            <a:extLst>
              <a:ext uri="{FF2B5EF4-FFF2-40B4-BE49-F238E27FC236}">
                <a16:creationId xmlns:a16="http://schemas.microsoft.com/office/drawing/2014/main" id="{06F8115A-75FA-405F-801F-F3F30F2A996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spcBef>
                <a:spcPct val="30000"/>
              </a:spcBef>
              <a:defRPr sz="1200">
                <a:solidFill>
                  <a:schemeClr val="tx1"/>
                </a:solidFill>
                <a:latin typeface="Arial" panose="020B0604020202020204" pitchFamily="34" charset="0"/>
              </a:defRPr>
            </a:lvl1pPr>
            <a:lvl2pPr marL="742950" indent="-285750" defTabSz="908050">
              <a:spcBef>
                <a:spcPct val="30000"/>
              </a:spcBef>
              <a:defRPr sz="1200">
                <a:solidFill>
                  <a:schemeClr val="tx1"/>
                </a:solidFill>
                <a:latin typeface="Arial" panose="020B0604020202020204" pitchFamily="34" charset="0"/>
              </a:defRPr>
            </a:lvl2pPr>
            <a:lvl3pPr marL="1143000" indent="-228600" defTabSz="908050">
              <a:spcBef>
                <a:spcPct val="30000"/>
              </a:spcBef>
              <a:defRPr sz="1200">
                <a:solidFill>
                  <a:schemeClr val="tx1"/>
                </a:solidFill>
                <a:latin typeface="Arial" panose="020B0604020202020204" pitchFamily="34" charset="0"/>
              </a:defRPr>
            </a:lvl3pPr>
            <a:lvl4pPr marL="1600200" indent="-228600" defTabSz="908050">
              <a:spcBef>
                <a:spcPct val="30000"/>
              </a:spcBef>
              <a:defRPr sz="1200">
                <a:solidFill>
                  <a:schemeClr val="tx1"/>
                </a:solidFill>
                <a:latin typeface="Arial" panose="020B0604020202020204" pitchFamily="34" charset="0"/>
              </a:defRPr>
            </a:lvl4pPr>
            <a:lvl5pPr marL="2057400" indent="-228600" defTabSz="908050">
              <a:spcBef>
                <a:spcPct val="30000"/>
              </a:spcBef>
              <a:defRPr sz="1200">
                <a:solidFill>
                  <a:schemeClr val="tx1"/>
                </a:solidFill>
                <a:latin typeface="Arial" panose="020B0604020202020204" pitchFamily="34" charset="0"/>
              </a:defRPr>
            </a:lvl5pPr>
            <a:lvl6pPr marL="2514600" indent="-228600" defTabSz="9080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80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80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80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838FC6-0C17-44F8-AC52-06A7451A5E9E}" type="slidenum">
              <a:rPr lang="de-DE" altLang="de-DE" smtClean="0"/>
              <a:pPr>
                <a:spcBef>
                  <a:spcPct val="0"/>
                </a:spcBef>
              </a:pPr>
              <a:t>37</a:t>
            </a:fld>
            <a:endParaRPr lang="de-DE" altLang="de-DE"/>
          </a:p>
        </p:txBody>
      </p:sp>
      <p:sp>
        <p:nvSpPr>
          <p:cNvPr id="73733" name="Datumsplatzhalter 1">
            <a:extLst>
              <a:ext uri="{FF2B5EF4-FFF2-40B4-BE49-F238E27FC236}">
                <a16:creationId xmlns:a16="http://schemas.microsoft.com/office/drawing/2014/main" id="{14FE31B0-D25E-63C7-67E3-DA20BB023329}"/>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spcBef>
                <a:spcPct val="30000"/>
              </a:spcBef>
              <a:defRPr sz="1200">
                <a:solidFill>
                  <a:schemeClr val="tx1"/>
                </a:solidFill>
                <a:latin typeface="Arial" panose="020B0604020202020204" pitchFamily="34" charset="0"/>
              </a:defRPr>
            </a:lvl1pPr>
            <a:lvl2pPr marL="742950" indent="-285750" defTabSz="908050">
              <a:spcBef>
                <a:spcPct val="30000"/>
              </a:spcBef>
              <a:defRPr sz="1200">
                <a:solidFill>
                  <a:schemeClr val="tx1"/>
                </a:solidFill>
                <a:latin typeface="Arial" panose="020B0604020202020204" pitchFamily="34" charset="0"/>
              </a:defRPr>
            </a:lvl2pPr>
            <a:lvl3pPr marL="1143000" indent="-228600" defTabSz="908050">
              <a:spcBef>
                <a:spcPct val="30000"/>
              </a:spcBef>
              <a:defRPr sz="1200">
                <a:solidFill>
                  <a:schemeClr val="tx1"/>
                </a:solidFill>
                <a:latin typeface="Arial" panose="020B0604020202020204" pitchFamily="34" charset="0"/>
              </a:defRPr>
            </a:lvl3pPr>
            <a:lvl4pPr marL="1600200" indent="-228600" defTabSz="908050">
              <a:spcBef>
                <a:spcPct val="30000"/>
              </a:spcBef>
              <a:defRPr sz="1200">
                <a:solidFill>
                  <a:schemeClr val="tx1"/>
                </a:solidFill>
                <a:latin typeface="Arial" panose="020B0604020202020204" pitchFamily="34" charset="0"/>
              </a:defRPr>
            </a:lvl4pPr>
            <a:lvl5pPr marL="2057400" indent="-228600" defTabSz="908050">
              <a:spcBef>
                <a:spcPct val="30000"/>
              </a:spcBef>
              <a:defRPr sz="1200">
                <a:solidFill>
                  <a:schemeClr val="tx1"/>
                </a:solidFill>
                <a:latin typeface="Arial" panose="020B0604020202020204" pitchFamily="34" charset="0"/>
              </a:defRPr>
            </a:lvl5pPr>
            <a:lvl6pPr marL="2514600" indent="-228600" defTabSz="9080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80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80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80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A5727B-E588-4309-98B3-6D60BDF99896}" type="datetime1">
              <a:rPr lang="de-DE" altLang="de-DE" smtClean="0"/>
              <a:pPr>
                <a:spcBef>
                  <a:spcPct val="0"/>
                </a:spcBef>
              </a:pPr>
              <a:t>25.01.2024</a:t>
            </a:fld>
            <a:endParaRPr lang="de-DE" altLang="de-DE"/>
          </a:p>
        </p:txBody>
      </p:sp>
      <p:sp>
        <p:nvSpPr>
          <p:cNvPr id="73734" name="Fußzeilenplatzhalter 4">
            <a:extLst>
              <a:ext uri="{FF2B5EF4-FFF2-40B4-BE49-F238E27FC236}">
                <a16:creationId xmlns:a16="http://schemas.microsoft.com/office/drawing/2014/main" id="{B90DEF79-D58D-A8D7-D744-88700D9073D0}"/>
              </a:ext>
            </a:extLst>
          </p:cNvPr>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spcBef>
                <a:spcPct val="30000"/>
              </a:spcBef>
              <a:defRPr sz="1200">
                <a:solidFill>
                  <a:schemeClr val="tx1"/>
                </a:solidFill>
                <a:latin typeface="Arial" panose="020B0604020202020204" pitchFamily="34" charset="0"/>
              </a:defRPr>
            </a:lvl1pPr>
            <a:lvl2pPr marL="742950" indent="-285750" defTabSz="908050">
              <a:spcBef>
                <a:spcPct val="30000"/>
              </a:spcBef>
              <a:defRPr sz="1200">
                <a:solidFill>
                  <a:schemeClr val="tx1"/>
                </a:solidFill>
                <a:latin typeface="Arial" panose="020B0604020202020204" pitchFamily="34" charset="0"/>
              </a:defRPr>
            </a:lvl2pPr>
            <a:lvl3pPr marL="1143000" indent="-228600" defTabSz="908050">
              <a:spcBef>
                <a:spcPct val="30000"/>
              </a:spcBef>
              <a:defRPr sz="1200">
                <a:solidFill>
                  <a:schemeClr val="tx1"/>
                </a:solidFill>
                <a:latin typeface="Arial" panose="020B0604020202020204" pitchFamily="34" charset="0"/>
              </a:defRPr>
            </a:lvl3pPr>
            <a:lvl4pPr marL="1600200" indent="-228600" defTabSz="908050">
              <a:spcBef>
                <a:spcPct val="30000"/>
              </a:spcBef>
              <a:defRPr sz="1200">
                <a:solidFill>
                  <a:schemeClr val="tx1"/>
                </a:solidFill>
                <a:latin typeface="Arial" panose="020B0604020202020204" pitchFamily="34" charset="0"/>
              </a:defRPr>
            </a:lvl4pPr>
            <a:lvl5pPr marL="2057400" indent="-228600" defTabSz="908050">
              <a:spcBef>
                <a:spcPct val="30000"/>
              </a:spcBef>
              <a:defRPr sz="1200">
                <a:solidFill>
                  <a:schemeClr val="tx1"/>
                </a:solidFill>
                <a:latin typeface="Arial" panose="020B0604020202020204" pitchFamily="34" charset="0"/>
              </a:defRPr>
            </a:lvl5pPr>
            <a:lvl6pPr marL="2514600" indent="-228600" defTabSz="9080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80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80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80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5162B9A5-EF68-AF64-D58B-59A45D0B759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7573">
              <a:spcBef>
                <a:spcPct val="30000"/>
              </a:spcBef>
              <a:defRPr sz="1200">
                <a:solidFill>
                  <a:schemeClr val="tx1"/>
                </a:solidFill>
                <a:latin typeface="Arial" panose="020B0604020202020204" pitchFamily="34" charset="0"/>
              </a:defRPr>
            </a:lvl1pPr>
            <a:lvl2pPr marL="742703" indent="-284206" defTabSz="907573">
              <a:spcBef>
                <a:spcPct val="30000"/>
              </a:spcBef>
              <a:defRPr sz="1200">
                <a:solidFill>
                  <a:schemeClr val="tx1"/>
                </a:solidFill>
                <a:latin typeface="Arial" panose="020B0604020202020204" pitchFamily="34" charset="0"/>
              </a:defRPr>
            </a:lvl2pPr>
            <a:lvl3pPr marL="1141533" indent="-227679" defTabSz="907573">
              <a:spcBef>
                <a:spcPct val="30000"/>
              </a:spcBef>
              <a:defRPr sz="1200">
                <a:solidFill>
                  <a:schemeClr val="tx1"/>
                </a:solidFill>
                <a:latin typeface="Arial" panose="020B0604020202020204" pitchFamily="34" charset="0"/>
              </a:defRPr>
            </a:lvl3pPr>
            <a:lvl4pPr marL="1600030" indent="-227679" defTabSz="907573">
              <a:spcBef>
                <a:spcPct val="30000"/>
              </a:spcBef>
              <a:defRPr sz="1200">
                <a:solidFill>
                  <a:schemeClr val="tx1"/>
                </a:solidFill>
                <a:latin typeface="Arial" panose="020B0604020202020204" pitchFamily="34" charset="0"/>
              </a:defRPr>
            </a:lvl4pPr>
            <a:lvl5pPr marL="2056957" indent="-227679" defTabSz="907573">
              <a:spcBef>
                <a:spcPct val="30000"/>
              </a:spcBef>
              <a:defRPr sz="1200">
                <a:solidFill>
                  <a:schemeClr val="tx1"/>
                </a:solidFill>
                <a:latin typeface="Arial" panose="020B0604020202020204" pitchFamily="34" charset="0"/>
              </a:defRPr>
            </a:lvl5pPr>
            <a:lvl6pPr marL="2509174" indent="-227679" defTabSz="907573" eaLnBrk="0" fontAlgn="base" hangingPunct="0">
              <a:spcBef>
                <a:spcPct val="30000"/>
              </a:spcBef>
              <a:spcAft>
                <a:spcPct val="0"/>
              </a:spcAft>
              <a:defRPr sz="1200">
                <a:solidFill>
                  <a:schemeClr val="tx1"/>
                </a:solidFill>
                <a:latin typeface="Arial" panose="020B0604020202020204" pitchFamily="34" charset="0"/>
              </a:defRPr>
            </a:lvl6pPr>
            <a:lvl7pPr marL="2961390" indent="-227679" defTabSz="907573" eaLnBrk="0" fontAlgn="base" hangingPunct="0">
              <a:spcBef>
                <a:spcPct val="30000"/>
              </a:spcBef>
              <a:spcAft>
                <a:spcPct val="0"/>
              </a:spcAft>
              <a:defRPr sz="1200">
                <a:solidFill>
                  <a:schemeClr val="tx1"/>
                </a:solidFill>
                <a:latin typeface="Arial" panose="020B0604020202020204" pitchFamily="34" charset="0"/>
              </a:defRPr>
            </a:lvl7pPr>
            <a:lvl8pPr marL="3413607" indent="-227679" defTabSz="907573" eaLnBrk="0" fontAlgn="base" hangingPunct="0">
              <a:spcBef>
                <a:spcPct val="30000"/>
              </a:spcBef>
              <a:spcAft>
                <a:spcPct val="0"/>
              </a:spcAft>
              <a:defRPr sz="1200">
                <a:solidFill>
                  <a:schemeClr val="tx1"/>
                </a:solidFill>
                <a:latin typeface="Arial" panose="020B0604020202020204" pitchFamily="34" charset="0"/>
              </a:defRPr>
            </a:lvl8pPr>
            <a:lvl9pPr marL="3865823" indent="-227679" defTabSz="90757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defRPr/>
            </a:pPr>
            <a:fld id="{FCA088CD-6581-435B-9B73-7443EECC8543}" type="slidenum">
              <a:rPr lang="de-DE" altLang="de-DE">
                <a:solidFill>
                  <a:srgbClr val="000000"/>
                </a:solidFill>
              </a:rPr>
              <a:pPr>
                <a:spcBef>
                  <a:spcPct val="0"/>
                </a:spcBef>
                <a:defRPr/>
              </a:pPr>
              <a:t>40</a:t>
            </a:fld>
            <a:endParaRPr lang="de-DE" altLang="de-DE">
              <a:solidFill>
                <a:srgbClr val="000000"/>
              </a:solidFill>
            </a:endParaRPr>
          </a:p>
        </p:txBody>
      </p:sp>
      <p:sp>
        <p:nvSpPr>
          <p:cNvPr id="48131" name="Rectangle 2">
            <a:extLst>
              <a:ext uri="{FF2B5EF4-FFF2-40B4-BE49-F238E27FC236}">
                <a16:creationId xmlns:a16="http://schemas.microsoft.com/office/drawing/2014/main" id="{435C96D2-0769-ED24-9059-4C6E9D3D5FC2}"/>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ECC3270-6A2B-84FF-BB05-9D25807C65F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dirty="0">
              <a:latin typeface="Arial" panose="020B0604020202020204" pitchFamily="34" charset="0"/>
            </a:endParaRPr>
          </a:p>
        </p:txBody>
      </p:sp>
    </p:spTree>
    <p:extLst>
      <p:ext uri="{BB962C8B-B14F-4D97-AF65-F5344CB8AC3E}">
        <p14:creationId xmlns:p14="http://schemas.microsoft.com/office/powerpoint/2010/main" val="3715875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68E0776-8027-4D9E-85D1-B365B1BC0B07}" type="slidenum">
              <a:rPr lang="de-DE" altLang="de-DE" smtClean="0"/>
              <a:pPr>
                <a:defRPr/>
              </a:pPr>
              <a:t>3</a:t>
            </a:fld>
            <a:endParaRPr lang="de-DE" altLang="de-DE"/>
          </a:p>
        </p:txBody>
      </p:sp>
    </p:spTree>
    <p:extLst>
      <p:ext uri="{BB962C8B-B14F-4D97-AF65-F5344CB8AC3E}">
        <p14:creationId xmlns:p14="http://schemas.microsoft.com/office/powerpoint/2010/main" val="4238022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68E0776-8027-4D9E-85D1-B365B1BC0B07}" type="slidenum">
              <a:rPr lang="de-DE" altLang="de-DE" smtClean="0"/>
              <a:pPr>
                <a:defRPr/>
              </a:pPr>
              <a:t>41</a:t>
            </a:fld>
            <a:endParaRPr lang="de-DE" altLang="de-DE"/>
          </a:p>
        </p:txBody>
      </p:sp>
    </p:spTree>
    <p:extLst>
      <p:ext uri="{BB962C8B-B14F-4D97-AF65-F5344CB8AC3E}">
        <p14:creationId xmlns:p14="http://schemas.microsoft.com/office/powerpoint/2010/main" val="993844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68E0776-8027-4D9E-85D1-B365B1BC0B07}" type="slidenum">
              <a:rPr lang="de-DE" altLang="de-DE" smtClean="0"/>
              <a:pPr>
                <a:defRPr/>
              </a:pPr>
              <a:t>47</a:t>
            </a:fld>
            <a:endParaRPr lang="de-DE" altLang="de-DE"/>
          </a:p>
        </p:txBody>
      </p:sp>
    </p:spTree>
    <p:extLst>
      <p:ext uri="{BB962C8B-B14F-4D97-AF65-F5344CB8AC3E}">
        <p14:creationId xmlns:p14="http://schemas.microsoft.com/office/powerpoint/2010/main" val="56452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68E0776-8027-4D9E-85D1-B365B1BC0B07}" type="slidenum">
              <a:rPr lang="de-DE" altLang="de-DE" smtClean="0"/>
              <a:pPr>
                <a:defRPr/>
              </a:pPr>
              <a:t>4</a:t>
            </a:fld>
            <a:endParaRPr lang="de-DE" altLang="de-DE"/>
          </a:p>
        </p:txBody>
      </p:sp>
    </p:spTree>
    <p:extLst>
      <p:ext uri="{BB962C8B-B14F-4D97-AF65-F5344CB8AC3E}">
        <p14:creationId xmlns:p14="http://schemas.microsoft.com/office/powerpoint/2010/main" val="1293528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5162B9A5-EF68-AF64-D58B-59A45D0B759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7573">
              <a:spcBef>
                <a:spcPct val="30000"/>
              </a:spcBef>
              <a:defRPr sz="1200">
                <a:solidFill>
                  <a:schemeClr val="tx1"/>
                </a:solidFill>
                <a:latin typeface="Arial" panose="020B0604020202020204" pitchFamily="34" charset="0"/>
              </a:defRPr>
            </a:lvl1pPr>
            <a:lvl2pPr marL="742703" indent="-284206" defTabSz="907573">
              <a:spcBef>
                <a:spcPct val="30000"/>
              </a:spcBef>
              <a:defRPr sz="1200">
                <a:solidFill>
                  <a:schemeClr val="tx1"/>
                </a:solidFill>
                <a:latin typeface="Arial" panose="020B0604020202020204" pitchFamily="34" charset="0"/>
              </a:defRPr>
            </a:lvl2pPr>
            <a:lvl3pPr marL="1141533" indent="-227679" defTabSz="907573">
              <a:spcBef>
                <a:spcPct val="30000"/>
              </a:spcBef>
              <a:defRPr sz="1200">
                <a:solidFill>
                  <a:schemeClr val="tx1"/>
                </a:solidFill>
                <a:latin typeface="Arial" panose="020B0604020202020204" pitchFamily="34" charset="0"/>
              </a:defRPr>
            </a:lvl3pPr>
            <a:lvl4pPr marL="1600030" indent="-227679" defTabSz="907573">
              <a:spcBef>
                <a:spcPct val="30000"/>
              </a:spcBef>
              <a:defRPr sz="1200">
                <a:solidFill>
                  <a:schemeClr val="tx1"/>
                </a:solidFill>
                <a:latin typeface="Arial" panose="020B0604020202020204" pitchFamily="34" charset="0"/>
              </a:defRPr>
            </a:lvl4pPr>
            <a:lvl5pPr marL="2056957" indent="-227679" defTabSz="907573">
              <a:spcBef>
                <a:spcPct val="30000"/>
              </a:spcBef>
              <a:defRPr sz="1200">
                <a:solidFill>
                  <a:schemeClr val="tx1"/>
                </a:solidFill>
                <a:latin typeface="Arial" panose="020B0604020202020204" pitchFamily="34" charset="0"/>
              </a:defRPr>
            </a:lvl5pPr>
            <a:lvl6pPr marL="2509174" indent="-227679" defTabSz="907573" eaLnBrk="0" fontAlgn="base" hangingPunct="0">
              <a:spcBef>
                <a:spcPct val="30000"/>
              </a:spcBef>
              <a:spcAft>
                <a:spcPct val="0"/>
              </a:spcAft>
              <a:defRPr sz="1200">
                <a:solidFill>
                  <a:schemeClr val="tx1"/>
                </a:solidFill>
                <a:latin typeface="Arial" panose="020B0604020202020204" pitchFamily="34" charset="0"/>
              </a:defRPr>
            </a:lvl6pPr>
            <a:lvl7pPr marL="2961390" indent="-227679" defTabSz="907573" eaLnBrk="0" fontAlgn="base" hangingPunct="0">
              <a:spcBef>
                <a:spcPct val="30000"/>
              </a:spcBef>
              <a:spcAft>
                <a:spcPct val="0"/>
              </a:spcAft>
              <a:defRPr sz="1200">
                <a:solidFill>
                  <a:schemeClr val="tx1"/>
                </a:solidFill>
                <a:latin typeface="Arial" panose="020B0604020202020204" pitchFamily="34" charset="0"/>
              </a:defRPr>
            </a:lvl7pPr>
            <a:lvl8pPr marL="3413607" indent="-227679" defTabSz="907573" eaLnBrk="0" fontAlgn="base" hangingPunct="0">
              <a:spcBef>
                <a:spcPct val="30000"/>
              </a:spcBef>
              <a:spcAft>
                <a:spcPct val="0"/>
              </a:spcAft>
              <a:defRPr sz="1200">
                <a:solidFill>
                  <a:schemeClr val="tx1"/>
                </a:solidFill>
                <a:latin typeface="Arial" panose="020B0604020202020204" pitchFamily="34" charset="0"/>
              </a:defRPr>
            </a:lvl8pPr>
            <a:lvl9pPr marL="3865823" indent="-227679" defTabSz="90757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defRPr/>
            </a:pPr>
            <a:fld id="{FCA088CD-6581-435B-9B73-7443EECC8543}" type="slidenum">
              <a:rPr lang="de-DE" altLang="de-DE">
                <a:solidFill>
                  <a:srgbClr val="000000"/>
                </a:solidFill>
              </a:rPr>
              <a:pPr>
                <a:spcBef>
                  <a:spcPct val="0"/>
                </a:spcBef>
                <a:defRPr/>
              </a:pPr>
              <a:t>5</a:t>
            </a:fld>
            <a:endParaRPr lang="de-DE" altLang="de-DE">
              <a:solidFill>
                <a:srgbClr val="000000"/>
              </a:solidFill>
            </a:endParaRPr>
          </a:p>
        </p:txBody>
      </p:sp>
      <p:sp>
        <p:nvSpPr>
          <p:cNvPr id="48131" name="Rectangle 2">
            <a:extLst>
              <a:ext uri="{FF2B5EF4-FFF2-40B4-BE49-F238E27FC236}">
                <a16:creationId xmlns:a16="http://schemas.microsoft.com/office/drawing/2014/main" id="{435C96D2-0769-ED24-9059-4C6E9D3D5FC2}"/>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ECC3270-6A2B-84FF-BB05-9D25807C65F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dirty="0">
              <a:latin typeface="Arial" panose="020B0604020202020204" pitchFamily="34" charset="0"/>
            </a:endParaRPr>
          </a:p>
        </p:txBody>
      </p:sp>
    </p:spTree>
    <p:extLst>
      <p:ext uri="{BB962C8B-B14F-4D97-AF65-F5344CB8AC3E}">
        <p14:creationId xmlns:p14="http://schemas.microsoft.com/office/powerpoint/2010/main" val="3150253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8B4E50C1-1C8D-0644-239C-4D347ECDA50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spcBef>
                <a:spcPct val="30000"/>
              </a:spcBef>
              <a:defRPr sz="1200">
                <a:solidFill>
                  <a:schemeClr val="tx1"/>
                </a:solidFill>
                <a:latin typeface="Arial" panose="020B0604020202020204" pitchFamily="34" charset="0"/>
              </a:defRPr>
            </a:lvl1pPr>
            <a:lvl2pPr marL="742950" indent="-285750" defTabSz="908050">
              <a:spcBef>
                <a:spcPct val="30000"/>
              </a:spcBef>
              <a:defRPr sz="1200">
                <a:solidFill>
                  <a:schemeClr val="tx1"/>
                </a:solidFill>
                <a:latin typeface="Arial" panose="020B0604020202020204" pitchFamily="34" charset="0"/>
              </a:defRPr>
            </a:lvl2pPr>
            <a:lvl3pPr marL="1143000" indent="-228600" defTabSz="908050">
              <a:spcBef>
                <a:spcPct val="30000"/>
              </a:spcBef>
              <a:defRPr sz="1200">
                <a:solidFill>
                  <a:schemeClr val="tx1"/>
                </a:solidFill>
                <a:latin typeface="Arial" panose="020B0604020202020204" pitchFamily="34" charset="0"/>
              </a:defRPr>
            </a:lvl3pPr>
            <a:lvl4pPr marL="1600200" indent="-228600" defTabSz="908050">
              <a:spcBef>
                <a:spcPct val="30000"/>
              </a:spcBef>
              <a:defRPr sz="1200">
                <a:solidFill>
                  <a:schemeClr val="tx1"/>
                </a:solidFill>
                <a:latin typeface="Arial" panose="020B0604020202020204" pitchFamily="34" charset="0"/>
              </a:defRPr>
            </a:lvl4pPr>
            <a:lvl5pPr marL="2057400" indent="-228600" defTabSz="908050">
              <a:spcBef>
                <a:spcPct val="30000"/>
              </a:spcBef>
              <a:defRPr sz="1200">
                <a:solidFill>
                  <a:schemeClr val="tx1"/>
                </a:solidFill>
                <a:latin typeface="Arial" panose="020B0604020202020204" pitchFamily="34" charset="0"/>
              </a:defRPr>
            </a:lvl5pPr>
            <a:lvl6pPr marL="2514600" indent="-228600" defTabSz="9080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80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80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80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08050" rtl="0" eaLnBrk="1" fontAlgn="base" latinLnBrk="0" hangingPunct="1">
              <a:lnSpc>
                <a:spcPct val="100000"/>
              </a:lnSpc>
              <a:spcBef>
                <a:spcPct val="0"/>
              </a:spcBef>
              <a:spcAft>
                <a:spcPct val="0"/>
              </a:spcAft>
              <a:buClrTx/>
              <a:buSzTx/>
              <a:buFontTx/>
              <a:buNone/>
              <a:tabLst/>
              <a:defRPr/>
            </a:pPr>
            <a:fld id="{A41A4AB7-5BDB-4D93-B402-CF6E30B16A17}" type="slidenum">
              <a:rPr kumimoji="0" lang="en-GB"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08050" rtl="0" eaLnBrk="1" fontAlgn="base" latinLnBrk="0" hangingPunct="1">
                <a:lnSpc>
                  <a:spcPct val="100000"/>
                </a:lnSpc>
                <a:spcBef>
                  <a:spcPct val="0"/>
                </a:spcBef>
                <a:spcAft>
                  <a:spcPct val="0"/>
                </a:spcAft>
                <a:buClrTx/>
                <a:buSzTx/>
                <a:buFontTx/>
                <a:buNone/>
                <a:tabLst/>
                <a:defRPr/>
              </a:pPr>
              <a:t>8</a:t>
            </a:fld>
            <a:endParaRPr kumimoji="0" lang="en-GB"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9" name="Rectangle 2">
            <a:extLst>
              <a:ext uri="{FF2B5EF4-FFF2-40B4-BE49-F238E27FC236}">
                <a16:creationId xmlns:a16="http://schemas.microsoft.com/office/drawing/2014/main" id="{C0B6F0FC-1404-BD93-08D7-08EFEAF97B12}"/>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71111690-B4F7-0FCE-1F44-5526840CBA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AF711EE2-6EC0-6004-1C6F-C60670487438}"/>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E9B6DE2-88E1-2802-3D80-CC4B42C2A0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16388" name="Foliennummernplatzhalter 3">
            <a:extLst>
              <a:ext uri="{FF2B5EF4-FFF2-40B4-BE49-F238E27FC236}">
                <a16:creationId xmlns:a16="http://schemas.microsoft.com/office/drawing/2014/main" id="{91770C13-0D9D-0E41-D16D-AA53DC1CBC2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b="1">
                <a:solidFill>
                  <a:schemeClr val="tx1"/>
                </a:solidFill>
                <a:latin typeface="Verdana" panose="020B0604030504040204" pitchFamily="34" charset="0"/>
              </a:defRPr>
            </a:lvl1pPr>
            <a:lvl2pPr marL="742950" indent="-285750" defTabSz="908050">
              <a:defRPr b="1">
                <a:solidFill>
                  <a:schemeClr val="tx1"/>
                </a:solidFill>
                <a:latin typeface="Verdana" panose="020B0604030504040204" pitchFamily="34" charset="0"/>
              </a:defRPr>
            </a:lvl2pPr>
            <a:lvl3pPr marL="1143000" indent="-228600" defTabSz="908050">
              <a:defRPr b="1">
                <a:solidFill>
                  <a:schemeClr val="tx1"/>
                </a:solidFill>
                <a:latin typeface="Verdana" panose="020B0604030504040204" pitchFamily="34" charset="0"/>
              </a:defRPr>
            </a:lvl3pPr>
            <a:lvl4pPr marL="1600200" indent="-228600" defTabSz="908050">
              <a:defRPr b="1">
                <a:solidFill>
                  <a:schemeClr val="tx1"/>
                </a:solidFill>
                <a:latin typeface="Verdana" panose="020B0604030504040204" pitchFamily="34" charset="0"/>
              </a:defRPr>
            </a:lvl4pPr>
            <a:lvl5pPr marL="2057400" indent="-228600" defTabSz="908050">
              <a:defRPr b="1">
                <a:solidFill>
                  <a:schemeClr val="tx1"/>
                </a:solidFill>
                <a:latin typeface="Verdana" panose="020B0604030504040204" pitchFamily="34" charset="0"/>
              </a:defRPr>
            </a:lvl5pPr>
            <a:lvl6pPr marL="2514600" indent="-228600" defTabSz="908050" eaLnBrk="0" fontAlgn="base" hangingPunct="0">
              <a:spcBef>
                <a:spcPct val="0"/>
              </a:spcBef>
              <a:spcAft>
                <a:spcPct val="0"/>
              </a:spcAft>
              <a:defRPr b="1">
                <a:solidFill>
                  <a:schemeClr val="tx1"/>
                </a:solidFill>
                <a:latin typeface="Verdana" panose="020B0604030504040204" pitchFamily="34" charset="0"/>
              </a:defRPr>
            </a:lvl6pPr>
            <a:lvl7pPr marL="2971800" indent="-228600" defTabSz="908050" eaLnBrk="0" fontAlgn="base" hangingPunct="0">
              <a:spcBef>
                <a:spcPct val="0"/>
              </a:spcBef>
              <a:spcAft>
                <a:spcPct val="0"/>
              </a:spcAft>
              <a:defRPr b="1">
                <a:solidFill>
                  <a:schemeClr val="tx1"/>
                </a:solidFill>
                <a:latin typeface="Verdana" panose="020B0604030504040204" pitchFamily="34" charset="0"/>
              </a:defRPr>
            </a:lvl7pPr>
            <a:lvl8pPr marL="3429000" indent="-228600" defTabSz="908050" eaLnBrk="0" fontAlgn="base" hangingPunct="0">
              <a:spcBef>
                <a:spcPct val="0"/>
              </a:spcBef>
              <a:spcAft>
                <a:spcPct val="0"/>
              </a:spcAft>
              <a:defRPr b="1">
                <a:solidFill>
                  <a:schemeClr val="tx1"/>
                </a:solidFill>
                <a:latin typeface="Verdana" panose="020B0604030504040204" pitchFamily="34" charset="0"/>
              </a:defRPr>
            </a:lvl8pPr>
            <a:lvl9pPr marL="3886200" indent="-228600" defTabSz="908050" eaLnBrk="0" fontAlgn="base" hangingPunct="0">
              <a:spcBef>
                <a:spcPct val="0"/>
              </a:spcBef>
              <a:spcAft>
                <a:spcPct val="0"/>
              </a:spcAft>
              <a:defRPr b="1">
                <a:solidFill>
                  <a:schemeClr val="tx1"/>
                </a:solidFill>
                <a:latin typeface="Verdana" panose="020B0604030504040204" pitchFamily="34" charset="0"/>
              </a:defRPr>
            </a:lvl9pPr>
          </a:lstStyle>
          <a:p>
            <a:pPr marL="0" marR="0" lvl="0" indent="0" algn="r" defTabSz="908050" rtl="0" eaLnBrk="1" fontAlgn="base" latinLnBrk="0" hangingPunct="1">
              <a:lnSpc>
                <a:spcPct val="100000"/>
              </a:lnSpc>
              <a:spcBef>
                <a:spcPct val="0"/>
              </a:spcBef>
              <a:spcAft>
                <a:spcPct val="0"/>
              </a:spcAft>
              <a:buClrTx/>
              <a:buSzTx/>
              <a:buFontTx/>
              <a:buNone/>
              <a:tabLst/>
              <a:defRPr/>
            </a:pPr>
            <a:fld id="{6C11B231-9C84-4C1F-A622-A0456CC3AD4C}"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10</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5162B9A5-EF68-AF64-D58B-59A45D0B759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7573">
              <a:spcBef>
                <a:spcPct val="30000"/>
              </a:spcBef>
              <a:defRPr sz="1200">
                <a:solidFill>
                  <a:schemeClr val="tx1"/>
                </a:solidFill>
                <a:latin typeface="Arial" panose="020B0604020202020204" pitchFamily="34" charset="0"/>
              </a:defRPr>
            </a:lvl1pPr>
            <a:lvl2pPr marL="742703" indent="-284206" defTabSz="907573">
              <a:spcBef>
                <a:spcPct val="30000"/>
              </a:spcBef>
              <a:defRPr sz="1200">
                <a:solidFill>
                  <a:schemeClr val="tx1"/>
                </a:solidFill>
                <a:latin typeface="Arial" panose="020B0604020202020204" pitchFamily="34" charset="0"/>
              </a:defRPr>
            </a:lvl2pPr>
            <a:lvl3pPr marL="1141533" indent="-227679" defTabSz="907573">
              <a:spcBef>
                <a:spcPct val="30000"/>
              </a:spcBef>
              <a:defRPr sz="1200">
                <a:solidFill>
                  <a:schemeClr val="tx1"/>
                </a:solidFill>
                <a:latin typeface="Arial" panose="020B0604020202020204" pitchFamily="34" charset="0"/>
              </a:defRPr>
            </a:lvl3pPr>
            <a:lvl4pPr marL="1600030" indent="-227679" defTabSz="907573">
              <a:spcBef>
                <a:spcPct val="30000"/>
              </a:spcBef>
              <a:defRPr sz="1200">
                <a:solidFill>
                  <a:schemeClr val="tx1"/>
                </a:solidFill>
                <a:latin typeface="Arial" panose="020B0604020202020204" pitchFamily="34" charset="0"/>
              </a:defRPr>
            </a:lvl4pPr>
            <a:lvl5pPr marL="2056957" indent="-227679" defTabSz="907573">
              <a:spcBef>
                <a:spcPct val="30000"/>
              </a:spcBef>
              <a:defRPr sz="1200">
                <a:solidFill>
                  <a:schemeClr val="tx1"/>
                </a:solidFill>
                <a:latin typeface="Arial" panose="020B0604020202020204" pitchFamily="34" charset="0"/>
              </a:defRPr>
            </a:lvl5pPr>
            <a:lvl6pPr marL="2509174" indent="-227679" defTabSz="907573" eaLnBrk="0" fontAlgn="base" hangingPunct="0">
              <a:spcBef>
                <a:spcPct val="30000"/>
              </a:spcBef>
              <a:spcAft>
                <a:spcPct val="0"/>
              </a:spcAft>
              <a:defRPr sz="1200">
                <a:solidFill>
                  <a:schemeClr val="tx1"/>
                </a:solidFill>
                <a:latin typeface="Arial" panose="020B0604020202020204" pitchFamily="34" charset="0"/>
              </a:defRPr>
            </a:lvl6pPr>
            <a:lvl7pPr marL="2961390" indent="-227679" defTabSz="907573" eaLnBrk="0" fontAlgn="base" hangingPunct="0">
              <a:spcBef>
                <a:spcPct val="30000"/>
              </a:spcBef>
              <a:spcAft>
                <a:spcPct val="0"/>
              </a:spcAft>
              <a:defRPr sz="1200">
                <a:solidFill>
                  <a:schemeClr val="tx1"/>
                </a:solidFill>
                <a:latin typeface="Arial" panose="020B0604020202020204" pitchFamily="34" charset="0"/>
              </a:defRPr>
            </a:lvl7pPr>
            <a:lvl8pPr marL="3413607" indent="-227679" defTabSz="907573" eaLnBrk="0" fontAlgn="base" hangingPunct="0">
              <a:spcBef>
                <a:spcPct val="30000"/>
              </a:spcBef>
              <a:spcAft>
                <a:spcPct val="0"/>
              </a:spcAft>
              <a:defRPr sz="1200">
                <a:solidFill>
                  <a:schemeClr val="tx1"/>
                </a:solidFill>
                <a:latin typeface="Arial" panose="020B0604020202020204" pitchFamily="34" charset="0"/>
              </a:defRPr>
            </a:lvl8pPr>
            <a:lvl9pPr marL="3865823" indent="-227679" defTabSz="90757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defRPr/>
            </a:pPr>
            <a:fld id="{FCA088CD-6581-435B-9B73-7443EECC8543}" type="slidenum">
              <a:rPr lang="de-DE" altLang="de-DE">
                <a:solidFill>
                  <a:srgbClr val="000000"/>
                </a:solidFill>
              </a:rPr>
              <a:pPr>
                <a:spcBef>
                  <a:spcPct val="0"/>
                </a:spcBef>
                <a:defRPr/>
              </a:pPr>
              <a:t>11</a:t>
            </a:fld>
            <a:endParaRPr lang="de-DE" altLang="de-DE">
              <a:solidFill>
                <a:srgbClr val="000000"/>
              </a:solidFill>
            </a:endParaRPr>
          </a:p>
        </p:txBody>
      </p:sp>
      <p:sp>
        <p:nvSpPr>
          <p:cNvPr id="48131" name="Rectangle 2">
            <a:extLst>
              <a:ext uri="{FF2B5EF4-FFF2-40B4-BE49-F238E27FC236}">
                <a16:creationId xmlns:a16="http://schemas.microsoft.com/office/drawing/2014/main" id="{435C96D2-0769-ED24-9059-4C6E9D3D5FC2}"/>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ECC3270-6A2B-84FF-BB05-9D25807C65F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dirty="0">
              <a:latin typeface="Arial" panose="020B0604020202020204" pitchFamily="34" charset="0"/>
            </a:endParaRPr>
          </a:p>
        </p:txBody>
      </p:sp>
    </p:spTree>
    <p:extLst>
      <p:ext uri="{BB962C8B-B14F-4D97-AF65-F5344CB8AC3E}">
        <p14:creationId xmlns:p14="http://schemas.microsoft.com/office/powerpoint/2010/main" val="2676313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5162B9A5-EF68-AF64-D58B-59A45D0B759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7573">
              <a:spcBef>
                <a:spcPct val="30000"/>
              </a:spcBef>
              <a:defRPr sz="1200">
                <a:solidFill>
                  <a:schemeClr val="tx1"/>
                </a:solidFill>
                <a:latin typeface="Arial" panose="020B0604020202020204" pitchFamily="34" charset="0"/>
              </a:defRPr>
            </a:lvl1pPr>
            <a:lvl2pPr marL="742703" indent="-284206" defTabSz="907573">
              <a:spcBef>
                <a:spcPct val="30000"/>
              </a:spcBef>
              <a:defRPr sz="1200">
                <a:solidFill>
                  <a:schemeClr val="tx1"/>
                </a:solidFill>
                <a:latin typeface="Arial" panose="020B0604020202020204" pitchFamily="34" charset="0"/>
              </a:defRPr>
            </a:lvl2pPr>
            <a:lvl3pPr marL="1141533" indent="-227679" defTabSz="907573">
              <a:spcBef>
                <a:spcPct val="30000"/>
              </a:spcBef>
              <a:defRPr sz="1200">
                <a:solidFill>
                  <a:schemeClr val="tx1"/>
                </a:solidFill>
                <a:latin typeface="Arial" panose="020B0604020202020204" pitchFamily="34" charset="0"/>
              </a:defRPr>
            </a:lvl3pPr>
            <a:lvl4pPr marL="1600030" indent="-227679" defTabSz="907573">
              <a:spcBef>
                <a:spcPct val="30000"/>
              </a:spcBef>
              <a:defRPr sz="1200">
                <a:solidFill>
                  <a:schemeClr val="tx1"/>
                </a:solidFill>
                <a:latin typeface="Arial" panose="020B0604020202020204" pitchFamily="34" charset="0"/>
              </a:defRPr>
            </a:lvl4pPr>
            <a:lvl5pPr marL="2056957" indent="-227679" defTabSz="907573">
              <a:spcBef>
                <a:spcPct val="30000"/>
              </a:spcBef>
              <a:defRPr sz="1200">
                <a:solidFill>
                  <a:schemeClr val="tx1"/>
                </a:solidFill>
                <a:latin typeface="Arial" panose="020B0604020202020204" pitchFamily="34" charset="0"/>
              </a:defRPr>
            </a:lvl5pPr>
            <a:lvl6pPr marL="2509174" indent="-227679" defTabSz="907573" eaLnBrk="0" fontAlgn="base" hangingPunct="0">
              <a:spcBef>
                <a:spcPct val="30000"/>
              </a:spcBef>
              <a:spcAft>
                <a:spcPct val="0"/>
              </a:spcAft>
              <a:defRPr sz="1200">
                <a:solidFill>
                  <a:schemeClr val="tx1"/>
                </a:solidFill>
                <a:latin typeface="Arial" panose="020B0604020202020204" pitchFamily="34" charset="0"/>
              </a:defRPr>
            </a:lvl6pPr>
            <a:lvl7pPr marL="2961390" indent="-227679" defTabSz="907573" eaLnBrk="0" fontAlgn="base" hangingPunct="0">
              <a:spcBef>
                <a:spcPct val="30000"/>
              </a:spcBef>
              <a:spcAft>
                <a:spcPct val="0"/>
              </a:spcAft>
              <a:defRPr sz="1200">
                <a:solidFill>
                  <a:schemeClr val="tx1"/>
                </a:solidFill>
                <a:latin typeface="Arial" panose="020B0604020202020204" pitchFamily="34" charset="0"/>
              </a:defRPr>
            </a:lvl7pPr>
            <a:lvl8pPr marL="3413607" indent="-227679" defTabSz="907573" eaLnBrk="0" fontAlgn="base" hangingPunct="0">
              <a:spcBef>
                <a:spcPct val="30000"/>
              </a:spcBef>
              <a:spcAft>
                <a:spcPct val="0"/>
              </a:spcAft>
              <a:defRPr sz="1200">
                <a:solidFill>
                  <a:schemeClr val="tx1"/>
                </a:solidFill>
                <a:latin typeface="Arial" panose="020B0604020202020204" pitchFamily="34" charset="0"/>
              </a:defRPr>
            </a:lvl8pPr>
            <a:lvl9pPr marL="3865823" indent="-227679" defTabSz="90757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defRPr/>
            </a:pPr>
            <a:fld id="{FCA088CD-6581-435B-9B73-7443EECC8543}" type="slidenum">
              <a:rPr lang="de-DE" altLang="de-DE">
                <a:solidFill>
                  <a:srgbClr val="000000"/>
                </a:solidFill>
              </a:rPr>
              <a:pPr>
                <a:spcBef>
                  <a:spcPct val="0"/>
                </a:spcBef>
                <a:defRPr/>
              </a:pPr>
              <a:t>15</a:t>
            </a:fld>
            <a:endParaRPr lang="de-DE" altLang="de-DE">
              <a:solidFill>
                <a:srgbClr val="000000"/>
              </a:solidFill>
            </a:endParaRPr>
          </a:p>
        </p:txBody>
      </p:sp>
      <p:sp>
        <p:nvSpPr>
          <p:cNvPr id="48131" name="Rectangle 2">
            <a:extLst>
              <a:ext uri="{FF2B5EF4-FFF2-40B4-BE49-F238E27FC236}">
                <a16:creationId xmlns:a16="http://schemas.microsoft.com/office/drawing/2014/main" id="{435C96D2-0769-ED24-9059-4C6E9D3D5FC2}"/>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ECC3270-6A2B-84FF-BB05-9D25807C65F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dirty="0">
              <a:latin typeface="Arial" panose="020B0604020202020204" pitchFamily="34" charset="0"/>
            </a:endParaRPr>
          </a:p>
        </p:txBody>
      </p:sp>
    </p:spTree>
    <p:extLst>
      <p:ext uri="{BB962C8B-B14F-4D97-AF65-F5344CB8AC3E}">
        <p14:creationId xmlns:p14="http://schemas.microsoft.com/office/powerpoint/2010/main" val="1975963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a:extLst>
              <a:ext uri="{FF2B5EF4-FFF2-40B4-BE49-F238E27FC236}">
                <a16:creationId xmlns:a16="http://schemas.microsoft.com/office/drawing/2014/main" id="{33A4D77F-E459-DE6C-6CD9-A115FCDF0C97}"/>
              </a:ext>
            </a:extLst>
          </p:cNvPr>
          <p:cNvSpPr>
            <a:spLocks noGrp="1" noRot="1" noChangeAspect="1" noChangeArrowheads="1" noTextEdit="1"/>
          </p:cNvSpPr>
          <p:nvPr>
            <p:ph type="sldImg"/>
          </p:nvPr>
        </p:nvSpPr>
        <p:spPr>
          <a:ln/>
        </p:spPr>
      </p:sp>
      <p:sp>
        <p:nvSpPr>
          <p:cNvPr id="36867" name="Notizenplatzhalter 2">
            <a:extLst>
              <a:ext uri="{FF2B5EF4-FFF2-40B4-BE49-F238E27FC236}">
                <a16:creationId xmlns:a16="http://schemas.microsoft.com/office/drawing/2014/main" id="{47CDFB64-AAD2-485D-91DE-4C0B32C22EC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36868" name="Foliennummernplatzhalter 3">
            <a:extLst>
              <a:ext uri="{FF2B5EF4-FFF2-40B4-BE49-F238E27FC236}">
                <a16:creationId xmlns:a16="http://schemas.microsoft.com/office/drawing/2014/main" id="{C980B6E0-5B8B-C224-8A99-DDCDF9F9B04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b="1">
                <a:solidFill>
                  <a:schemeClr val="tx1"/>
                </a:solidFill>
                <a:latin typeface="Verdana" panose="020B0604030504040204" pitchFamily="34" charset="0"/>
              </a:defRPr>
            </a:lvl1pPr>
            <a:lvl2pPr marL="742950" indent="-285750" defTabSz="908050">
              <a:defRPr b="1">
                <a:solidFill>
                  <a:schemeClr val="tx1"/>
                </a:solidFill>
                <a:latin typeface="Verdana" panose="020B0604030504040204" pitchFamily="34" charset="0"/>
              </a:defRPr>
            </a:lvl2pPr>
            <a:lvl3pPr marL="1143000" indent="-228600" defTabSz="908050">
              <a:defRPr b="1">
                <a:solidFill>
                  <a:schemeClr val="tx1"/>
                </a:solidFill>
                <a:latin typeface="Verdana" panose="020B0604030504040204" pitchFamily="34" charset="0"/>
              </a:defRPr>
            </a:lvl3pPr>
            <a:lvl4pPr marL="1600200" indent="-228600" defTabSz="908050">
              <a:defRPr b="1">
                <a:solidFill>
                  <a:schemeClr val="tx1"/>
                </a:solidFill>
                <a:latin typeface="Verdana" panose="020B0604030504040204" pitchFamily="34" charset="0"/>
              </a:defRPr>
            </a:lvl4pPr>
            <a:lvl5pPr marL="2057400" indent="-228600" defTabSz="908050">
              <a:defRPr b="1">
                <a:solidFill>
                  <a:schemeClr val="tx1"/>
                </a:solidFill>
                <a:latin typeface="Verdana" panose="020B0604030504040204" pitchFamily="34" charset="0"/>
              </a:defRPr>
            </a:lvl5pPr>
            <a:lvl6pPr marL="2514600" indent="-228600" defTabSz="908050" eaLnBrk="0" fontAlgn="base" hangingPunct="0">
              <a:spcBef>
                <a:spcPct val="0"/>
              </a:spcBef>
              <a:spcAft>
                <a:spcPct val="0"/>
              </a:spcAft>
              <a:defRPr b="1">
                <a:solidFill>
                  <a:schemeClr val="tx1"/>
                </a:solidFill>
                <a:latin typeface="Verdana" panose="020B0604030504040204" pitchFamily="34" charset="0"/>
              </a:defRPr>
            </a:lvl6pPr>
            <a:lvl7pPr marL="2971800" indent="-228600" defTabSz="908050" eaLnBrk="0" fontAlgn="base" hangingPunct="0">
              <a:spcBef>
                <a:spcPct val="0"/>
              </a:spcBef>
              <a:spcAft>
                <a:spcPct val="0"/>
              </a:spcAft>
              <a:defRPr b="1">
                <a:solidFill>
                  <a:schemeClr val="tx1"/>
                </a:solidFill>
                <a:latin typeface="Verdana" panose="020B0604030504040204" pitchFamily="34" charset="0"/>
              </a:defRPr>
            </a:lvl7pPr>
            <a:lvl8pPr marL="3429000" indent="-228600" defTabSz="908050" eaLnBrk="0" fontAlgn="base" hangingPunct="0">
              <a:spcBef>
                <a:spcPct val="0"/>
              </a:spcBef>
              <a:spcAft>
                <a:spcPct val="0"/>
              </a:spcAft>
              <a:defRPr b="1">
                <a:solidFill>
                  <a:schemeClr val="tx1"/>
                </a:solidFill>
                <a:latin typeface="Verdana" panose="020B0604030504040204" pitchFamily="34" charset="0"/>
              </a:defRPr>
            </a:lvl8pPr>
            <a:lvl9pPr marL="3886200" indent="-228600" defTabSz="908050" eaLnBrk="0" fontAlgn="base" hangingPunct="0">
              <a:spcBef>
                <a:spcPct val="0"/>
              </a:spcBef>
              <a:spcAft>
                <a:spcPct val="0"/>
              </a:spcAft>
              <a:defRPr b="1">
                <a:solidFill>
                  <a:schemeClr val="tx1"/>
                </a:solidFill>
                <a:latin typeface="Verdana" panose="020B0604030504040204" pitchFamily="34" charset="0"/>
              </a:defRPr>
            </a:lvl9pPr>
          </a:lstStyle>
          <a:p>
            <a:pPr marL="0" marR="0" lvl="0" indent="0" algn="r" defTabSz="908050" rtl="0" eaLnBrk="1" fontAlgn="base" latinLnBrk="0" hangingPunct="1">
              <a:lnSpc>
                <a:spcPct val="100000"/>
              </a:lnSpc>
              <a:spcBef>
                <a:spcPct val="0"/>
              </a:spcBef>
              <a:spcAft>
                <a:spcPct val="0"/>
              </a:spcAft>
              <a:buClrTx/>
              <a:buSzTx/>
              <a:buFontTx/>
              <a:buNone/>
              <a:tabLst/>
              <a:defRPr/>
            </a:pPr>
            <a:fld id="{030B26F1-DB0A-42EF-AEE1-4988A5FC4F39}"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17</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8.xml"/><Relationship Id="rId1" Type="http://schemas.openxmlformats.org/officeDocument/2006/relationships/tags" Target="../tags/tag5.xml"/><Relationship Id="rId4" Type="http://schemas.openxmlformats.org/officeDocument/2006/relationships/image" Target="../media/image24.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8.xml"/><Relationship Id="rId1" Type="http://schemas.openxmlformats.org/officeDocument/2006/relationships/tags" Target="../tags/tag6.xml"/><Relationship Id="rId4" Type="http://schemas.openxmlformats.org/officeDocument/2006/relationships/image" Target="../media/image24.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8.xml"/><Relationship Id="rId1" Type="http://schemas.openxmlformats.org/officeDocument/2006/relationships/tags" Target="../tags/tag7.xml"/><Relationship Id="rId4" Type="http://schemas.openxmlformats.org/officeDocument/2006/relationships/image" Target="../media/image24.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8.xml"/><Relationship Id="rId1" Type="http://schemas.openxmlformats.org/officeDocument/2006/relationships/tags" Target="../tags/tag8.xml"/><Relationship Id="rId4" Type="http://schemas.openxmlformats.org/officeDocument/2006/relationships/image" Target="../media/image24.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8.xml"/><Relationship Id="rId1" Type="http://schemas.openxmlformats.org/officeDocument/2006/relationships/tags" Target="../tags/tag9.xml"/><Relationship Id="rId4" Type="http://schemas.openxmlformats.org/officeDocument/2006/relationships/image" Target="../media/image24.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8.xml"/><Relationship Id="rId1" Type="http://schemas.openxmlformats.org/officeDocument/2006/relationships/tags" Target="../tags/tag10.xml"/><Relationship Id="rId4" Type="http://schemas.openxmlformats.org/officeDocument/2006/relationships/image" Target="../media/image24.emf"/></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8.xml"/><Relationship Id="rId1" Type="http://schemas.openxmlformats.org/officeDocument/2006/relationships/tags" Target="../tags/tag11.xml"/><Relationship Id="rId5" Type="http://schemas.openxmlformats.org/officeDocument/2006/relationships/image" Target="../media/image26.png"/><Relationship Id="rId4" Type="http://schemas.openxmlformats.org/officeDocument/2006/relationships/image" Target="../media/image24.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8.xml"/><Relationship Id="rId1" Type="http://schemas.openxmlformats.org/officeDocument/2006/relationships/tags" Target="../tags/tag12.xml"/><Relationship Id="rId5" Type="http://schemas.openxmlformats.org/officeDocument/2006/relationships/image" Target="../media/image27.png"/><Relationship Id="rId4" Type="http://schemas.openxmlformats.org/officeDocument/2006/relationships/image" Target="../media/image24.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8.xml"/><Relationship Id="rId1" Type="http://schemas.openxmlformats.org/officeDocument/2006/relationships/tags" Target="../tags/tag13.xml"/><Relationship Id="rId4" Type="http://schemas.openxmlformats.org/officeDocument/2006/relationships/image" Target="../media/image24.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8.xml"/><Relationship Id="rId1" Type="http://schemas.openxmlformats.org/officeDocument/2006/relationships/tags" Target="../tags/tag14.xml"/><Relationship Id="rId4" Type="http://schemas.openxmlformats.org/officeDocument/2006/relationships/image" Target="../media/image24.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8.xml"/><Relationship Id="rId1" Type="http://schemas.openxmlformats.org/officeDocument/2006/relationships/tags" Target="../tags/tag15.xml"/><Relationship Id="rId4" Type="http://schemas.openxmlformats.org/officeDocument/2006/relationships/image" Target="../media/image24.emf"/></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8.xml"/><Relationship Id="rId1" Type="http://schemas.openxmlformats.org/officeDocument/2006/relationships/tags" Target="../tags/tag16.xml"/><Relationship Id="rId5" Type="http://schemas.openxmlformats.org/officeDocument/2006/relationships/image" Target="../media/image24.emf"/><Relationship Id="rId4" Type="http://schemas.openxmlformats.org/officeDocument/2006/relationships/oleObject" Target="../embeddings/oleObject13.bin"/></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8.xml"/><Relationship Id="rId1" Type="http://schemas.openxmlformats.org/officeDocument/2006/relationships/tags" Target="../tags/tag17.xml"/><Relationship Id="rId5" Type="http://schemas.openxmlformats.org/officeDocument/2006/relationships/image" Target="../media/image28.png"/><Relationship Id="rId4" Type="http://schemas.openxmlformats.org/officeDocument/2006/relationships/image" Target="../media/image24.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8.xml"/><Relationship Id="rId1" Type="http://schemas.openxmlformats.org/officeDocument/2006/relationships/tags" Target="../tags/tag18.xml"/><Relationship Id="rId4" Type="http://schemas.openxmlformats.org/officeDocument/2006/relationships/image" Target="../media/image24.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8.xml"/><Relationship Id="rId1" Type="http://schemas.openxmlformats.org/officeDocument/2006/relationships/tags" Target="../tags/tag19.xml"/><Relationship Id="rId4" Type="http://schemas.openxmlformats.org/officeDocument/2006/relationships/image" Target="../media/image24.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8.xml"/><Relationship Id="rId1" Type="http://schemas.openxmlformats.org/officeDocument/2006/relationships/tags" Target="../tags/tag20.xml"/><Relationship Id="rId4" Type="http://schemas.openxmlformats.org/officeDocument/2006/relationships/image" Target="../media/image24.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8.xml"/><Relationship Id="rId1" Type="http://schemas.openxmlformats.org/officeDocument/2006/relationships/tags" Target="../tags/tag21.xml"/><Relationship Id="rId4" Type="http://schemas.openxmlformats.org/officeDocument/2006/relationships/image" Target="../media/image24.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8.xml"/><Relationship Id="rId1" Type="http://schemas.openxmlformats.org/officeDocument/2006/relationships/tags" Target="../tags/tag22.xml"/><Relationship Id="rId4" Type="http://schemas.openxmlformats.org/officeDocument/2006/relationships/image" Target="../media/image24.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8.xml"/><Relationship Id="rId1" Type="http://schemas.openxmlformats.org/officeDocument/2006/relationships/tags" Target="../tags/tag23.xml"/><Relationship Id="rId4" Type="http://schemas.openxmlformats.org/officeDocument/2006/relationships/image" Target="../media/image24.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8.xml"/><Relationship Id="rId1" Type="http://schemas.openxmlformats.org/officeDocument/2006/relationships/tags" Target="../tags/tag24.xml"/><Relationship Id="rId4" Type="http://schemas.openxmlformats.org/officeDocument/2006/relationships/image" Target="../media/image24.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8.xml"/><Relationship Id="rId1" Type="http://schemas.openxmlformats.org/officeDocument/2006/relationships/tags" Target="../tags/tag25.xml"/><Relationship Id="rId4" Type="http://schemas.openxmlformats.org/officeDocument/2006/relationships/image" Target="../media/image24.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8.xml"/><Relationship Id="rId1" Type="http://schemas.openxmlformats.org/officeDocument/2006/relationships/tags" Target="../tags/tag26.xml"/><Relationship Id="rId4" Type="http://schemas.openxmlformats.org/officeDocument/2006/relationships/image" Target="../media/image24.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8.xml"/><Relationship Id="rId1" Type="http://schemas.openxmlformats.org/officeDocument/2006/relationships/tags" Target="../tags/tag27.xml"/><Relationship Id="rId4" Type="http://schemas.openxmlformats.org/officeDocument/2006/relationships/image" Target="../media/image24.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8.xml"/><Relationship Id="rId1" Type="http://schemas.openxmlformats.org/officeDocument/2006/relationships/tags" Target="../tags/tag28.xml"/><Relationship Id="rId4" Type="http://schemas.openxmlformats.org/officeDocument/2006/relationships/image" Target="../media/image24.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8.xml"/><Relationship Id="rId1" Type="http://schemas.openxmlformats.org/officeDocument/2006/relationships/tags" Target="../tags/tag29.xml"/><Relationship Id="rId5" Type="http://schemas.openxmlformats.org/officeDocument/2006/relationships/image" Target="../media/image26.png"/><Relationship Id="rId4" Type="http://schemas.openxmlformats.org/officeDocument/2006/relationships/image" Target="../media/image24.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8.xml"/><Relationship Id="rId1" Type="http://schemas.openxmlformats.org/officeDocument/2006/relationships/tags" Target="../tags/tag30.xml"/><Relationship Id="rId4" Type="http://schemas.openxmlformats.org/officeDocument/2006/relationships/image" Target="../media/image24.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8.xml"/><Relationship Id="rId1" Type="http://schemas.openxmlformats.org/officeDocument/2006/relationships/tags" Target="../tags/tag31.xml"/><Relationship Id="rId4" Type="http://schemas.openxmlformats.org/officeDocument/2006/relationships/image" Target="../media/image24.emf"/></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8.xml"/><Relationship Id="rId1" Type="http://schemas.openxmlformats.org/officeDocument/2006/relationships/tags" Target="../tags/tag32.xml"/><Relationship Id="rId5" Type="http://schemas.openxmlformats.org/officeDocument/2006/relationships/image" Target="../media/image24.emf"/><Relationship Id="rId4" Type="http://schemas.openxmlformats.org/officeDocument/2006/relationships/oleObject" Target="../embeddings/oleObject29.bin"/></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8.xml"/><Relationship Id="rId1" Type="http://schemas.openxmlformats.org/officeDocument/2006/relationships/tags" Target="../tags/tag33.xml"/><Relationship Id="rId5" Type="http://schemas.openxmlformats.org/officeDocument/2006/relationships/image" Target="../media/image27.png"/><Relationship Id="rId4" Type="http://schemas.openxmlformats.org/officeDocument/2006/relationships/image" Target="../media/image24.emf"/></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image" Target="../media/image13.emf"/><Relationship Id="rId1" Type="http://schemas.openxmlformats.org/officeDocument/2006/relationships/slideMaster" Target="../slideMasters/slideMaster19.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image" Target="../media/image21.emf"/><Relationship Id="rId1" Type="http://schemas.openxmlformats.org/officeDocument/2006/relationships/slideMaster" Target="../slideMasters/slideMaster19.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19.jpeg"/></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image" Target="../media/image23.emf"/><Relationship Id="rId1" Type="http://schemas.openxmlformats.org/officeDocument/2006/relationships/slideMaster" Target="../slideMasters/slideMaster1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image" Target="../media/image11.emf"/><Relationship Id="rId1" Type="http://schemas.openxmlformats.org/officeDocument/2006/relationships/slideMaster" Target="../slideMasters/slideMaster1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image" Target="../media/image13.emf"/><Relationship Id="rId1" Type="http://schemas.openxmlformats.org/officeDocument/2006/relationships/slideMaster" Target="../slideMasters/slideMaster1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image" Target="../media/image21.emf"/><Relationship Id="rId1" Type="http://schemas.openxmlformats.org/officeDocument/2006/relationships/slideMaster" Target="../slideMasters/slideMaster1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19.jpe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image" Target="../media/image23.emf"/><Relationship Id="rId1" Type="http://schemas.openxmlformats.org/officeDocument/2006/relationships/slideMaster" Target="../slideMasters/slideMaster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image" Target="../media/image11.emf"/><Relationship Id="rId1" Type="http://schemas.openxmlformats.org/officeDocument/2006/relationships/slideMaster" Target="../slideMasters/slideMaster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image" Target="../media/image13.emf"/><Relationship Id="rId1" Type="http://schemas.openxmlformats.org/officeDocument/2006/relationships/slideMaster" Target="../slideMasters/slideMaster1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image" Target="../media/image21.emf"/><Relationship Id="rId1" Type="http://schemas.openxmlformats.org/officeDocument/2006/relationships/slideMaster" Target="../slideMasters/slideMaster1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19.jpe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image" Target="../media/image23.emf"/><Relationship Id="rId1" Type="http://schemas.openxmlformats.org/officeDocument/2006/relationships/slideMaster" Target="../slideMasters/slideMaster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image" Target="../media/image11.emf"/><Relationship Id="rId1" Type="http://schemas.openxmlformats.org/officeDocument/2006/relationships/slideMaster" Target="../slideMasters/slideMaster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78367" y="559974"/>
            <a:ext cx="9169400" cy="838200"/>
          </a:xfrm>
        </p:spPr>
        <p:txBody>
          <a:bodyPr anchor="t"/>
          <a:lstStyle>
            <a:lvl1pPr>
              <a:defRPr sz="2000"/>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1041">
            <a:extLst>
              <a:ext uri="{FF2B5EF4-FFF2-40B4-BE49-F238E27FC236}">
                <a16:creationId xmlns:a16="http://schemas.microsoft.com/office/drawing/2014/main" id="{E4DF0130-0774-D7BD-CED3-C46BB43993A4}"/>
              </a:ext>
            </a:extLst>
          </p:cNvPr>
          <p:cNvSpPr>
            <a:spLocks noGrp="1" noChangeArrowheads="1"/>
          </p:cNvSpPr>
          <p:nvPr>
            <p:ph type="ftr" sz="quarter" idx="10"/>
          </p:nvPr>
        </p:nvSpPr>
        <p:spPr>
          <a:xfrm>
            <a:off x="627063" y="6310313"/>
            <a:ext cx="7007225" cy="2159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r>
              <a:rPr lang="en-GB" altLang="de-DE"/>
              <a:t>Lecture: Interactions in Turbomachinery Rotordynamics - </a:t>
            </a:r>
            <a:fld id="{BD176000-88EA-4B0D-AA64-40FAAF40BFAE}" type="datetime1">
              <a:rPr lang="en-GB" altLang="de-DE" smtClean="0"/>
              <a:pPr>
                <a:defRPr/>
              </a:pPr>
              <a:t>25/01/2024</a:t>
            </a:fld>
            <a:r>
              <a:rPr lang="en-GB" altLang="de-DE"/>
              <a:t> - P </a:t>
            </a:r>
            <a:fld id="{2EA9304C-208A-4746-A614-2D16B9B421AA}" type="slidenum">
              <a:rPr lang="en-GB" altLang="de-DE" smtClean="0"/>
              <a:pPr>
                <a:defRPr/>
              </a:pPr>
              <a:t>‹Nr.›</a:t>
            </a:fld>
            <a:endParaRPr lang="en-GB" altLang="de-DE"/>
          </a:p>
        </p:txBody>
      </p:sp>
    </p:spTree>
    <p:extLst>
      <p:ext uri="{BB962C8B-B14F-4D97-AF65-F5344CB8AC3E}">
        <p14:creationId xmlns:p14="http://schemas.microsoft.com/office/powerpoint/2010/main" val="4239757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Line 1039">
            <a:extLst>
              <a:ext uri="{FF2B5EF4-FFF2-40B4-BE49-F238E27FC236}">
                <a16:creationId xmlns:a16="http://schemas.microsoft.com/office/drawing/2014/main" id="{973E0F08-94FC-298F-D4BF-0D4CA44C167C}"/>
              </a:ext>
            </a:extLst>
          </p:cNvPr>
          <p:cNvSpPr>
            <a:spLocks noChangeShapeType="1"/>
          </p:cNvSpPr>
          <p:nvPr userDrawn="1"/>
        </p:nvSpPr>
        <p:spPr bwMode="auto">
          <a:xfrm>
            <a:off x="465138" y="950913"/>
            <a:ext cx="11263312"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570451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sz="half" idx="1"/>
          </p:nvPr>
        </p:nvSpPr>
        <p:spPr>
          <a:xfrm>
            <a:off x="8271593" y="2035488"/>
            <a:ext cx="1695948" cy="4090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Inhaltsplatzhalter 3"/>
          <p:cNvSpPr>
            <a:spLocks noGrp="1"/>
          </p:cNvSpPr>
          <p:nvPr>
            <p:ph sz="half" idx="2"/>
          </p:nvPr>
        </p:nvSpPr>
        <p:spPr>
          <a:xfrm>
            <a:off x="10141299" y="2035488"/>
            <a:ext cx="1697757" cy="4090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Rectangle 6">
            <a:extLst>
              <a:ext uri="{FF2B5EF4-FFF2-40B4-BE49-F238E27FC236}">
                <a16:creationId xmlns:a16="http://schemas.microsoft.com/office/drawing/2014/main" id="{ABA53A18-89A7-82BA-E8E1-DE34446FD198}"/>
              </a:ext>
            </a:extLst>
          </p:cNvPr>
          <p:cNvSpPr>
            <a:spLocks noGrp="1" noChangeArrowheads="1"/>
          </p:cNvSpPr>
          <p:nvPr>
            <p:ph type="sldNum" sz="quarter" idx="10"/>
            <p:custDataLst>
              <p:tags r:id="rId1"/>
            </p:custDataLst>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2277979-5C56-4C4A-B46A-15A4B1855883}" type="slidenum">
              <a:rPr lang="en-GB" altLang="de-DE"/>
              <a:pPr>
                <a:defRPr/>
              </a:pPr>
              <a:t>‹Nr.›</a:t>
            </a:fld>
            <a:endParaRPr lang="en-GB" altLang="de-DE"/>
          </a:p>
        </p:txBody>
      </p:sp>
    </p:spTree>
    <p:extLst>
      <p:ext uri="{BB962C8B-B14F-4D97-AF65-F5344CB8AC3E}">
        <p14:creationId xmlns:p14="http://schemas.microsoft.com/office/powerpoint/2010/main" val="12306287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78367" y="559974"/>
            <a:ext cx="9169400" cy="838200"/>
          </a:xfrm>
        </p:spPr>
        <p:txBody>
          <a:bodyPr anchor="t"/>
          <a:lstStyle>
            <a:lvl1pPr>
              <a:defRPr sz="2000"/>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1041">
            <a:extLst>
              <a:ext uri="{FF2B5EF4-FFF2-40B4-BE49-F238E27FC236}">
                <a16:creationId xmlns:a16="http://schemas.microsoft.com/office/drawing/2014/main" id="{5CDFB25F-3B7B-DB71-0310-B9BD575A0F4B}"/>
              </a:ext>
            </a:extLst>
          </p:cNvPr>
          <p:cNvSpPr>
            <a:spLocks noGrp="1" noChangeArrowheads="1"/>
          </p:cNvSpPr>
          <p:nvPr>
            <p:ph type="ftr" sz="quarter" idx="10"/>
          </p:nvPr>
        </p:nvSpPr>
        <p:spPr>
          <a:xfrm>
            <a:off x="626534" y="6310313"/>
            <a:ext cx="7008284" cy="2159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r>
              <a:rPr lang="en-GB" altLang="de-DE"/>
              <a:t>Lecture: Interactions in Turbomachinery Rotordynamics - </a:t>
            </a:r>
            <a:fld id="{F11C5482-5771-402F-99F3-55B9698443D3}" type="datetime1">
              <a:rPr lang="en-GB" altLang="de-DE" smtClean="0"/>
              <a:pPr>
                <a:defRPr/>
              </a:pPr>
              <a:t>25/01/2024</a:t>
            </a:fld>
            <a:r>
              <a:rPr lang="en-GB" altLang="de-DE"/>
              <a:t> - P </a:t>
            </a:r>
            <a:fld id="{7A5A5443-4112-4694-8970-FBF5CD6B628C}" type="slidenum">
              <a:rPr lang="en-GB" altLang="de-DE" smtClean="0"/>
              <a:pPr>
                <a:defRPr/>
              </a:pPr>
              <a:t>‹Nr.›</a:t>
            </a:fld>
            <a:endParaRPr lang="en-GB" altLang="de-DE"/>
          </a:p>
        </p:txBody>
      </p:sp>
    </p:spTree>
    <p:extLst>
      <p:ext uri="{BB962C8B-B14F-4D97-AF65-F5344CB8AC3E}">
        <p14:creationId xmlns:p14="http://schemas.microsoft.com/office/powerpoint/2010/main" val="37631712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7844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932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Textplatzhalter 3"/>
          <p:cNvSpPr>
            <a:spLocks noGrp="1"/>
          </p:cNvSpPr>
          <p:nvPr>
            <p:ph type="body" sz="quarter" idx="10"/>
          </p:nvPr>
        </p:nvSpPr>
        <p:spPr>
          <a:xfrm>
            <a:off x="478367" y="1785939"/>
            <a:ext cx="9713384" cy="4071937"/>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7751905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sz="half" idx="1"/>
          </p:nvPr>
        </p:nvSpPr>
        <p:spPr>
          <a:xfrm>
            <a:off x="8271593" y="2035488"/>
            <a:ext cx="1695948" cy="4090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Inhaltsplatzhalter 3"/>
          <p:cNvSpPr>
            <a:spLocks noGrp="1"/>
          </p:cNvSpPr>
          <p:nvPr>
            <p:ph sz="half" idx="2"/>
          </p:nvPr>
        </p:nvSpPr>
        <p:spPr>
          <a:xfrm>
            <a:off x="10141299" y="2035488"/>
            <a:ext cx="1697757" cy="4090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Rectangle 6">
            <a:extLst>
              <a:ext uri="{FF2B5EF4-FFF2-40B4-BE49-F238E27FC236}">
                <a16:creationId xmlns:a16="http://schemas.microsoft.com/office/drawing/2014/main" id="{F94B725A-44F7-F372-BA5A-884963AF1C67}"/>
              </a:ext>
            </a:extLst>
          </p:cNvPr>
          <p:cNvSpPr>
            <a:spLocks noGrp="1" noChangeArrowheads="1"/>
          </p:cNvSpPr>
          <p:nvPr>
            <p:ph type="sldNum" sz="quarter" idx="10"/>
            <p:custDataLst>
              <p:tags r:id="rId1"/>
            </p:custDataLst>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D0A0541A-3707-49F6-B229-AB4407A1F209}" type="slidenum">
              <a:rPr lang="en-GB" altLang="de-DE"/>
              <a:pPr>
                <a:defRPr/>
              </a:pPr>
              <a:t>‹Nr.›</a:t>
            </a:fld>
            <a:endParaRPr lang="en-GB" altLang="de-DE"/>
          </a:p>
        </p:txBody>
      </p:sp>
    </p:spTree>
    <p:extLst>
      <p:ext uri="{BB962C8B-B14F-4D97-AF65-F5344CB8AC3E}">
        <p14:creationId xmlns:p14="http://schemas.microsoft.com/office/powerpoint/2010/main" val="40199246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78367" y="559974"/>
            <a:ext cx="9169400" cy="838200"/>
          </a:xfrm>
        </p:spPr>
        <p:txBody>
          <a:bodyPr anchor="t"/>
          <a:lstStyle>
            <a:lvl1pPr>
              <a:defRPr sz="2000"/>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1041">
            <a:extLst>
              <a:ext uri="{FF2B5EF4-FFF2-40B4-BE49-F238E27FC236}">
                <a16:creationId xmlns:a16="http://schemas.microsoft.com/office/drawing/2014/main" id="{B0AFBE50-10EE-D422-53AD-2CD79D42653A}"/>
              </a:ext>
            </a:extLst>
          </p:cNvPr>
          <p:cNvSpPr>
            <a:spLocks noGrp="1" noChangeArrowheads="1"/>
          </p:cNvSpPr>
          <p:nvPr>
            <p:ph type="ftr" sz="quarter" idx="10"/>
          </p:nvPr>
        </p:nvSpPr>
        <p:spPr>
          <a:xfrm>
            <a:off x="626534" y="6310313"/>
            <a:ext cx="7008284" cy="2159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r>
              <a:rPr lang="en-GB" altLang="de-DE"/>
              <a:t>Lecture: Interactions in Turbomachinery Rotordynamics - </a:t>
            </a:r>
            <a:fld id="{F11C5482-5771-402F-99F3-55B9698443D3}" type="datetime1">
              <a:rPr lang="en-GB" altLang="de-DE" smtClean="0"/>
              <a:pPr>
                <a:defRPr/>
              </a:pPr>
              <a:t>25/01/2024</a:t>
            </a:fld>
            <a:r>
              <a:rPr lang="en-GB" altLang="de-DE"/>
              <a:t> - P </a:t>
            </a:r>
            <a:fld id="{E0A3C128-E8C2-4CFD-8A40-530D803B5D44}" type="slidenum">
              <a:rPr lang="en-GB" altLang="de-DE" smtClean="0"/>
              <a:pPr>
                <a:defRPr/>
              </a:pPr>
              <a:t>‹Nr.›</a:t>
            </a:fld>
            <a:endParaRPr lang="en-GB" altLang="de-DE"/>
          </a:p>
        </p:txBody>
      </p:sp>
    </p:spTree>
    <p:extLst>
      <p:ext uri="{BB962C8B-B14F-4D97-AF65-F5344CB8AC3E}">
        <p14:creationId xmlns:p14="http://schemas.microsoft.com/office/powerpoint/2010/main" val="16630178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7874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Textplatzhalter 3"/>
          <p:cNvSpPr>
            <a:spLocks noGrp="1"/>
          </p:cNvSpPr>
          <p:nvPr>
            <p:ph type="body" sz="quarter" idx="10"/>
          </p:nvPr>
        </p:nvSpPr>
        <p:spPr>
          <a:xfrm>
            <a:off x="478367" y="1785939"/>
            <a:ext cx="9713384" cy="4071937"/>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8432650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sz="half" idx="1"/>
          </p:nvPr>
        </p:nvSpPr>
        <p:spPr>
          <a:xfrm>
            <a:off x="8271593" y="2035488"/>
            <a:ext cx="1695948" cy="4090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Inhaltsplatzhalter 3"/>
          <p:cNvSpPr>
            <a:spLocks noGrp="1"/>
          </p:cNvSpPr>
          <p:nvPr>
            <p:ph sz="half" idx="2"/>
          </p:nvPr>
        </p:nvSpPr>
        <p:spPr>
          <a:xfrm>
            <a:off x="10141299" y="2035488"/>
            <a:ext cx="1697757" cy="40908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Rectangle 6">
            <a:extLst>
              <a:ext uri="{FF2B5EF4-FFF2-40B4-BE49-F238E27FC236}">
                <a16:creationId xmlns:a16="http://schemas.microsoft.com/office/drawing/2014/main" id="{631E60E6-3773-7B6D-5F44-95D89040A053}"/>
              </a:ext>
            </a:extLst>
          </p:cNvPr>
          <p:cNvSpPr>
            <a:spLocks noGrp="1" noChangeArrowheads="1"/>
          </p:cNvSpPr>
          <p:nvPr>
            <p:ph type="sldNum" sz="quarter" idx="10"/>
            <p:custDataLst>
              <p:tags r:id="rId1"/>
            </p:custDataLst>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E62681C-0E1F-41CF-9028-6CBD67DF6ECF}" type="slidenum">
              <a:rPr lang="en-GB" altLang="de-DE"/>
              <a:pPr>
                <a:defRPr/>
              </a:pPr>
              <a:t>‹Nr.›</a:t>
            </a:fld>
            <a:endParaRPr lang="en-GB" altLang="de-DE"/>
          </a:p>
        </p:txBody>
      </p:sp>
    </p:spTree>
    <p:extLst>
      <p:ext uri="{BB962C8B-B14F-4D97-AF65-F5344CB8AC3E}">
        <p14:creationId xmlns:p14="http://schemas.microsoft.com/office/powerpoint/2010/main" val="425976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4651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elfolie – große Headline oben">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2683808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6858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6275388" y="2836283"/>
            <a:ext cx="5916612" cy="3148592"/>
          </a:xfrm>
          <a:gradFill flip="none" rotWithShape="1">
            <a:gsLst>
              <a:gs pos="34000">
                <a:srgbClr val="00779A"/>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360000" tIns="360000" rIns="360000" bIns="360000" anchor="b">
            <a:spAutoFit/>
          </a:bodyPr>
          <a:lstStyle>
            <a:lvl1pPr>
              <a:lnSpc>
                <a:spcPct val="100000"/>
              </a:lnSpc>
              <a:spcAft>
                <a:spcPts val="0"/>
              </a:spcAft>
              <a:defRPr sz="3200" b="0">
                <a:solidFill>
                  <a:schemeClr val="bg1"/>
                </a:solidFill>
                <a:latin typeface="+mn-lt"/>
              </a:defRPr>
            </a:lvl1pPr>
            <a:lvl2pPr>
              <a:lnSpc>
                <a:spcPts val="352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a:solidFill>
                  <a:schemeClr val="bg1"/>
                </a:solidFill>
                <a:latin typeface="+mj-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a:t>Headline groß, Frutiger LT </a:t>
            </a:r>
            <a:r>
              <a:rPr lang="de-DE" dirty="0" err="1"/>
              <a:t>Com</a:t>
            </a:r>
            <a:r>
              <a:rPr lang="de-DE" dirty="0"/>
              <a:t> Light, 32 </a:t>
            </a:r>
            <a:r>
              <a:rPr lang="de-DE" dirty="0" err="1"/>
              <a:t>pt</a:t>
            </a:r>
            <a:endParaRPr lang="de-DE" dirty="0"/>
          </a:p>
          <a:p>
            <a:pPr lvl="1"/>
            <a:r>
              <a:rPr lang="de-DE" dirty="0"/>
              <a:t>—</a:t>
            </a:r>
          </a:p>
          <a:p>
            <a:pPr lvl="2"/>
            <a:r>
              <a:rPr lang="de-DE" dirty="0" err="1"/>
              <a:t>Subline</a:t>
            </a:r>
            <a:r>
              <a:rPr lang="de-DE" dirty="0"/>
              <a:t>/Referent/Datum</a:t>
            </a:r>
          </a:p>
          <a:p>
            <a:pPr lvl="3"/>
            <a:r>
              <a:rPr lang="de-DE" dirty="0"/>
              <a:t>Referenten</a:t>
            </a:r>
          </a:p>
        </p:txBody>
      </p:sp>
      <p:sp>
        <p:nvSpPr>
          <p:cNvPr id="2" name="Datumsplatzhalter 1">
            <a:extLst>
              <a:ext uri="{FF2B5EF4-FFF2-40B4-BE49-F238E27FC236}">
                <a16:creationId xmlns:a16="http://schemas.microsoft.com/office/drawing/2014/main" id="{10983B20-CF3E-4EB7-8ABD-887696F49A40}"/>
              </a:ext>
            </a:extLst>
          </p:cNvPr>
          <p:cNvSpPr>
            <a:spLocks noGrp="1"/>
          </p:cNvSpPr>
          <p:nvPr>
            <p:ph type="dt" sz="half" idx="12"/>
          </p:nvPr>
        </p:nvSpPr>
        <p:spPr>
          <a:xfrm>
            <a:off x="1388048" y="7027336"/>
            <a:ext cx="720000" cy="123111"/>
          </a:xfrm>
        </p:spPr>
        <p:txBody>
          <a:bodyPr/>
          <a:lstStyle/>
          <a:p>
            <a:fld id="{18404E2F-0DC3-491D-BBFF-E567024868D0}" type="datetime1">
              <a:rPr lang="de-DE" noProof="0" smtClean="0"/>
              <a:t>25.01.2024</a:t>
            </a:fld>
            <a:endParaRPr lang="de-DE" noProof="0" dirty="0"/>
          </a:p>
        </p:txBody>
      </p:sp>
      <p:sp>
        <p:nvSpPr>
          <p:cNvPr id="3" name="Fußzeilenplatzhalter 2">
            <a:extLst>
              <a:ext uri="{FF2B5EF4-FFF2-40B4-BE49-F238E27FC236}">
                <a16:creationId xmlns:a16="http://schemas.microsoft.com/office/drawing/2014/main" id="{A6758628-A8B7-4C0C-9D76-AB8C3683620A}"/>
              </a:ext>
            </a:extLst>
          </p:cNvPr>
          <p:cNvSpPr>
            <a:spLocks noGrp="1"/>
          </p:cNvSpPr>
          <p:nvPr>
            <p:ph type="ftr" sz="quarter" idx="13"/>
          </p:nvPr>
        </p:nvSpPr>
        <p:spPr>
          <a:xfrm>
            <a:off x="2297897" y="7027336"/>
            <a:ext cx="2952000" cy="123111"/>
          </a:xfrm>
        </p:spPr>
        <p:txBody>
          <a:bodyPr/>
          <a:lstStyle/>
          <a:p>
            <a:r>
              <a:rPr lang="de-DE" noProof="0"/>
              <a:t>© Fraunhofer LBF</a:t>
            </a:r>
            <a:endParaRPr lang="de-DE" noProof="0" dirty="0"/>
          </a:p>
        </p:txBody>
      </p:sp>
      <p:sp>
        <p:nvSpPr>
          <p:cNvPr id="4" name="Foliennummernplatzhalter 3">
            <a:extLst>
              <a:ext uri="{FF2B5EF4-FFF2-40B4-BE49-F238E27FC236}">
                <a16:creationId xmlns:a16="http://schemas.microsoft.com/office/drawing/2014/main" id="{2D93D0D8-808F-4B9D-9E74-3D2864287D23}"/>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28911969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elfolie – große Headline unten">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1530905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6858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3002996"/>
            <a:ext cx="5916612" cy="2981879"/>
          </a:xfrm>
          <a:gradFill flip="none" rotWithShape="1">
            <a:gsLst>
              <a:gs pos="34000">
                <a:srgbClr val="1D7790">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486000" tIns="360000" rIns="360000" bIns="360000" anchor="b">
            <a:spAutoFit/>
          </a:bodyPr>
          <a:lstStyle>
            <a:lvl1pPr>
              <a:lnSpc>
                <a:spcPct val="110000"/>
              </a:lnSpc>
              <a:spcAft>
                <a:spcPts val="0"/>
              </a:spcAft>
              <a:defRPr sz="1600" b="0">
                <a:solidFill>
                  <a:schemeClr val="bg1"/>
                </a:solidFill>
                <a:latin typeface="+mj-lt"/>
              </a:defRPr>
            </a:lvl1pPr>
            <a:lvl2pPr>
              <a:lnSpc>
                <a:spcPts val="3200"/>
              </a:lnSpc>
              <a:spcAft>
                <a:spcPts val="640"/>
              </a:spcAft>
              <a:defRPr sz="4160" b="0">
                <a:solidFill>
                  <a:schemeClr val="bg1"/>
                </a:solidFill>
                <a:latin typeface="Frutiger LT Com 75 Black" panose="020B0A03040504030204" pitchFamily="34" charset="0"/>
              </a:defRPr>
            </a:lvl2pPr>
            <a:lvl3pPr>
              <a:lnSpc>
                <a:spcPct val="100000"/>
              </a:lnSpc>
              <a:spcAft>
                <a:spcPts val="0"/>
              </a:spcAft>
              <a:defRPr sz="3200" b="0">
                <a:solidFill>
                  <a:schemeClr val="bg1"/>
                </a:solidFill>
                <a:latin typeface="+mn-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err="1"/>
              <a:t>Subline</a:t>
            </a:r>
            <a:r>
              <a:rPr lang="de-DE" dirty="0"/>
              <a:t>/Referent/Datum</a:t>
            </a:r>
          </a:p>
          <a:p>
            <a:pPr lvl="1"/>
            <a:r>
              <a:rPr lang="de-DE" dirty="0"/>
              <a:t>—</a:t>
            </a:r>
          </a:p>
          <a:p>
            <a:pPr lvl="2"/>
            <a:r>
              <a:rPr lang="de-DE" dirty="0"/>
              <a:t>Headline groß, Frutiger LT </a:t>
            </a:r>
            <a:r>
              <a:rPr lang="de-DE" dirty="0" err="1"/>
              <a:t>Com</a:t>
            </a:r>
            <a:r>
              <a:rPr lang="de-DE" dirty="0"/>
              <a:t> Light, 32 </a:t>
            </a:r>
            <a:r>
              <a:rPr lang="de-DE" dirty="0" err="1"/>
              <a:t>pt</a:t>
            </a:r>
            <a:endParaRPr lang="de-DE" dirty="0"/>
          </a:p>
          <a:p>
            <a:pPr lvl="3"/>
            <a:r>
              <a:rPr lang="de-DE" dirty="0"/>
              <a:t>Referenten</a:t>
            </a:r>
          </a:p>
        </p:txBody>
      </p:sp>
      <p:sp>
        <p:nvSpPr>
          <p:cNvPr id="2" name="Datumsplatzhalter 1">
            <a:extLst>
              <a:ext uri="{FF2B5EF4-FFF2-40B4-BE49-F238E27FC236}">
                <a16:creationId xmlns:a16="http://schemas.microsoft.com/office/drawing/2014/main" id="{D968778D-8BC8-464B-A800-1D1791A3726E}"/>
              </a:ext>
            </a:extLst>
          </p:cNvPr>
          <p:cNvSpPr>
            <a:spLocks noGrp="1"/>
          </p:cNvSpPr>
          <p:nvPr>
            <p:ph type="dt" sz="half" idx="12"/>
          </p:nvPr>
        </p:nvSpPr>
        <p:spPr>
          <a:xfrm>
            <a:off x="1388048" y="7027336"/>
            <a:ext cx="720000" cy="123111"/>
          </a:xfrm>
        </p:spPr>
        <p:txBody>
          <a:bodyPr/>
          <a:lstStyle/>
          <a:p>
            <a:fld id="{18404E2F-0DC3-491D-BBFF-E567024868D0}" type="datetime1">
              <a:rPr lang="de-DE" noProof="0" smtClean="0"/>
              <a:t>25.01.2024</a:t>
            </a:fld>
            <a:endParaRPr lang="de-DE" noProof="0" dirty="0"/>
          </a:p>
        </p:txBody>
      </p:sp>
      <p:sp>
        <p:nvSpPr>
          <p:cNvPr id="3" name="Fußzeilenplatzhalter 2">
            <a:extLst>
              <a:ext uri="{FF2B5EF4-FFF2-40B4-BE49-F238E27FC236}">
                <a16:creationId xmlns:a16="http://schemas.microsoft.com/office/drawing/2014/main" id="{75260CBB-BBBF-4BD2-A2B2-E16FB43BCE8E}"/>
              </a:ext>
            </a:extLst>
          </p:cNvPr>
          <p:cNvSpPr>
            <a:spLocks noGrp="1"/>
          </p:cNvSpPr>
          <p:nvPr>
            <p:ph type="ftr" sz="quarter" idx="13"/>
          </p:nvPr>
        </p:nvSpPr>
        <p:spPr>
          <a:xfrm>
            <a:off x="2297897" y="7027336"/>
            <a:ext cx="2952000" cy="123111"/>
          </a:xfrm>
        </p:spPr>
        <p:txBody>
          <a:bodyPr/>
          <a:lstStyle/>
          <a:p>
            <a:r>
              <a:rPr lang="de-DE" noProof="0"/>
              <a:t>© Fraunhofer LBF</a:t>
            </a:r>
            <a:endParaRPr lang="de-DE" noProof="0" dirty="0"/>
          </a:p>
        </p:txBody>
      </p:sp>
      <p:sp>
        <p:nvSpPr>
          <p:cNvPr id="4" name="Foliennummernplatzhalter 3">
            <a:extLst>
              <a:ext uri="{FF2B5EF4-FFF2-40B4-BE49-F238E27FC236}">
                <a16:creationId xmlns:a16="http://schemas.microsoft.com/office/drawing/2014/main" id="{5C9F131B-2B68-425B-8FFF-8D359E0D5DD5}"/>
              </a:ext>
            </a:extLst>
          </p:cNvPr>
          <p:cNvSpPr>
            <a:spLocks noGrp="1"/>
          </p:cNvSpPr>
          <p:nvPr>
            <p:ph type="sldNum" sz="quarter" idx="14"/>
          </p:nvPr>
        </p:nvSpPr>
        <p:spPr>
          <a:xfrm>
            <a:off x="479425" y="7027336"/>
            <a:ext cx="720000" cy="123111"/>
          </a:xfrm>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30598143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elfolie – kleine Headline oben">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4164391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6858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6275388" y="2974270"/>
            <a:ext cx="5916612" cy="3010605"/>
          </a:xfrm>
          <a:gradFill flip="none" rotWithShape="1">
            <a:gsLst>
              <a:gs pos="34000">
                <a:srgbClr val="00779A"/>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360000" tIns="360000" rIns="360000" bIns="360000" anchor="b">
            <a:spAutoFit/>
          </a:bodyPr>
          <a:lstStyle>
            <a:lvl1pPr>
              <a:lnSpc>
                <a:spcPct val="100000"/>
              </a:lnSpc>
              <a:spcAft>
                <a:spcPts val="0"/>
              </a:spcAft>
              <a:defRPr sz="2400" b="0">
                <a:solidFill>
                  <a:schemeClr val="bg1"/>
                </a:solidFill>
                <a:latin typeface="+mn-lt"/>
              </a:defRPr>
            </a:lvl1pPr>
            <a:lvl2pPr>
              <a:lnSpc>
                <a:spcPts val="2640"/>
              </a:lnSpc>
              <a:spcAft>
                <a:spcPts val="1200"/>
              </a:spcAft>
              <a:defRPr sz="3120" b="0">
                <a:solidFill>
                  <a:schemeClr val="bg1"/>
                </a:solidFill>
                <a:latin typeface="Frutiger LT Com 75 Black" panose="020B0A03040504030204" pitchFamily="34" charset="0"/>
              </a:defRPr>
            </a:lvl2pPr>
            <a:lvl3pPr>
              <a:lnSpc>
                <a:spcPct val="110000"/>
              </a:lnSpc>
              <a:spcAft>
                <a:spcPts val="0"/>
              </a:spcAft>
              <a:defRPr sz="1400">
                <a:solidFill>
                  <a:schemeClr val="bg1"/>
                </a:solidFill>
                <a:latin typeface="+mj-lt"/>
              </a:defRPr>
            </a:lvl3pPr>
            <a:lvl4pPr marL="0" indent="0">
              <a:lnSpc>
                <a:spcPct val="110000"/>
              </a:lnSpc>
              <a:spcBef>
                <a:spcPts val="1840"/>
              </a:spcBef>
              <a:spcAft>
                <a:spcPts val="0"/>
              </a:spcAft>
              <a:buNone/>
              <a:defRPr sz="1400">
                <a:solidFill>
                  <a:schemeClr val="bg1"/>
                </a:solidFill>
              </a:defRPr>
            </a:lvl4pPr>
            <a:lvl5pPr>
              <a:spcAft>
                <a:spcPts val="0"/>
              </a:spcAft>
              <a:defRPr/>
            </a:lvl5pPr>
          </a:lstStyle>
          <a:p>
            <a:pPr lvl="0"/>
            <a:r>
              <a:rPr lang="de-DE" dirty="0"/>
              <a:t>Headline klein, Frutiger LT </a:t>
            </a:r>
            <a:r>
              <a:rPr lang="de-DE" dirty="0" err="1"/>
              <a:t>Com</a:t>
            </a:r>
            <a:r>
              <a:rPr lang="de-DE" dirty="0"/>
              <a:t> Light, 24 </a:t>
            </a:r>
            <a:r>
              <a:rPr lang="de-DE" dirty="0" err="1"/>
              <a:t>pt</a:t>
            </a:r>
            <a:br>
              <a:rPr lang="de-DE" dirty="0"/>
            </a:br>
            <a:r>
              <a:rPr lang="de-DE" dirty="0"/>
              <a:t>max. 3 Zeilen</a:t>
            </a:r>
          </a:p>
          <a:p>
            <a:pPr lvl="1"/>
            <a:r>
              <a:rPr lang="de-DE" dirty="0"/>
              <a:t>—</a:t>
            </a:r>
          </a:p>
          <a:p>
            <a:pPr lvl="2"/>
            <a:r>
              <a:rPr lang="de-DE" dirty="0" err="1"/>
              <a:t>Subline</a:t>
            </a:r>
            <a:r>
              <a:rPr lang="de-DE" dirty="0"/>
              <a:t>/Referent/Datum</a:t>
            </a:r>
          </a:p>
          <a:p>
            <a:pPr lvl="3"/>
            <a:r>
              <a:rPr lang="de-DE" dirty="0"/>
              <a:t>Referenten</a:t>
            </a:r>
          </a:p>
        </p:txBody>
      </p:sp>
      <p:sp>
        <p:nvSpPr>
          <p:cNvPr id="2" name="Datumsplatzhalter 1">
            <a:extLst>
              <a:ext uri="{FF2B5EF4-FFF2-40B4-BE49-F238E27FC236}">
                <a16:creationId xmlns:a16="http://schemas.microsoft.com/office/drawing/2014/main" id="{464FAF97-8E98-4493-977E-6FEDC5291BDE}"/>
              </a:ext>
            </a:extLst>
          </p:cNvPr>
          <p:cNvSpPr>
            <a:spLocks noGrp="1"/>
          </p:cNvSpPr>
          <p:nvPr>
            <p:ph type="dt" sz="half" idx="12"/>
          </p:nvPr>
        </p:nvSpPr>
        <p:spPr>
          <a:xfrm>
            <a:off x="1388048" y="7027336"/>
            <a:ext cx="720000" cy="123111"/>
          </a:xfrm>
        </p:spPr>
        <p:txBody>
          <a:bodyPr/>
          <a:lstStyle/>
          <a:p>
            <a:fld id="{18404E2F-0DC3-491D-BBFF-E567024868D0}" type="datetime1">
              <a:rPr lang="de-DE" noProof="0" smtClean="0"/>
              <a:t>25.01.2024</a:t>
            </a:fld>
            <a:endParaRPr lang="de-DE" noProof="0" dirty="0"/>
          </a:p>
        </p:txBody>
      </p:sp>
      <p:sp>
        <p:nvSpPr>
          <p:cNvPr id="3" name="Fußzeilenplatzhalter 2">
            <a:extLst>
              <a:ext uri="{FF2B5EF4-FFF2-40B4-BE49-F238E27FC236}">
                <a16:creationId xmlns:a16="http://schemas.microsoft.com/office/drawing/2014/main" id="{590CB561-9F99-4288-90CE-88D602D52C2C}"/>
              </a:ext>
            </a:extLst>
          </p:cNvPr>
          <p:cNvSpPr>
            <a:spLocks noGrp="1"/>
          </p:cNvSpPr>
          <p:nvPr>
            <p:ph type="ftr" sz="quarter" idx="13"/>
          </p:nvPr>
        </p:nvSpPr>
        <p:spPr>
          <a:xfrm>
            <a:off x="2297897" y="7027336"/>
            <a:ext cx="2952000" cy="123111"/>
          </a:xfrm>
        </p:spPr>
        <p:txBody>
          <a:bodyPr/>
          <a:lstStyle/>
          <a:p>
            <a:r>
              <a:rPr lang="de-DE" noProof="0"/>
              <a:t>© Fraunhofer LBF</a:t>
            </a:r>
            <a:endParaRPr lang="de-DE" noProof="0" dirty="0"/>
          </a:p>
        </p:txBody>
      </p:sp>
      <p:sp>
        <p:nvSpPr>
          <p:cNvPr id="4" name="Foliennummernplatzhalter 3">
            <a:extLst>
              <a:ext uri="{FF2B5EF4-FFF2-40B4-BE49-F238E27FC236}">
                <a16:creationId xmlns:a16="http://schemas.microsoft.com/office/drawing/2014/main" id="{14596121-908B-4B59-963A-E95F7A86847F}"/>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10741816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elfolie – kleine Headline unten">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15515374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6858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3038390"/>
            <a:ext cx="5916612" cy="2946485"/>
          </a:xfrm>
          <a:gradFill flip="none" rotWithShape="1">
            <a:gsLst>
              <a:gs pos="34000">
                <a:srgbClr val="00779A">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486000" tIns="360000" rIns="360000" bIns="360000" anchor="b">
            <a:spAutoFit/>
          </a:bodyPr>
          <a:lstStyle>
            <a:lvl1pPr>
              <a:lnSpc>
                <a:spcPct val="110000"/>
              </a:lnSpc>
              <a:spcAft>
                <a:spcPts val="0"/>
              </a:spcAft>
              <a:defRPr sz="1400" b="0">
                <a:solidFill>
                  <a:schemeClr val="bg1"/>
                </a:solidFill>
                <a:latin typeface="+mj-lt"/>
              </a:defRPr>
            </a:lvl1pPr>
            <a:lvl2pPr>
              <a:lnSpc>
                <a:spcPts val="2800"/>
              </a:lnSpc>
              <a:spcAft>
                <a:spcPts val="480"/>
              </a:spcAft>
              <a:defRPr sz="3120" b="0">
                <a:solidFill>
                  <a:schemeClr val="bg1"/>
                </a:solidFill>
                <a:latin typeface="Frutiger LT Com 75 Black" panose="020B0A03040504030204" pitchFamily="34" charset="0"/>
              </a:defRPr>
            </a:lvl2pPr>
            <a:lvl3pPr>
              <a:lnSpc>
                <a:spcPct val="100000"/>
              </a:lnSpc>
              <a:spcAft>
                <a:spcPts val="0"/>
              </a:spcAft>
              <a:defRPr sz="2400" b="0">
                <a:solidFill>
                  <a:schemeClr val="bg1"/>
                </a:solidFill>
                <a:latin typeface="+mn-lt"/>
              </a:defRPr>
            </a:lvl3pPr>
            <a:lvl4pPr marL="0" indent="0">
              <a:lnSpc>
                <a:spcPct val="110000"/>
              </a:lnSpc>
              <a:spcBef>
                <a:spcPts val="2080"/>
              </a:spcBef>
              <a:spcAft>
                <a:spcPts val="0"/>
              </a:spcAft>
              <a:buNone/>
              <a:defRPr lang="de-DE" sz="1600" kern="1200" dirty="0">
                <a:solidFill>
                  <a:schemeClr val="bg1"/>
                </a:solidFill>
                <a:latin typeface="+mn-lt"/>
                <a:ea typeface="+mn-ea"/>
                <a:cs typeface="+mn-cs"/>
              </a:defRPr>
            </a:lvl4pPr>
            <a:lvl5pPr>
              <a:spcAft>
                <a:spcPts val="0"/>
              </a:spcAft>
              <a:defRPr/>
            </a:lvl5pPr>
          </a:lstStyle>
          <a:p>
            <a:pPr lvl="0"/>
            <a:r>
              <a:rPr lang="de-DE" dirty="0" err="1"/>
              <a:t>Subline</a:t>
            </a:r>
            <a:r>
              <a:rPr lang="de-DE" dirty="0"/>
              <a:t>/Referent/Datum</a:t>
            </a:r>
          </a:p>
          <a:p>
            <a:pPr lvl="1"/>
            <a:r>
              <a:rPr lang="de-DE" dirty="0"/>
              <a:t>—</a:t>
            </a:r>
          </a:p>
          <a:p>
            <a:pPr lvl="2"/>
            <a:r>
              <a:rPr lang="de-DE" dirty="0"/>
              <a:t>Headline klein, Frutiger LT </a:t>
            </a:r>
            <a:r>
              <a:rPr lang="de-DE" dirty="0" err="1"/>
              <a:t>Com</a:t>
            </a:r>
            <a:r>
              <a:rPr lang="de-DE" dirty="0"/>
              <a:t> Light, 24 </a:t>
            </a:r>
            <a:r>
              <a:rPr lang="de-DE" dirty="0" err="1"/>
              <a:t>pt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arem</a:t>
            </a:r>
            <a:r>
              <a:rPr lang="de-DE" dirty="0"/>
              <a:t> max. 3 Zeilen</a:t>
            </a:r>
          </a:p>
          <a:p>
            <a:pPr marL="0" lvl="3" indent="0" algn="l" defTabSz="914400" rtl="0" eaLnBrk="1" latinLnBrk="0" hangingPunct="1">
              <a:lnSpc>
                <a:spcPts val="1840"/>
              </a:lnSpc>
              <a:spcBef>
                <a:spcPts val="1840"/>
              </a:spcBef>
              <a:spcAft>
                <a:spcPts val="0"/>
              </a:spcAft>
              <a:buClr>
                <a:schemeClr val="accent1"/>
              </a:buClr>
              <a:buFont typeface="Wingdings" panose="05000000000000000000" pitchFamily="2" charset="2"/>
              <a:buNone/>
            </a:pPr>
            <a:r>
              <a:rPr lang="de-DE" dirty="0"/>
              <a:t>Referenten</a:t>
            </a:r>
          </a:p>
        </p:txBody>
      </p:sp>
      <p:sp>
        <p:nvSpPr>
          <p:cNvPr id="2" name="Datumsplatzhalter 1">
            <a:extLst>
              <a:ext uri="{FF2B5EF4-FFF2-40B4-BE49-F238E27FC236}">
                <a16:creationId xmlns:a16="http://schemas.microsoft.com/office/drawing/2014/main" id="{826C9846-D78A-41C2-B9DE-AAB4647AB0BF}"/>
              </a:ext>
            </a:extLst>
          </p:cNvPr>
          <p:cNvSpPr>
            <a:spLocks noGrp="1"/>
          </p:cNvSpPr>
          <p:nvPr>
            <p:ph type="dt" sz="half" idx="12"/>
          </p:nvPr>
        </p:nvSpPr>
        <p:spPr>
          <a:xfrm>
            <a:off x="1388048" y="7027336"/>
            <a:ext cx="720000" cy="123111"/>
          </a:xfrm>
        </p:spPr>
        <p:txBody>
          <a:bodyPr/>
          <a:lstStyle/>
          <a:p>
            <a:fld id="{18404E2F-0DC3-491D-BBFF-E567024868D0}" type="datetime1">
              <a:rPr lang="de-DE" noProof="0" smtClean="0"/>
              <a:t>25.01.2024</a:t>
            </a:fld>
            <a:endParaRPr lang="de-DE" noProof="0" dirty="0"/>
          </a:p>
        </p:txBody>
      </p:sp>
      <p:sp>
        <p:nvSpPr>
          <p:cNvPr id="3" name="Fußzeilenplatzhalter 2">
            <a:extLst>
              <a:ext uri="{FF2B5EF4-FFF2-40B4-BE49-F238E27FC236}">
                <a16:creationId xmlns:a16="http://schemas.microsoft.com/office/drawing/2014/main" id="{0D8AD9C8-2824-4897-945F-4A8A1D2456E1}"/>
              </a:ext>
            </a:extLst>
          </p:cNvPr>
          <p:cNvSpPr>
            <a:spLocks noGrp="1"/>
          </p:cNvSpPr>
          <p:nvPr>
            <p:ph type="ftr" sz="quarter" idx="13"/>
          </p:nvPr>
        </p:nvSpPr>
        <p:spPr>
          <a:xfrm>
            <a:off x="2297897" y="7027336"/>
            <a:ext cx="2952000" cy="123111"/>
          </a:xfrm>
        </p:spPr>
        <p:txBody>
          <a:bodyPr/>
          <a:lstStyle/>
          <a:p>
            <a:r>
              <a:rPr lang="de-DE" noProof="0"/>
              <a:t>© Fraunhofer LBF</a:t>
            </a:r>
            <a:endParaRPr lang="de-DE" noProof="0" dirty="0"/>
          </a:p>
        </p:txBody>
      </p:sp>
      <p:sp>
        <p:nvSpPr>
          <p:cNvPr id="4" name="Foliennummernplatzhalter 3">
            <a:extLst>
              <a:ext uri="{FF2B5EF4-FFF2-40B4-BE49-F238E27FC236}">
                <a16:creationId xmlns:a16="http://schemas.microsoft.com/office/drawing/2014/main" id="{5C1209F8-6861-41DE-A5C0-5C8F5AB393F9}"/>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21151138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elfolie – Co-Branding">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30954403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4572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0" y="2524025"/>
            <a:ext cx="7824783" cy="2981879"/>
          </a:xfrm>
          <a:gradFill flip="none" rotWithShape="1">
            <a:gsLst>
              <a:gs pos="34000">
                <a:srgbClr val="1E7992">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wrap="square" lIns="486000" tIns="360000" rIns="360000" bIns="360000" anchor="b">
            <a:spAutoFit/>
          </a:bodyPr>
          <a:lstStyle>
            <a:lvl1pPr>
              <a:lnSpc>
                <a:spcPct val="110000"/>
              </a:lnSpc>
              <a:spcAft>
                <a:spcPts val="0"/>
              </a:spcAft>
              <a:defRPr sz="1600" b="0">
                <a:solidFill>
                  <a:schemeClr val="bg1"/>
                </a:solidFill>
                <a:latin typeface="+mj-lt"/>
              </a:defRPr>
            </a:lvl1pPr>
            <a:lvl2pPr>
              <a:lnSpc>
                <a:spcPts val="3200"/>
              </a:lnSpc>
              <a:spcAft>
                <a:spcPts val="640"/>
              </a:spcAft>
              <a:defRPr sz="4160" b="0">
                <a:solidFill>
                  <a:schemeClr val="bg1"/>
                </a:solidFill>
                <a:latin typeface="Frutiger LT Com 75 Black" panose="020B0A03040504030204" pitchFamily="34" charset="0"/>
              </a:defRPr>
            </a:lvl2pPr>
            <a:lvl3pPr>
              <a:lnSpc>
                <a:spcPct val="100000"/>
              </a:lnSpc>
              <a:spcAft>
                <a:spcPts val="0"/>
              </a:spcAft>
              <a:defRPr sz="3200" b="0">
                <a:solidFill>
                  <a:schemeClr val="bg1"/>
                </a:solidFill>
                <a:latin typeface="+mn-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err="1"/>
              <a:t>Subline</a:t>
            </a:r>
            <a:r>
              <a:rPr lang="de-DE" dirty="0"/>
              <a:t>/Referent/Datum</a:t>
            </a:r>
          </a:p>
          <a:p>
            <a:pPr lvl="1"/>
            <a:r>
              <a:rPr lang="de-DE" dirty="0"/>
              <a:t>—</a:t>
            </a:r>
          </a:p>
          <a:p>
            <a:pPr lvl="2"/>
            <a:r>
              <a:rPr lang="de-DE" dirty="0"/>
              <a:t>Headline groß, Frutiger LT </a:t>
            </a:r>
            <a:r>
              <a:rPr lang="de-DE" dirty="0" err="1"/>
              <a:t>Com</a:t>
            </a:r>
            <a:r>
              <a:rPr lang="de-DE" dirty="0"/>
              <a:t> Light, 32 </a:t>
            </a:r>
            <a:r>
              <a:rPr lang="de-DE" dirty="0" err="1"/>
              <a:t>pt</a:t>
            </a:r>
            <a:endParaRPr lang="de-DE" dirty="0"/>
          </a:p>
          <a:p>
            <a:pPr lvl="3"/>
            <a:r>
              <a:rPr lang="de-DE" dirty="0"/>
              <a:t>Referenten</a:t>
            </a:r>
          </a:p>
        </p:txBody>
      </p:sp>
      <p:sp>
        <p:nvSpPr>
          <p:cNvPr id="2" name="Datumsplatzhalter 1">
            <a:extLst>
              <a:ext uri="{FF2B5EF4-FFF2-40B4-BE49-F238E27FC236}">
                <a16:creationId xmlns:a16="http://schemas.microsoft.com/office/drawing/2014/main" id="{1B5719AE-30B8-45EA-B80C-409CF4F2B2F0}"/>
              </a:ext>
            </a:extLst>
          </p:cNvPr>
          <p:cNvSpPr>
            <a:spLocks noGrp="1"/>
          </p:cNvSpPr>
          <p:nvPr>
            <p:ph type="dt" sz="half" idx="12"/>
          </p:nvPr>
        </p:nvSpPr>
        <p:spPr>
          <a:xfrm>
            <a:off x="1388048" y="7027336"/>
            <a:ext cx="720000" cy="123111"/>
          </a:xfrm>
        </p:spPr>
        <p:txBody>
          <a:bodyPr/>
          <a:lstStyle/>
          <a:p>
            <a:fld id="{18404E2F-0DC3-491D-BBFF-E567024868D0}" type="datetime1">
              <a:rPr lang="de-DE" noProof="0" smtClean="0"/>
              <a:t>25.01.2024</a:t>
            </a:fld>
            <a:endParaRPr lang="de-DE" noProof="0" dirty="0"/>
          </a:p>
        </p:txBody>
      </p:sp>
      <p:sp>
        <p:nvSpPr>
          <p:cNvPr id="3" name="Fußzeilenplatzhalter 2">
            <a:extLst>
              <a:ext uri="{FF2B5EF4-FFF2-40B4-BE49-F238E27FC236}">
                <a16:creationId xmlns:a16="http://schemas.microsoft.com/office/drawing/2014/main" id="{E3BC588A-DC32-4D84-AD10-E7DF3D9A9CD8}"/>
              </a:ext>
            </a:extLst>
          </p:cNvPr>
          <p:cNvSpPr>
            <a:spLocks noGrp="1"/>
          </p:cNvSpPr>
          <p:nvPr>
            <p:ph type="ftr" sz="quarter" idx="13"/>
          </p:nvPr>
        </p:nvSpPr>
        <p:spPr>
          <a:xfrm>
            <a:off x="2297897" y="7027336"/>
            <a:ext cx="2952000" cy="123111"/>
          </a:xfrm>
        </p:spPr>
        <p:txBody>
          <a:bodyPr/>
          <a:lstStyle/>
          <a:p>
            <a:r>
              <a:rPr lang="de-DE" noProof="0"/>
              <a:t>© Fraunhofer LBF</a:t>
            </a:r>
            <a:endParaRPr lang="de-DE" noProof="0" dirty="0"/>
          </a:p>
        </p:txBody>
      </p:sp>
      <p:sp>
        <p:nvSpPr>
          <p:cNvPr id="4" name="Foliennummernplatzhalter 3">
            <a:extLst>
              <a:ext uri="{FF2B5EF4-FFF2-40B4-BE49-F238E27FC236}">
                <a16:creationId xmlns:a16="http://schemas.microsoft.com/office/drawing/2014/main" id="{82CB5C3E-E47D-427A-AA11-CB39E0BAF281}"/>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4319438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elfolie – Co-Branding 2">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21595872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3429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2357312"/>
            <a:ext cx="7824787" cy="3148592"/>
          </a:xfrm>
          <a:gradFill flip="none" rotWithShape="1">
            <a:gsLst>
              <a:gs pos="34000">
                <a:srgbClr val="00779A">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wrap="square" lIns="486000" tIns="360000" rIns="360000" bIns="360000" anchor="t">
            <a:spAutoFit/>
          </a:bodyPr>
          <a:lstStyle>
            <a:lvl1pPr>
              <a:lnSpc>
                <a:spcPct val="100000"/>
              </a:lnSpc>
              <a:spcAft>
                <a:spcPts val="0"/>
              </a:spcAft>
              <a:defRPr sz="3200" b="0">
                <a:solidFill>
                  <a:schemeClr val="bg1"/>
                </a:solidFill>
                <a:latin typeface="+mn-lt"/>
              </a:defRPr>
            </a:lvl1pPr>
            <a:lvl2pPr>
              <a:lnSpc>
                <a:spcPts val="352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b="0">
                <a:solidFill>
                  <a:schemeClr val="bg1"/>
                </a:solidFill>
                <a:latin typeface="+mj-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a:t>Headline groß, Frutiger LT </a:t>
            </a:r>
            <a:r>
              <a:rPr lang="de-DE" dirty="0" err="1"/>
              <a:t>Com</a:t>
            </a:r>
            <a:r>
              <a:rPr lang="de-DE" dirty="0"/>
              <a:t> Light, 32 </a:t>
            </a:r>
            <a:r>
              <a:rPr lang="de-DE" dirty="0" err="1"/>
              <a:t>pt</a:t>
            </a:r>
            <a:endParaRPr lang="de-DE" dirty="0"/>
          </a:p>
          <a:p>
            <a:pPr lvl="1"/>
            <a:r>
              <a:rPr lang="de-DE" dirty="0"/>
              <a:t>—</a:t>
            </a:r>
          </a:p>
          <a:p>
            <a:pPr lvl="2"/>
            <a:r>
              <a:rPr lang="de-DE" dirty="0" err="1"/>
              <a:t>Subline</a:t>
            </a:r>
            <a:r>
              <a:rPr lang="de-DE" dirty="0"/>
              <a:t>/Referent/Datum</a:t>
            </a:r>
          </a:p>
          <a:p>
            <a:pPr lvl="3"/>
            <a:r>
              <a:rPr lang="de-DE" dirty="0"/>
              <a:t>Referenten</a:t>
            </a:r>
          </a:p>
        </p:txBody>
      </p:sp>
      <p:sp>
        <p:nvSpPr>
          <p:cNvPr id="2" name="Datumsplatzhalter 1">
            <a:extLst>
              <a:ext uri="{FF2B5EF4-FFF2-40B4-BE49-F238E27FC236}">
                <a16:creationId xmlns:a16="http://schemas.microsoft.com/office/drawing/2014/main" id="{0A4204C2-4248-49B0-B888-AEDE5C87E88D}"/>
              </a:ext>
            </a:extLst>
          </p:cNvPr>
          <p:cNvSpPr>
            <a:spLocks noGrp="1"/>
          </p:cNvSpPr>
          <p:nvPr>
            <p:ph type="dt" sz="half" idx="12"/>
          </p:nvPr>
        </p:nvSpPr>
        <p:spPr>
          <a:xfrm>
            <a:off x="1388048" y="7027336"/>
            <a:ext cx="720000" cy="123111"/>
          </a:xfrm>
        </p:spPr>
        <p:txBody>
          <a:bodyPr/>
          <a:lstStyle/>
          <a:p>
            <a:fld id="{18404E2F-0DC3-491D-BBFF-E567024868D0}" type="datetime1">
              <a:rPr lang="de-DE" noProof="0" smtClean="0"/>
              <a:t>25.01.2024</a:t>
            </a:fld>
            <a:endParaRPr lang="de-DE" noProof="0" dirty="0"/>
          </a:p>
        </p:txBody>
      </p:sp>
      <p:sp>
        <p:nvSpPr>
          <p:cNvPr id="3" name="Fußzeilenplatzhalter 2">
            <a:extLst>
              <a:ext uri="{FF2B5EF4-FFF2-40B4-BE49-F238E27FC236}">
                <a16:creationId xmlns:a16="http://schemas.microsoft.com/office/drawing/2014/main" id="{00296C33-84D5-4891-A511-A73F2EF90EDB}"/>
              </a:ext>
            </a:extLst>
          </p:cNvPr>
          <p:cNvSpPr>
            <a:spLocks noGrp="1"/>
          </p:cNvSpPr>
          <p:nvPr>
            <p:ph type="ftr" sz="quarter" idx="13"/>
          </p:nvPr>
        </p:nvSpPr>
        <p:spPr>
          <a:xfrm>
            <a:off x="2297897" y="7027336"/>
            <a:ext cx="2952000" cy="123111"/>
          </a:xfrm>
        </p:spPr>
        <p:txBody>
          <a:bodyPr/>
          <a:lstStyle/>
          <a:p>
            <a:r>
              <a:rPr lang="de-DE" noProof="0"/>
              <a:t>© Fraunhofer LBF</a:t>
            </a:r>
            <a:endParaRPr lang="de-DE" noProof="0" dirty="0"/>
          </a:p>
        </p:txBody>
      </p:sp>
      <p:sp>
        <p:nvSpPr>
          <p:cNvPr id="4" name="Foliennummernplatzhalter 3">
            <a:extLst>
              <a:ext uri="{FF2B5EF4-FFF2-40B4-BE49-F238E27FC236}">
                <a16:creationId xmlns:a16="http://schemas.microsoft.com/office/drawing/2014/main" id="{AEDE090B-8EDC-46F6-A07B-49E25523BDDC}"/>
              </a:ext>
            </a:extLst>
          </p:cNvPr>
          <p:cNvSpPr>
            <a:spLocks noGrp="1"/>
          </p:cNvSpPr>
          <p:nvPr>
            <p:ph type="sldNum" sz="quarter" idx="14"/>
          </p:nvPr>
        </p:nvSpPr>
        <p:spPr>
          <a:xfrm>
            <a:off x="479425" y="7027336"/>
            <a:ext cx="720000" cy="123111"/>
          </a:xfrm>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3462083082"/>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elfolie – große Headline unten mit Bild">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23502745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7C751A8B-7DD1-4C74-A6D8-AE2E6694A0D1}"/>
              </a:ext>
            </a:extLst>
          </p:cNvPr>
          <p:cNvPicPr>
            <a:picLocks noChangeAspect="1"/>
          </p:cNvPicPr>
          <p:nvPr userDrawn="1"/>
        </p:nvPicPr>
        <p:blipFill rotWithShape="1">
          <a:blip r:embed="rId5"/>
          <a:srcRect t="10014" b="10419"/>
          <a:stretch/>
        </p:blipFill>
        <p:spPr>
          <a:xfrm>
            <a:off x="1" y="0"/>
            <a:ext cx="12192000" cy="6857999"/>
          </a:xfrm>
          <a:prstGeom prst="rect">
            <a:avLst/>
          </a:prstGeom>
        </p:spPr>
      </p:pic>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3490309"/>
            <a:ext cx="11712574" cy="2494566"/>
          </a:xfrm>
          <a:noFill/>
        </p:spPr>
        <p:txBody>
          <a:bodyPr wrap="square" lIns="486000" tIns="360000" rIns="360000" bIns="360000" anchor="b">
            <a:spAutoFit/>
          </a:bodyPr>
          <a:lstStyle>
            <a:lvl1pPr>
              <a:lnSpc>
                <a:spcPct val="110000"/>
              </a:lnSpc>
              <a:spcAft>
                <a:spcPts val="0"/>
              </a:spcAft>
              <a:defRPr sz="1600" b="0">
                <a:solidFill>
                  <a:schemeClr val="bg1"/>
                </a:solidFill>
                <a:latin typeface="+mj-lt"/>
              </a:defRPr>
            </a:lvl1pPr>
            <a:lvl2pPr>
              <a:lnSpc>
                <a:spcPts val="3200"/>
              </a:lnSpc>
              <a:spcAft>
                <a:spcPts val="640"/>
              </a:spcAft>
              <a:defRPr sz="4160" b="0">
                <a:solidFill>
                  <a:schemeClr val="bg1"/>
                </a:solidFill>
                <a:latin typeface="Frutiger LT Com 75 Black" panose="020B0A03040504030204" pitchFamily="34" charset="0"/>
              </a:defRPr>
            </a:lvl2pPr>
            <a:lvl3pPr>
              <a:lnSpc>
                <a:spcPct val="100000"/>
              </a:lnSpc>
              <a:spcAft>
                <a:spcPts val="0"/>
              </a:spcAft>
              <a:defRPr sz="3200" b="0">
                <a:solidFill>
                  <a:schemeClr val="bg1"/>
                </a:solidFill>
                <a:latin typeface="+mn-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err="1"/>
              <a:t>Subline</a:t>
            </a:r>
            <a:r>
              <a:rPr lang="de-DE" dirty="0"/>
              <a:t>/Referent/Datum</a:t>
            </a:r>
          </a:p>
          <a:p>
            <a:pPr lvl="1"/>
            <a:r>
              <a:rPr lang="de-DE" dirty="0"/>
              <a:t>—</a:t>
            </a:r>
          </a:p>
          <a:p>
            <a:pPr lvl="2"/>
            <a:r>
              <a:rPr lang="de-DE" dirty="0"/>
              <a:t>Headline groß, Frutiger LT </a:t>
            </a:r>
            <a:r>
              <a:rPr lang="de-DE" dirty="0" err="1"/>
              <a:t>Com</a:t>
            </a:r>
            <a:r>
              <a:rPr lang="de-DE" dirty="0"/>
              <a:t> Light, 32 </a:t>
            </a:r>
            <a:r>
              <a:rPr lang="de-DE" dirty="0" err="1"/>
              <a:t>pt</a:t>
            </a:r>
            <a:endParaRPr lang="de-DE" dirty="0"/>
          </a:p>
          <a:p>
            <a:pPr lvl="3"/>
            <a:r>
              <a:rPr lang="de-DE" dirty="0"/>
              <a:t>Referenten</a:t>
            </a:r>
          </a:p>
        </p:txBody>
      </p:sp>
      <p:sp>
        <p:nvSpPr>
          <p:cNvPr id="2" name="Datumsplatzhalter 1">
            <a:extLst>
              <a:ext uri="{FF2B5EF4-FFF2-40B4-BE49-F238E27FC236}">
                <a16:creationId xmlns:a16="http://schemas.microsoft.com/office/drawing/2014/main" id="{2B71DDCE-8584-473E-89A6-4E1C8FE4FEFE}"/>
              </a:ext>
            </a:extLst>
          </p:cNvPr>
          <p:cNvSpPr>
            <a:spLocks noGrp="1"/>
          </p:cNvSpPr>
          <p:nvPr>
            <p:ph type="dt" sz="half" idx="12"/>
          </p:nvPr>
        </p:nvSpPr>
        <p:spPr/>
        <p:txBody>
          <a:bodyPr/>
          <a:lstStyle/>
          <a:p>
            <a:fld id="{18404E2F-0DC3-491D-BBFF-E567024868D0}" type="datetime1">
              <a:rPr lang="de-DE" noProof="0" smtClean="0"/>
              <a:t>25.01.2024</a:t>
            </a:fld>
            <a:endParaRPr lang="de-DE" noProof="0" dirty="0"/>
          </a:p>
        </p:txBody>
      </p:sp>
      <p:sp>
        <p:nvSpPr>
          <p:cNvPr id="3" name="Fußzeilenplatzhalter 2">
            <a:extLst>
              <a:ext uri="{FF2B5EF4-FFF2-40B4-BE49-F238E27FC236}">
                <a16:creationId xmlns:a16="http://schemas.microsoft.com/office/drawing/2014/main" id="{44F76422-6FC9-4F77-8DC2-9370AFAFE862}"/>
              </a:ext>
            </a:extLst>
          </p:cNvPr>
          <p:cNvSpPr>
            <a:spLocks noGrp="1"/>
          </p:cNvSpPr>
          <p:nvPr>
            <p:ph type="ftr" sz="quarter" idx="13"/>
          </p:nvPr>
        </p:nvSpPr>
        <p:spPr/>
        <p:txBody>
          <a:bodyPr/>
          <a:lstStyle/>
          <a:p>
            <a:r>
              <a:rPr lang="de-DE" noProof="0"/>
              <a:t>© Fraunhofer LBF</a:t>
            </a:r>
            <a:endParaRPr lang="de-DE" noProof="0" dirty="0"/>
          </a:p>
        </p:txBody>
      </p:sp>
      <p:sp>
        <p:nvSpPr>
          <p:cNvPr id="4" name="Foliennummernplatzhalter 3">
            <a:extLst>
              <a:ext uri="{FF2B5EF4-FFF2-40B4-BE49-F238E27FC236}">
                <a16:creationId xmlns:a16="http://schemas.microsoft.com/office/drawing/2014/main" id="{A8BBD116-D531-4394-B940-E1E0CD4B016C}"/>
              </a:ext>
            </a:extLst>
          </p:cNvPr>
          <p:cNvSpPr>
            <a:spLocks noGrp="1"/>
          </p:cNvSpPr>
          <p:nvPr>
            <p:ph type="sldNum" sz="quarter" idx="14"/>
          </p:nvPr>
        </p:nvSpPr>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21466533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elfolie – große Headline oben mit Bild">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26465993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11F1A574-59A7-4800-855F-6C927C3EF90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3323596"/>
            <a:ext cx="11712575" cy="2661279"/>
          </a:xfrm>
          <a:noFill/>
        </p:spPr>
        <p:txBody>
          <a:bodyPr wrap="square" lIns="486000" tIns="360000" rIns="360000" bIns="360000" anchor="b">
            <a:spAutoFit/>
          </a:bodyPr>
          <a:lstStyle>
            <a:lvl1pPr>
              <a:lnSpc>
                <a:spcPct val="100000"/>
              </a:lnSpc>
              <a:spcAft>
                <a:spcPts val="0"/>
              </a:spcAft>
              <a:defRPr sz="3200" b="0">
                <a:solidFill>
                  <a:schemeClr val="bg1"/>
                </a:solidFill>
                <a:latin typeface="+mn-lt"/>
              </a:defRPr>
            </a:lvl1pPr>
            <a:lvl2pPr>
              <a:lnSpc>
                <a:spcPts val="352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a:solidFill>
                  <a:schemeClr val="bg1"/>
                </a:solidFill>
                <a:latin typeface="+mj-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a:t>Headline groß, Frutiger LT </a:t>
            </a:r>
            <a:r>
              <a:rPr lang="de-DE" dirty="0" err="1"/>
              <a:t>Com</a:t>
            </a:r>
            <a:r>
              <a:rPr lang="de-DE" dirty="0"/>
              <a:t> Light, 32 </a:t>
            </a:r>
            <a:r>
              <a:rPr lang="de-DE" dirty="0" err="1"/>
              <a:t>pt</a:t>
            </a:r>
            <a:endParaRPr lang="de-DE" dirty="0"/>
          </a:p>
          <a:p>
            <a:pPr lvl="1"/>
            <a:r>
              <a:rPr lang="de-DE" dirty="0"/>
              <a:t>—</a:t>
            </a:r>
          </a:p>
          <a:p>
            <a:pPr lvl="2"/>
            <a:r>
              <a:rPr lang="de-DE" dirty="0" err="1"/>
              <a:t>Subline</a:t>
            </a:r>
            <a:r>
              <a:rPr lang="de-DE" dirty="0"/>
              <a:t>/Referent/Datum</a:t>
            </a:r>
          </a:p>
          <a:p>
            <a:pPr lvl="3"/>
            <a:r>
              <a:rPr lang="de-DE" dirty="0"/>
              <a:t>Referenten</a:t>
            </a:r>
          </a:p>
        </p:txBody>
      </p:sp>
      <p:sp>
        <p:nvSpPr>
          <p:cNvPr id="2" name="Datumsplatzhalter 1">
            <a:extLst>
              <a:ext uri="{FF2B5EF4-FFF2-40B4-BE49-F238E27FC236}">
                <a16:creationId xmlns:a16="http://schemas.microsoft.com/office/drawing/2014/main" id="{25C68886-21F8-4FFB-8201-7F0BA6565D68}"/>
              </a:ext>
            </a:extLst>
          </p:cNvPr>
          <p:cNvSpPr>
            <a:spLocks noGrp="1"/>
          </p:cNvSpPr>
          <p:nvPr>
            <p:ph type="dt" sz="half" idx="12"/>
          </p:nvPr>
        </p:nvSpPr>
        <p:spPr>
          <a:xfrm>
            <a:off x="1388048" y="7027336"/>
            <a:ext cx="720000" cy="123111"/>
          </a:xfrm>
        </p:spPr>
        <p:txBody>
          <a:bodyPr/>
          <a:lstStyle/>
          <a:p>
            <a:fld id="{18404E2F-0DC3-491D-BBFF-E567024868D0}" type="datetime1">
              <a:rPr lang="de-DE" noProof="0" smtClean="0"/>
              <a:t>25.01.2024</a:t>
            </a:fld>
            <a:endParaRPr lang="de-DE" noProof="0" dirty="0"/>
          </a:p>
        </p:txBody>
      </p:sp>
      <p:sp>
        <p:nvSpPr>
          <p:cNvPr id="3" name="Fußzeilenplatzhalter 2">
            <a:extLst>
              <a:ext uri="{FF2B5EF4-FFF2-40B4-BE49-F238E27FC236}">
                <a16:creationId xmlns:a16="http://schemas.microsoft.com/office/drawing/2014/main" id="{44BD0276-DAC0-4256-A958-3D3DD10E633D}"/>
              </a:ext>
            </a:extLst>
          </p:cNvPr>
          <p:cNvSpPr>
            <a:spLocks noGrp="1"/>
          </p:cNvSpPr>
          <p:nvPr>
            <p:ph type="ftr" sz="quarter" idx="13"/>
          </p:nvPr>
        </p:nvSpPr>
        <p:spPr>
          <a:xfrm>
            <a:off x="2297897" y="7027336"/>
            <a:ext cx="2952000" cy="123111"/>
          </a:xfrm>
        </p:spPr>
        <p:txBody>
          <a:bodyPr/>
          <a:lstStyle/>
          <a:p>
            <a:r>
              <a:rPr lang="de-DE" noProof="0"/>
              <a:t>© Fraunhofer LBF</a:t>
            </a:r>
            <a:endParaRPr lang="de-DE" noProof="0" dirty="0"/>
          </a:p>
        </p:txBody>
      </p:sp>
      <p:sp>
        <p:nvSpPr>
          <p:cNvPr id="4" name="Foliennummernplatzhalter 3">
            <a:extLst>
              <a:ext uri="{FF2B5EF4-FFF2-40B4-BE49-F238E27FC236}">
                <a16:creationId xmlns:a16="http://schemas.microsoft.com/office/drawing/2014/main" id="{55696E82-453E-4196-8BCD-BF982D26413F}"/>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33712824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Kapiteltrenner – Bild vollflächi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5B6287E-4A4F-4439-B422-A23539B2685C}"/>
              </a:ext>
            </a:extLst>
          </p:cNvPr>
          <p:cNvGraphicFramePr>
            <a:graphicFrameLocks noChangeAspect="1"/>
          </p:cNvGraphicFramePr>
          <p:nvPr userDrawn="1">
            <p:custDataLst>
              <p:tags r:id="rId1"/>
            </p:custDataLst>
            <p:extLst>
              <p:ext uri="{D42A27DB-BD31-4B8C-83A1-F6EECF244321}">
                <p14:modId xmlns:p14="http://schemas.microsoft.com/office/powerpoint/2010/main" val="3204060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6" name="Objekt 5" hidden="1">
                        <a:extLst>
                          <a:ext uri="{FF2B5EF4-FFF2-40B4-BE49-F238E27FC236}">
                            <a16:creationId xmlns:a16="http://schemas.microsoft.com/office/drawing/2014/main" id="{95B6287E-4A4F-4439-B422-A23539B268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Bildplatzhalter 7">
            <a:extLst>
              <a:ext uri="{FF2B5EF4-FFF2-40B4-BE49-F238E27FC236}">
                <a16:creationId xmlns:a16="http://schemas.microsoft.com/office/drawing/2014/main" id="{43168385-808A-40CF-ACBB-25E2FEB39C95}"/>
              </a:ext>
            </a:extLst>
          </p:cNvPr>
          <p:cNvSpPr>
            <a:spLocks noGrp="1"/>
          </p:cNvSpPr>
          <p:nvPr>
            <p:ph type="pic" sz="quarter" idx="13"/>
          </p:nvPr>
        </p:nvSpPr>
        <p:spPr>
          <a:xfrm>
            <a:off x="0" y="1"/>
            <a:ext cx="12192000" cy="6158116"/>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a:p>
        </p:txBody>
      </p:sp>
      <p:sp>
        <p:nvSpPr>
          <p:cNvPr id="10" name="Textplatzhalter 9">
            <a:extLst>
              <a:ext uri="{FF2B5EF4-FFF2-40B4-BE49-F238E27FC236}">
                <a16:creationId xmlns:a16="http://schemas.microsoft.com/office/drawing/2014/main" id="{959FA541-8597-4991-9A2A-D86D39840ED3}"/>
              </a:ext>
            </a:extLst>
          </p:cNvPr>
          <p:cNvSpPr>
            <a:spLocks noGrp="1"/>
          </p:cNvSpPr>
          <p:nvPr>
            <p:ph type="body" sz="quarter" idx="14" hasCustomPrompt="1"/>
          </p:nvPr>
        </p:nvSpPr>
        <p:spPr>
          <a:xfrm>
            <a:off x="6275388" y="3149600"/>
            <a:ext cx="5916612" cy="2177878"/>
          </a:xfrm>
          <a:gradFill flip="none" rotWithShape="1">
            <a:gsLst>
              <a:gs pos="34000">
                <a:srgbClr val="00779A">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360000" tIns="360000" rIns="360000" bIns="360000"/>
          <a:lstStyle>
            <a:lvl1pPr>
              <a:lnSpc>
                <a:spcPct val="110000"/>
              </a:lnSpc>
              <a:spcAft>
                <a:spcPts val="0"/>
              </a:spcAft>
              <a:defRPr sz="3200" b="0">
                <a:solidFill>
                  <a:schemeClr val="bg1"/>
                </a:solidFill>
                <a:latin typeface="+mn-lt"/>
              </a:defRPr>
            </a:lvl1pPr>
            <a:lvl2pPr>
              <a:lnSpc>
                <a:spcPts val="3520"/>
              </a:lnSpc>
              <a:spcAft>
                <a:spcPts val="1600"/>
              </a:spcAft>
              <a:defRPr sz="4160" b="1">
                <a:solidFill>
                  <a:schemeClr val="bg1"/>
                </a:solidFill>
                <a:latin typeface="Frutiger LT Com 75 Black" panose="020B0A03040504030204" pitchFamily="34" charset="0"/>
              </a:defRPr>
            </a:lvl2pPr>
            <a:lvl3pPr>
              <a:lnSpc>
                <a:spcPct val="110000"/>
              </a:lnSpc>
              <a:defRPr sz="1600">
                <a:solidFill>
                  <a:schemeClr val="bg1"/>
                </a:solidFill>
              </a:defRPr>
            </a:lvl3pPr>
            <a:lvl4pPr>
              <a:defRPr>
                <a:solidFill>
                  <a:schemeClr val="bg1"/>
                </a:solidFill>
              </a:defRPr>
            </a:lvl4pPr>
            <a:lvl5pPr>
              <a:defRPr>
                <a:solidFill>
                  <a:schemeClr val="bg1"/>
                </a:solidFill>
              </a:defRPr>
            </a:lvl5pPr>
          </a:lstStyle>
          <a:p>
            <a:pPr lvl="0"/>
            <a:r>
              <a:rPr lang="de-DE" dirty="0"/>
              <a:t>Zahl</a:t>
            </a:r>
          </a:p>
          <a:p>
            <a:pPr lvl="1"/>
            <a:r>
              <a:rPr lang="de-DE" dirty="0"/>
              <a:t>—</a:t>
            </a:r>
          </a:p>
          <a:p>
            <a:pPr lvl="2"/>
            <a:r>
              <a:rPr lang="de-DE" dirty="0"/>
              <a:t>Kapitelüberschrift, Frutiger LT </a:t>
            </a:r>
            <a:r>
              <a:rPr lang="de-DE" dirty="0" err="1"/>
              <a:t>Com</a:t>
            </a:r>
            <a:r>
              <a:rPr lang="de-DE" dirty="0"/>
              <a:t> </a:t>
            </a:r>
            <a:r>
              <a:rPr lang="de-DE" dirty="0" err="1"/>
              <a:t>Bold</a:t>
            </a:r>
            <a:r>
              <a:rPr lang="de-DE" dirty="0"/>
              <a:t>, 16 </a:t>
            </a:r>
            <a:r>
              <a:rPr lang="de-DE" dirty="0" err="1"/>
              <a:t>pt</a:t>
            </a:r>
            <a:endParaRPr lang="de-DE" dirty="0"/>
          </a:p>
        </p:txBody>
      </p:sp>
      <p:sp>
        <p:nvSpPr>
          <p:cNvPr id="11" name="Datumsplatzhalter 10">
            <a:extLst>
              <a:ext uri="{FF2B5EF4-FFF2-40B4-BE49-F238E27FC236}">
                <a16:creationId xmlns:a16="http://schemas.microsoft.com/office/drawing/2014/main" id="{ACA94CF4-7D7D-4A16-808E-9BB3F11A7974}"/>
              </a:ext>
            </a:extLst>
          </p:cNvPr>
          <p:cNvSpPr>
            <a:spLocks noGrp="1"/>
          </p:cNvSpPr>
          <p:nvPr>
            <p:ph type="dt" sz="half" idx="15"/>
          </p:nvPr>
        </p:nvSpPr>
        <p:spPr/>
        <p:txBody>
          <a:bodyPr/>
          <a:lstStyle/>
          <a:p>
            <a:fld id="{E6BEEC3F-C136-4E04-8E02-6DF963A6E721}" type="datetime1">
              <a:rPr lang="de-DE" noProof="0" smtClean="0"/>
              <a:t>25.01.2024</a:t>
            </a:fld>
            <a:endParaRPr lang="de-DE" noProof="0" dirty="0"/>
          </a:p>
        </p:txBody>
      </p:sp>
      <p:sp>
        <p:nvSpPr>
          <p:cNvPr id="12" name="Copyright Fraunhofer">
            <a:extLst>
              <a:ext uri="{FF2B5EF4-FFF2-40B4-BE49-F238E27FC236}">
                <a16:creationId xmlns:a16="http://schemas.microsoft.com/office/drawing/2014/main" id="{86A8951A-7642-4D31-B686-A714C8CCF5F7}"/>
              </a:ext>
            </a:extLst>
          </p:cNvPr>
          <p:cNvSpPr>
            <a:spLocks noGrp="1"/>
          </p:cNvSpPr>
          <p:nvPr>
            <p:ph type="ftr" sz="quarter" idx="16"/>
          </p:nvPr>
        </p:nvSpPr>
        <p:spPr/>
        <p:txBody>
          <a:bodyPr/>
          <a:lstStyle/>
          <a:p>
            <a:r>
              <a:rPr lang="de-DE" noProof="0"/>
              <a:t>© Fraunhofer LBF</a:t>
            </a:r>
            <a:endParaRPr lang="de-DE" noProof="0" dirty="0"/>
          </a:p>
        </p:txBody>
      </p:sp>
      <p:sp>
        <p:nvSpPr>
          <p:cNvPr id="13" name="Foliennummernplatzhalter 12">
            <a:extLst>
              <a:ext uri="{FF2B5EF4-FFF2-40B4-BE49-F238E27FC236}">
                <a16:creationId xmlns:a16="http://schemas.microsoft.com/office/drawing/2014/main" id="{9DE5828C-86B5-43E8-99E0-320BB3D4C7F3}"/>
              </a:ext>
            </a:extLst>
          </p:cNvPr>
          <p:cNvSpPr>
            <a:spLocks noGrp="1"/>
          </p:cNvSpPr>
          <p:nvPr>
            <p:ph type="sldNum" sz="quarter" idx="17"/>
          </p:nvPr>
        </p:nvSpPr>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2998343529"/>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Kapiteltrenner – Bild 2/3 randabfallen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5B6287E-4A4F-4439-B422-A23539B2685C}"/>
              </a:ext>
            </a:extLst>
          </p:cNvPr>
          <p:cNvGraphicFramePr>
            <a:graphicFrameLocks noChangeAspect="1"/>
          </p:cNvGraphicFramePr>
          <p:nvPr userDrawn="1">
            <p:custDataLst>
              <p:tags r:id="rId1"/>
            </p:custDataLst>
            <p:extLst>
              <p:ext uri="{D42A27DB-BD31-4B8C-83A1-F6EECF244321}">
                <p14:modId xmlns:p14="http://schemas.microsoft.com/office/powerpoint/2010/main" val="3703305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6" name="Objekt 5" hidden="1">
                        <a:extLst>
                          <a:ext uri="{FF2B5EF4-FFF2-40B4-BE49-F238E27FC236}">
                            <a16:creationId xmlns:a16="http://schemas.microsoft.com/office/drawing/2014/main" id="{95B6287E-4A4F-4439-B422-A23539B268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Bildplatzhalter 7">
            <a:extLst>
              <a:ext uri="{FF2B5EF4-FFF2-40B4-BE49-F238E27FC236}">
                <a16:creationId xmlns:a16="http://schemas.microsoft.com/office/drawing/2014/main" id="{43168385-808A-40CF-ACBB-25E2FEB39C95}"/>
              </a:ext>
            </a:extLst>
          </p:cNvPr>
          <p:cNvSpPr>
            <a:spLocks noGrp="1"/>
          </p:cNvSpPr>
          <p:nvPr>
            <p:ph type="pic" sz="quarter" idx="13"/>
          </p:nvPr>
        </p:nvSpPr>
        <p:spPr>
          <a:xfrm>
            <a:off x="0" y="1700213"/>
            <a:ext cx="6794500" cy="4457904"/>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a:p>
        </p:txBody>
      </p:sp>
      <p:sp>
        <p:nvSpPr>
          <p:cNvPr id="10" name="Textplatzhalter 9">
            <a:extLst>
              <a:ext uri="{FF2B5EF4-FFF2-40B4-BE49-F238E27FC236}">
                <a16:creationId xmlns:a16="http://schemas.microsoft.com/office/drawing/2014/main" id="{959FA541-8597-4991-9A2A-D86D39840ED3}"/>
              </a:ext>
            </a:extLst>
          </p:cNvPr>
          <p:cNvSpPr>
            <a:spLocks noGrp="1"/>
          </p:cNvSpPr>
          <p:nvPr>
            <p:ph type="body" sz="quarter" idx="14" hasCustomPrompt="1"/>
          </p:nvPr>
        </p:nvSpPr>
        <p:spPr>
          <a:xfrm>
            <a:off x="6275388" y="3149600"/>
            <a:ext cx="5916612" cy="2176723"/>
          </a:xfrm>
          <a:gradFill flip="none" rotWithShape="1">
            <a:gsLst>
              <a:gs pos="34000">
                <a:srgbClr val="00779A">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360000" tIns="360000" rIns="360000" bIns="360000"/>
          <a:lstStyle>
            <a:lvl1pPr>
              <a:lnSpc>
                <a:spcPct val="110000"/>
              </a:lnSpc>
              <a:spcAft>
                <a:spcPts val="0"/>
              </a:spcAft>
              <a:defRPr sz="3200" b="0">
                <a:solidFill>
                  <a:schemeClr val="bg1"/>
                </a:solidFill>
                <a:latin typeface="+mn-lt"/>
              </a:defRPr>
            </a:lvl1pPr>
            <a:lvl2pPr>
              <a:lnSpc>
                <a:spcPts val="3520"/>
              </a:lnSpc>
              <a:spcAft>
                <a:spcPts val="1600"/>
              </a:spcAft>
              <a:defRPr sz="4160" b="1">
                <a:solidFill>
                  <a:schemeClr val="bg1"/>
                </a:solidFill>
                <a:latin typeface="Frutiger LT Com 75 Black" panose="020B0A03040504030204" pitchFamily="34" charset="0"/>
              </a:defRPr>
            </a:lvl2pPr>
            <a:lvl3pPr>
              <a:lnSpc>
                <a:spcPct val="110000"/>
              </a:lnSpc>
              <a:defRPr sz="1600">
                <a:solidFill>
                  <a:schemeClr val="bg1"/>
                </a:solidFill>
              </a:defRPr>
            </a:lvl3pPr>
            <a:lvl4pPr>
              <a:defRPr>
                <a:solidFill>
                  <a:schemeClr val="bg1"/>
                </a:solidFill>
              </a:defRPr>
            </a:lvl4pPr>
            <a:lvl5pPr>
              <a:defRPr>
                <a:solidFill>
                  <a:schemeClr val="bg1"/>
                </a:solidFill>
              </a:defRPr>
            </a:lvl5pPr>
          </a:lstStyle>
          <a:p>
            <a:pPr lvl="0"/>
            <a:r>
              <a:rPr lang="de-DE" dirty="0"/>
              <a:t>Zahl</a:t>
            </a:r>
          </a:p>
          <a:p>
            <a:pPr lvl="1"/>
            <a:r>
              <a:rPr lang="de-DE" dirty="0"/>
              <a:t>—</a:t>
            </a:r>
          </a:p>
          <a:p>
            <a:pPr lvl="2"/>
            <a:r>
              <a:rPr kumimoji="0" lang="de-DE" sz="1600" b="0" i="0" u="none" strike="noStrike" kern="1200" cap="none" spc="0" normalizeH="0" baseline="0" noProof="0" dirty="0">
                <a:ln>
                  <a:noFill/>
                </a:ln>
                <a:solidFill>
                  <a:srgbClr val="FFFFFF"/>
                </a:solidFill>
                <a:effectLst/>
                <a:uLnTx/>
                <a:uFillTx/>
                <a:latin typeface="Frutiger LT Com 65 Bold" panose="020B0803030504020204" pitchFamily="34" charset="0"/>
                <a:ea typeface="+mn-ea"/>
                <a:cs typeface="+mn-cs"/>
              </a:rPr>
              <a:t>Kapitelüberschrift, Frutiger LT </a:t>
            </a:r>
            <a:r>
              <a:rPr kumimoji="0" lang="de-DE" sz="1600" b="0" i="0" u="none" strike="noStrike" kern="1200" cap="none" spc="0" normalizeH="0" baseline="0" noProof="0" dirty="0" err="1">
                <a:ln>
                  <a:noFill/>
                </a:ln>
                <a:solidFill>
                  <a:srgbClr val="FFFFFF"/>
                </a:solidFill>
                <a:effectLst/>
                <a:uLnTx/>
                <a:uFillTx/>
                <a:latin typeface="Frutiger LT Com 65 Bold" panose="020B0803030504020204" pitchFamily="34" charset="0"/>
                <a:ea typeface="+mn-ea"/>
                <a:cs typeface="+mn-cs"/>
              </a:rPr>
              <a:t>Com</a:t>
            </a:r>
            <a:r>
              <a:rPr kumimoji="0" lang="de-DE" sz="1600" b="0" i="0" u="none" strike="noStrike" kern="1200" cap="none" spc="0" normalizeH="0" baseline="0" noProof="0" dirty="0">
                <a:ln>
                  <a:noFill/>
                </a:ln>
                <a:solidFill>
                  <a:srgbClr val="FFFFFF"/>
                </a:solidFill>
                <a:effectLst/>
                <a:uLnTx/>
                <a:uFillTx/>
                <a:latin typeface="Frutiger LT Com 65 Bold" panose="020B0803030504020204" pitchFamily="34" charset="0"/>
                <a:ea typeface="+mn-ea"/>
                <a:cs typeface="+mn-cs"/>
              </a:rPr>
              <a:t> </a:t>
            </a:r>
            <a:r>
              <a:rPr kumimoji="0" lang="de-DE" sz="1600" b="0" i="0" u="none" strike="noStrike" kern="1200" cap="none" spc="0" normalizeH="0" baseline="0" noProof="0" dirty="0" err="1">
                <a:ln>
                  <a:noFill/>
                </a:ln>
                <a:solidFill>
                  <a:srgbClr val="FFFFFF"/>
                </a:solidFill>
                <a:effectLst/>
                <a:uLnTx/>
                <a:uFillTx/>
                <a:latin typeface="Frutiger LT Com 65 Bold" panose="020B0803030504020204" pitchFamily="34" charset="0"/>
                <a:ea typeface="+mn-ea"/>
                <a:cs typeface="+mn-cs"/>
              </a:rPr>
              <a:t>Bold</a:t>
            </a:r>
            <a:r>
              <a:rPr kumimoji="0" lang="de-DE" sz="1600" b="0" i="0" u="none" strike="noStrike" kern="1200" cap="none" spc="0" normalizeH="0" baseline="0" noProof="0" dirty="0">
                <a:ln>
                  <a:noFill/>
                </a:ln>
                <a:solidFill>
                  <a:srgbClr val="FFFFFF"/>
                </a:solidFill>
                <a:effectLst/>
                <a:uLnTx/>
                <a:uFillTx/>
                <a:latin typeface="Frutiger LT Com 65 Bold" panose="020B0803030504020204" pitchFamily="34" charset="0"/>
                <a:ea typeface="+mn-ea"/>
                <a:cs typeface="+mn-cs"/>
              </a:rPr>
              <a:t>, 16 </a:t>
            </a:r>
            <a:r>
              <a:rPr kumimoji="0" lang="de-DE" sz="1600" b="0" i="0" u="none" strike="noStrike" kern="1200" cap="none" spc="0" normalizeH="0" baseline="0" noProof="0" dirty="0" err="1">
                <a:ln>
                  <a:noFill/>
                </a:ln>
                <a:solidFill>
                  <a:srgbClr val="FFFFFF"/>
                </a:solidFill>
                <a:effectLst/>
                <a:uLnTx/>
                <a:uFillTx/>
                <a:latin typeface="Frutiger LT Com 65 Bold" panose="020B0803030504020204" pitchFamily="34" charset="0"/>
                <a:ea typeface="+mn-ea"/>
                <a:cs typeface="+mn-cs"/>
              </a:rPr>
              <a:t>pt</a:t>
            </a:r>
            <a:endParaRPr lang="de-DE" dirty="0"/>
          </a:p>
        </p:txBody>
      </p:sp>
      <p:sp>
        <p:nvSpPr>
          <p:cNvPr id="2" name="Titel 1">
            <a:extLst>
              <a:ext uri="{FF2B5EF4-FFF2-40B4-BE49-F238E27FC236}">
                <a16:creationId xmlns:a16="http://schemas.microsoft.com/office/drawing/2014/main" id="{9CEB97AB-0648-4C20-81AF-315192BBB0AA}"/>
              </a:ext>
            </a:extLst>
          </p:cNvPr>
          <p:cNvSpPr>
            <a:spLocks noGrp="1"/>
          </p:cNvSpPr>
          <p:nvPr>
            <p:ph type="title"/>
          </p:nvPr>
        </p:nvSpPr>
        <p:spPr/>
        <p:txBody>
          <a:bodyPr vert="horz"/>
          <a:lstStyle/>
          <a:p>
            <a:r>
              <a:rPr lang="de-DE"/>
              <a:t>Mastertitelformat bearbeiten</a:t>
            </a:r>
            <a:endParaRPr lang="en-US" dirty="0"/>
          </a:p>
        </p:txBody>
      </p:sp>
      <p:sp>
        <p:nvSpPr>
          <p:cNvPr id="9" name="Datumsplatzhalter 8">
            <a:extLst>
              <a:ext uri="{FF2B5EF4-FFF2-40B4-BE49-F238E27FC236}">
                <a16:creationId xmlns:a16="http://schemas.microsoft.com/office/drawing/2014/main" id="{8CF3FD1A-1D27-41F1-9CA0-1DB93D823FF3}"/>
              </a:ext>
            </a:extLst>
          </p:cNvPr>
          <p:cNvSpPr>
            <a:spLocks noGrp="1"/>
          </p:cNvSpPr>
          <p:nvPr>
            <p:ph type="dt" sz="half" idx="15"/>
          </p:nvPr>
        </p:nvSpPr>
        <p:spPr/>
        <p:txBody>
          <a:bodyPr/>
          <a:lstStyle/>
          <a:p>
            <a:fld id="{2179119F-C342-4DBA-9211-F4375B7FF2D1}" type="datetime1">
              <a:rPr lang="de-DE" noProof="0" smtClean="0"/>
              <a:t>25.01.2024</a:t>
            </a:fld>
            <a:endParaRPr lang="de-DE" noProof="0" dirty="0"/>
          </a:p>
        </p:txBody>
      </p:sp>
      <p:sp>
        <p:nvSpPr>
          <p:cNvPr id="11" name="Copyright Fraunhofer">
            <a:extLst>
              <a:ext uri="{FF2B5EF4-FFF2-40B4-BE49-F238E27FC236}">
                <a16:creationId xmlns:a16="http://schemas.microsoft.com/office/drawing/2014/main" id="{E2CAD830-41D2-49E6-9A6C-8B30840C6153}"/>
              </a:ext>
            </a:extLst>
          </p:cNvPr>
          <p:cNvSpPr>
            <a:spLocks noGrp="1"/>
          </p:cNvSpPr>
          <p:nvPr>
            <p:ph type="ftr" sz="quarter" idx="16"/>
          </p:nvPr>
        </p:nvSpPr>
        <p:spPr/>
        <p:txBody>
          <a:bodyPr/>
          <a:lstStyle/>
          <a:p>
            <a:r>
              <a:rPr lang="de-DE" noProof="0"/>
              <a:t>© Fraunhofer LBF</a:t>
            </a:r>
            <a:endParaRPr lang="de-DE" noProof="0" dirty="0"/>
          </a:p>
        </p:txBody>
      </p:sp>
      <p:sp>
        <p:nvSpPr>
          <p:cNvPr id="12" name="Foliennummernplatzhalter 11">
            <a:extLst>
              <a:ext uri="{FF2B5EF4-FFF2-40B4-BE49-F238E27FC236}">
                <a16:creationId xmlns:a16="http://schemas.microsoft.com/office/drawing/2014/main" id="{31C2822D-ACBC-46C4-BC5F-37D1A4BC0459}"/>
              </a:ext>
            </a:extLst>
          </p:cNvPr>
          <p:cNvSpPr>
            <a:spLocks noGrp="1"/>
          </p:cNvSpPr>
          <p:nvPr>
            <p:ph type="sldNum" sz="quarter" idx="17"/>
          </p:nvPr>
        </p:nvSpPr>
        <p:spPr/>
        <p:txBody>
          <a:bodyPr/>
          <a:lstStyle/>
          <a:p>
            <a:r>
              <a:rPr lang="de-DE" noProof="0"/>
              <a:t>Seite</a:t>
            </a:r>
            <a:r>
              <a:rPr lang="en-US"/>
              <a:t> </a:t>
            </a:r>
            <a:fld id="{401BA3E4-5E55-4F99-AF09-CC6D6B2539E2}" type="slidenum">
              <a:rPr lang="en-US" smtClean="0"/>
              <a:pPr/>
              <a:t>‹Nr.›</a:t>
            </a:fld>
            <a:endParaRPr lang="en-US" dirty="0"/>
          </a:p>
        </p:txBody>
      </p:sp>
      <p:sp>
        <p:nvSpPr>
          <p:cNvPr id="5" name="Textplatzhalter 4">
            <a:extLst>
              <a:ext uri="{FF2B5EF4-FFF2-40B4-BE49-F238E27FC236}">
                <a16:creationId xmlns:a16="http://schemas.microsoft.com/office/drawing/2014/main" id="{8349B4F5-3985-40FA-BB6F-4069C03E55EE}"/>
              </a:ext>
            </a:extLst>
          </p:cNvPr>
          <p:cNvSpPr>
            <a:spLocks noGrp="1"/>
          </p:cNvSpPr>
          <p:nvPr>
            <p:ph type="body" sz="quarter" idx="18" hasCustomPrompt="1"/>
          </p:nvPr>
        </p:nvSpPr>
        <p:spPr>
          <a:xfrm>
            <a:off x="479425" y="778321"/>
            <a:ext cx="11233150" cy="319318"/>
          </a:xfrm>
        </p:spPr>
        <p:txBody>
          <a:bodyPr/>
          <a:lstStyle>
            <a:lvl1pPr>
              <a:defRPr sz="2000" b="0">
                <a:solidFill>
                  <a:schemeClr val="accent2"/>
                </a:solidFill>
                <a:latin typeface="+mn-lt"/>
              </a:defRPr>
            </a:lvl1pPr>
            <a:lvl2pPr>
              <a:defRPr sz="2400" b="1"/>
            </a:lvl2pPr>
            <a:lvl3pPr>
              <a:defRPr sz="2400" b="1"/>
            </a:lvl3pPr>
            <a:lvl4pPr>
              <a:defRPr sz="2400" b="1"/>
            </a:lvl4pPr>
            <a:lvl5pPr>
              <a:defRPr sz="2400" b="1"/>
            </a:lvl5pPr>
          </a:lstStyle>
          <a:p>
            <a:pPr lvl="0"/>
            <a:r>
              <a:rPr lang="de-DE" dirty="0" err="1"/>
              <a:t>Subline</a:t>
            </a:r>
            <a:endParaRPr lang="de-DE" dirty="0"/>
          </a:p>
        </p:txBody>
      </p:sp>
    </p:spTree>
    <p:extLst>
      <p:ext uri="{BB962C8B-B14F-4D97-AF65-F5344CB8AC3E}">
        <p14:creationId xmlns:p14="http://schemas.microsoft.com/office/powerpoint/2010/main" val="1450122393"/>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43D0C7F-18E0-8BFD-9EC7-4CF662A3A5C8}"/>
              </a:ext>
            </a:extLst>
          </p:cNvPr>
          <p:cNvSpPr>
            <a:spLocks noChangeArrowheads="1"/>
          </p:cNvSpPr>
          <p:nvPr/>
        </p:nvSpPr>
        <p:spPr bwMode="auto">
          <a:xfrm>
            <a:off x="334963" y="368300"/>
            <a:ext cx="11522075" cy="1868488"/>
          </a:xfrm>
          <a:prstGeom prst="rect">
            <a:avLst/>
          </a:prstGeom>
          <a:solidFill>
            <a:srgbClr val="243572"/>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algn="ctr" eaLnBrk="1" hangingPunct="1">
              <a:defRPr/>
            </a:pPr>
            <a:endParaRPr lang="de-DE" altLang="de-DE"/>
          </a:p>
        </p:txBody>
      </p:sp>
      <p:sp>
        <p:nvSpPr>
          <p:cNvPr id="3" name="Rectangle 8">
            <a:extLst>
              <a:ext uri="{FF2B5EF4-FFF2-40B4-BE49-F238E27FC236}">
                <a16:creationId xmlns:a16="http://schemas.microsoft.com/office/drawing/2014/main" id="{279E458C-5F81-9998-969B-D8648CB013DF}"/>
              </a:ext>
            </a:extLst>
          </p:cNvPr>
          <p:cNvSpPr>
            <a:spLocks noChangeArrowheads="1"/>
          </p:cNvSpPr>
          <p:nvPr/>
        </p:nvSpPr>
        <p:spPr bwMode="auto">
          <a:xfrm>
            <a:off x="334963" y="196850"/>
            <a:ext cx="11522075" cy="144463"/>
          </a:xfrm>
          <a:prstGeom prst="rect">
            <a:avLst/>
          </a:prstGeom>
          <a:solidFill>
            <a:srgbClr val="243572"/>
          </a:solidFill>
          <a:ln>
            <a:noFill/>
          </a:ln>
        </p:spPr>
        <p:txBody>
          <a:bodyP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pic>
        <p:nvPicPr>
          <p:cNvPr id="4" name="Picture 9" descr="tud_logo">
            <a:extLst>
              <a:ext uri="{FF2B5EF4-FFF2-40B4-BE49-F238E27FC236}">
                <a16:creationId xmlns:a16="http://schemas.microsoft.com/office/drawing/2014/main" id="{A5DEA1C5-E1E8-02D8-DDB2-15AF69CEB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453"/>
          <a:stretch>
            <a:fillRect/>
          </a:stretch>
        </p:blipFill>
        <p:spPr bwMode="auto">
          <a:xfrm>
            <a:off x="9563100" y="500063"/>
            <a:ext cx="24971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1">
            <a:extLst>
              <a:ext uri="{FF2B5EF4-FFF2-40B4-BE49-F238E27FC236}">
                <a16:creationId xmlns:a16="http://schemas.microsoft.com/office/drawing/2014/main" id="{672EEDF6-CEB6-290F-56C5-870EC09B2612}"/>
              </a:ext>
            </a:extLst>
          </p:cNvPr>
          <p:cNvSpPr>
            <a:spLocks noChangeShapeType="1"/>
          </p:cNvSpPr>
          <p:nvPr/>
        </p:nvSpPr>
        <p:spPr bwMode="auto">
          <a:xfrm>
            <a:off x="336550" y="6489700"/>
            <a:ext cx="11520488"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 name="Line 15">
            <a:extLst>
              <a:ext uri="{FF2B5EF4-FFF2-40B4-BE49-F238E27FC236}">
                <a16:creationId xmlns:a16="http://schemas.microsoft.com/office/drawing/2014/main" id="{8DE8D5FB-7CF2-9D9D-943B-92CC0EBFCA2A}"/>
              </a:ext>
            </a:extLst>
          </p:cNvPr>
          <p:cNvSpPr>
            <a:spLocks noChangeShapeType="1"/>
          </p:cNvSpPr>
          <p:nvPr/>
        </p:nvSpPr>
        <p:spPr bwMode="auto">
          <a:xfrm>
            <a:off x="336550" y="6489700"/>
            <a:ext cx="11520488"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 name="Rectangle 18">
            <a:extLst>
              <a:ext uri="{FF2B5EF4-FFF2-40B4-BE49-F238E27FC236}">
                <a16:creationId xmlns:a16="http://schemas.microsoft.com/office/drawing/2014/main" id="{A5AC8A1C-09C8-B357-5B0C-A6FF0B281A58}"/>
              </a:ext>
            </a:extLst>
          </p:cNvPr>
          <p:cNvSpPr>
            <a:spLocks noChangeArrowheads="1"/>
          </p:cNvSpPr>
          <p:nvPr/>
        </p:nvSpPr>
        <p:spPr bwMode="auto">
          <a:xfrm>
            <a:off x="334963" y="360363"/>
            <a:ext cx="11520487" cy="14287"/>
          </a:xfrm>
          <a:prstGeom prst="rect">
            <a:avLst/>
          </a:prstGeom>
          <a:solidFill>
            <a:srgbClr val="000000"/>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sp>
        <p:nvSpPr>
          <p:cNvPr id="8" name="Rectangle 19">
            <a:extLst>
              <a:ext uri="{FF2B5EF4-FFF2-40B4-BE49-F238E27FC236}">
                <a16:creationId xmlns:a16="http://schemas.microsoft.com/office/drawing/2014/main" id="{04D10510-D6B5-9437-880C-F5D6234221F7}"/>
              </a:ext>
            </a:extLst>
          </p:cNvPr>
          <p:cNvSpPr>
            <a:spLocks noChangeArrowheads="1"/>
          </p:cNvSpPr>
          <p:nvPr/>
        </p:nvSpPr>
        <p:spPr bwMode="auto">
          <a:xfrm>
            <a:off x="334963" y="2239963"/>
            <a:ext cx="11520487" cy="7937"/>
          </a:xfrm>
          <a:prstGeom prst="rect">
            <a:avLst/>
          </a:prstGeom>
          <a:solidFill>
            <a:srgbClr val="000000"/>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pic>
        <p:nvPicPr>
          <p:cNvPr id="9" name="Grafik 13" descr="MIM_logo_10x10_web.gif">
            <a:extLst>
              <a:ext uri="{FF2B5EF4-FFF2-40B4-BE49-F238E27FC236}">
                <a16:creationId xmlns:a16="http://schemas.microsoft.com/office/drawing/2014/main" id="{5603FB70-ECED-D5B5-EF85-9126B0735BA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53750" y="6010275"/>
            <a:ext cx="1106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ctrTitle"/>
          </p:nvPr>
        </p:nvSpPr>
        <p:spPr>
          <a:xfrm>
            <a:off x="478367" y="534967"/>
            <a:ext cx="8978900" cy="577850"/>
          </a:xfrm>
        </p:spPr>
        <p:txBody>
          <a:bodyPr anchor="t"/>
          <a:lstStyle>
            <a:lvl1pPr>
              <a:defRPr sz="2800">
                <a:solidFill>
                  <a:schemeClr val="bg1"/>
                </a:solidFill>
              </a:defRPr>
            </a:lvl1pPr>
          </a:lstStyle>
          <a:p>
            <a:r>
              <a:rPr lang="de-DE" dirty="0"/>
              <a:t>Titelmasterformat durch Klicken bearbeiten</a:t>
            </a:r>
          </a:p>
        </p:txBody>
      </p:sp>
      <p:sp>
        <p:nvSpPr>
          <p:cNvPr id="87044" name="Rectangle 4"/>
          <p:cNvSpPr>
            <a:spLocks noGrp="1" noChangeArrowheads="1"/>
          </p:cNvSpPr>
          <p:nvPr>
            <p:ph type="subTitle" idx="1"/>
          </p:nvPr>
        </p:nvSpPr>
        <p:spPr>
          <a:xfrm>
            <a:off x="478367" y="1292205"/>
            <a:ext cx="8978900" cy="944562"/>
          </a:xfrm>
        </p:spPr>
        <p:txBody>
          <a:bodyPr/>
          <a:lstStyle>
            <a:lvl1pPr marL="0" indent="0">
              <a:spcBef>
                <a:spcPct val="0"/>
              </a:spcBef>
              <a:buFont typeface="Wingdings" pitchFamily="2" charset="2"/>
              <a:buNone/>
              <a:defRPr b="1">
                <a:solidFill>
                  <a:schemeClr val="bg1"/>
                </a:solidFill>
              </a:defRPr>
            </a:lvl1pPr>
          </a:lstStyle>
          <a:p>
            <a:r>
              <a:rPr lang="de-DE" dirty="0"/>
              <a:t>Formatvorlage des Untertitelmasters durch Klicken bearbeiten</a:t>
            </a:r>
          </a:p>
        </p:txBody>
      </p:sp>
    </p:spTree>
    <p:extLst>
      <p:ext uri="{BB962C8B-B14F-4D97-AF65-F5344CB8AC3E}">
        <p14:creationId xmlns:p14="http://schemas.microsoft.com/office/powerpoint/2010/main" val="10562138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Kapiteltrenner – Beschreibung mit Bi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5B6287E-4A4F-4439-B422-A23539B2685C}"/>
              </a:ext>
            </a:extLst>
          </p:cNvPr>
          <p:cNvGraphicFramePr>
            <a:graphicFrameLocks noChangeAspect="1"/>
          </p:cNvGraphicFramePr>
          <p:nvPr userDrawn="1">
            <p:custDataLst>
              <p:tags r:id="rId1"/>
            </p:custDataLst>
            <p:extLst>
              <p:ext uri="{D42A27DB-BD31-4B8C-83A1-F6EECF244321}">
                <p14:modId xmlns:p14="http://schemas.microsoft.com/office/powerpoint/2010/main" val="397322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6" name="Objekt 5" hidden="1">
                        <a:extLst>
                          <a:ext uri="{FF2B5EF4-FFF2-40B4-BE49-F238E27FC236}">
                            <a16:creationId xmlns:a16="http://schemas.microsoft.com/office/drawing/2014/main" id="{95B6287E-4A4F-4439-B422-A23539B268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Bildplatzhalter 7">
            <a:extLst>
              <a:ext uri="{FF2B5EF4-FFF2-40B4-BE49-F238E27FC236}">
                <a16:creationId xmlns:a16="http://schemas.microsoft.com/office/drawing/2014/main" id="{43168385-808A-40CF-ACBB-25E2FEB39C95}"/>
              </a:ext>
            </a:extLst>
          </p:cNvPr>
          <p:cNvSpPr>
            <a:spLocks noGrp="1"/>
          </p:cNvSpPr>
          <p:nvPr>
            <p:ph type="pic" sz="quarter" idx="13"/>
          </p:nvPr>
        </p:nvSpPr>
        <p:spPr>
          <a:xfrm>
            <a:off x="479424" y="1700213"/>
            <a:ext cx="6315075" cy="4284662"/>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a:p>
        </p:txBody>
      </p:sp>
      <p:sp>
        <p:nvSpPr>
          <p:cNvPr id="10" name="Textplatzhalter 9">
            <a:extLst>
              <a:ext uri="{FF2B5EF4-FFF2-40B4-BE49-F238E27FC236}">
                <a16:creationId xmlns:a16="http://schemas.microsoft.com/office/drawing/2014/main" id="{959FA541-8597-4991-9A2A-D86D39840ED3}"/>
              </a:ext>
            </a:extLst>
          </p:cNvPr>
          <p:cNvSpPr>
            <a:spLocks noGrp="1"/>
          </p:cNvSpPr>
          <p:nvPr>
            <p:ph type="body" sz="quarter" idx="14" hasCustomPrompt="1"/>
          </p:nvPr>
        </p:nvSpPr>
        <p:spPr>
          <a:xfrm>
            <a:off x="6275388" y="3149600"/>
            <a:ext cx="5916612" cy="1622533"/>
          </a:xfrm>
          <a:gradFill flip="none" rotWithShape="1">
            <a:gsLst>
              <a:gs pos="34000">
                <a:srgbClr val="1C768F">
                  <a:alpha val="94902"/>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360000" tIns="360000" rIns="360000" bIns="360000"/>
          <a:lstStyle>
            <a:lvl1pPr>
              <a:lnSpc>
                <a:spcPct val="110000"/>
              </a:lnSpc>
              <a:spcAft>
                <a:spcPts val="0"/>
              </a:spcAft>
              <a:defRPr sz="2000" b="1">
                <a:solidFill>
                  <a:schemeClr val="bg1"/>
                </a:solidFill>
              </a:defRPr>
            </a:lvl1pPr>
            <a:lvl2pPr>
              <a:lnSpc>
                <a:spcPts val="2420"/>
              </a:lnSpc>
              <a:spcAft>
                <a:spcPts val="0"/>
              </a:spcAft>
              <a:defRPr sz="2860" b="1">
                <a:solidFill>
                  <a:schemeClr val="bg1"/>
                </a:solidFill>
                <a:latin typeface="Frutiger LT Com 75 Black" panose="020B0A03040504030204" pitchFamily="34" charset="0"/>
              </a:defRPr>
            </a:lvl2pPr>
            <a:lvl3pPr>
              <a:lnSpc>
                <a:spcPct val="110000"/>
              </a:lnSpc>
              <a:defRPr sz="1600" b="0">
                <a:solidFill>
                  <a:schemeClr val="bg1"/>
                </a:solidFill>
                <a:latin typeface="+mn-lt"/>
              </a:defRPr>
            </a:lvl3pPr>
            <a:lvl4pPr>
              <a:defRPr>
                <a:solidFill>
                  <a:schemeClr val="bg1"/>
                </a:solidFill>
              </a:defRPr>
            </a:lvl4pPr>
            <a:lvl5pPr>
              <a:defRPr>
                <a:solidFill>
                  <a:schemeClr val="bg1"/>
                </a:solidFill>
              </a:defRPr>
            </a:lvl5pPr>
          </a:lstStyle>
          <a:p>
            <a:pPr lvl="0"/>
            <a:r>
              <a:rPr lang="de-DE" dirty="0"/>
              <a:t>Kapitelüberschrift, Frutiger </a:t>
            </a:r>
            <a:r>
              <a:rPr lang="de-DE" dirty="0" err="1"/>
              <a:t>Bold</a:t>
            </a:r>
            <a:r>
              <a:rPr lang="de-DE" dirty="0"/>
              <a:t> 20 </a:t>
            </a:r>
            <a:r>
              <a:rPr lang="de-DE" dirty="0" err="1"/>
              <a:t>pt</a:t>
            </a:r>
            <a:endParaRPr lang="de-DE" dirty="0"/>
          </a:p>
          <a:p>
            <a:pPr lvl="1"/>
            <a:r>
              <a:rPr lang="de-DE" dirty="0"/>
              <a:t>—</a:t>
            </a:r>
          </a:p>
          <a:p>
            <a:pPr lvl="2"/>
            <a:r>
              <a:rPr lang="de-DE" dirty="0"/>
              <a:t>Frutiger LT </a:t>
            </a:r>
            <a:r>
              <a:rPr lang="de-DE" dirty="0" err="1"/>
              <a:t>Com</a:t>
            </a:r>
            <a:r>
              <a:rPr lang="de-DE" dirty="0"/>
              <a:t> Light 16 </a:t>
            </a:r>
            <a:r>
              <a:rPr lang="de-DE" dirty="0" err="1"/>
              <a:t>pt</a:t>
            </a:r>
            <a:r>
              <a:rPr lang="de-DE" dirty="0"/>
              <a:t> </a:t>
            </a:r>
          </a:p>
        </p:txBody>
      </p:sp>
      <p:sp>
        <p:nvSpPr>
          <p:cNvPr id="2" name="Titel 1">
            <a:extLst>
              <a:ext uri="{FF2B5EF4-FFF2-40B4-BE49-F238E27FC236}">
                <a16:creationId xmlns:a16="http://schemas.microsoft.com/office/drawing/2014/main" id="{9CEB97AB-0648-4C20-81AF-315192BBB0AA}"/>
              </a:ext>
            </a:extLst>
          </p:cNvPr>
          <p:cNvSpPr>
            <a:spLocks noGrp="1"/>
          </p:cNvSpPr>
          <p:nvPr>
            <p:ph type="title"/>
          </p:nvPr>
        </p:nvSpPr>
        <p:spPr/>
        <p:txBody>
          <a:bodyPr vert="horz"/>
          <a:lstStyle/>
          <a:p>
            <a:r>
              <a:rPr lang="de-DE"/>
              <a:t>Mastertitelformat bearbeiten</a:t>
            </a:r>
            <a:endParaRPr lang="en-US" dirty="0"/>
          </a:p>
        </p:txBody>
      </p:sp>
      <p:sp>
        <p:nvSpPr>
          <p:cNvPr id="9" name="Datumsplatzhalter 8">
            <a:extLst>
              <a:ext uri="{FF2B5EF4-FFF2-40B4-BE49-F238E27FC236}">
                <a16:creationId xmlns:a16="http://schemas.microsoft.com/office/drawing/2014/main" id="{57475347-60C7-4275-87BB-E0A043A53960}"/>
              </a:ext>
            </a:extLst>
          </p:cNvPr>
          <p:cNvSpPr>
            <a:spLocks noGrp="1"/>
          </p:cNvSpPr>
          <p:nvPr>
            <p:ph type="dt" sz="half" idx="15"/>
          </p:nvPr>
        </p:nvSpPr>
        <p:spPr/>
        <p:txBody>
          <a:bodyPr/>
          <a:lstStyle/>
          <a:p>
            <a:fld id="{FC469E6C-F598-4F80-AB6C-46A0783E2A2E}" type="datetime1">
              <a:rPr lang="de-DE" noProof="0" smtClean="0"/>
              <a:t>25.01.2024</a:t>
            </a:fld>
            <a:endParaRPr lang="de-DE" noProof="0" dirty="0"/>
          </a:p>
        </p:txBody>
      </p:sp>
      <p:sp>
        <p:nvSpPr>
          <p:cNvPr id="11" name="Copyright Fraunhofer">
            <a:extLst>
              <a:ext uri="{FF2B5EF4-FFF2-40B4-BE49-F238E27FC236}">
                <a16:creationId xmlns:a16="http://schemas.microsoft.com/office/drawing/2014/main" id="{262368A1-9617-47E7-A038-2429D810911C}"/>
              </a:ext>
            </a:extLst>
          </p:cNvPr>
          <p:cNvSpPr>
            <a:spLocks noGrp="1"/>
          </p:cNvSpPr>
          <p:nvPr>
            <p:ph type="ftr" sz="quarter" idx="16"/>
          </p:nvPr>
        </p:nvSpPr>
        <p:spPr/>
        <p:txBody>
          <a:bodyPr/>
          <a:lstStyle/>
          <a:p>
            <a:r>
              <a:rPr lang="de-DE" noProof="0"/>
              <a:t>© Fraunhofer LBF</a:t>
            </a:r>
            <a:endParaRPr lang="de-DE" noProof="0" dirty="0"/>
          </a:p>
        </p:txBody>
      </p:sp>
      <p:sp>
        <p:nvSpPr>
          <p:cNvPr id="12" name="Foliennummernplatzhalter 11">
            <a:extLst>
              <a:ext uri="{FF2B5EF4-FFF2-40B4-BE49-F238E27FC236}">
                <a16:creationId xmlns:a16="http://schemas.microsoft.com/office/drawing/2014/main" id="{7CAF98EC-E908-46DA-A386-F0D4232D418D}"/>
              </a:ext>
            </a:extLst>
          </p:cNvPr>
          <p:cNvSpPr>
            <a:spLocks noGrp="1"/>
          </p:cNvSpPr>
          <p:nvPr>
            <p:ph type="sldNum" sz="quarter" idx="17"/>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1600B162-5CE1-4081-9F76-7824B5C17191}"/>
              </a:ext>
            </a:extLst>
          </p:cNvPr>
          <p:cNvSpPr>
            <a:spLocks noGrp="1"/>
          </p:cNvSpPr>
          <p:nvPr>
            <p:ph type="body" sz="quarter" idx="18" hasCustomPrompt="1"/>
          </p:nvPr>
        </p:nvSpPr>
        <p:spPr>
          <a:xfrm>
            <a:off x="479425" y="778321"/>
            <a:ext cx="11233150" cy="318933"/>
          </a:xfrm>
        </p:spPr>
        <p:txBody>
          <a:bodyPr/>
          <a:lstStyle>
            <a:lvl1pPr>
              <a:defRPr sz="2000" b="0">
                <a:solidFill>
                  <a:schemeClr val="accent2"/>
                </a:solidFill>
                <a:latin typeface="+mn-lt"/>
              </a:defRPr>
            </a:lvl1pPr>
          </a:lstStyle>
          <a:p>
            <a:pPr lvl="0"/>
            <a:r>
              <a:rPr lang="de-DE" dirty="0" err="1"/>
              <a:t>Subline</a:t>
            </a:r>
            <a:endParaRPr lang="en-US" dirty="0"/>
          </a:p>
        </p:txBody>
      </p:sp>
    </p:spTree>
    <p:extLst>
      <p:ext uri="{BB962C8B-B14F-4D97-AF65-F5344CB8AC3E}">
        <p14:creationId xmlns:p14="http://schemas.microsoft.com/office/powerpoint/2010/main" val="3047408346"/>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Kapitelfolie mit Beschreibung 1">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F8DCC3F-E343-4E3F-B16A-B6051F15F188}"/>
              </a:ext>
            </a:extLst>
          </p:cNvPr>
          <p:cNvPicPr>
            <a:picLocks noChangeAspect="1"/>
          </p:cNvPicPr>
          <p:nvPr userDrawn="1"/>
        </p:nvPicPr>
        <p:blipFill rotWithShape="1">
          <a:blip r:embed="rId3"/>
          <a:srcRect t="10015" b="18610"/>
          <a:stretch/>
        </p:blipFill>
        <p:spPr>
          <a:xfrm>
            <a:off x="0" y="1"/>
            <a:ext cx="12192000" cy="6151957"/>
          </a:xfrm>
          <a:prstGeom prst="rect">
            <a:avLst/>
          </a:prstGeom>
        </p:spPr>
      </p:pic>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4136657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478198" y="1999174"/>
            <a:ext cx="7346583" cy="1731243"/>
          </a:xfrm>
          <a:noFill/>
        </p:spPr>
        <p:txBody>
          <a:bodyPr wrap="square" lIns="0" tIns="0" rIns="0" bIns="0" anchor="t">
            <a:spAutoFit/>
          </a:bodyPr>
          <a:lstStyle>
            <a:lvl1pPr>
              <a:lnSpc>
                <a:spcPct val="110000"/>
              </a:lnSpc>
              <a:spcAft>
                <a:spcPts val="0"/>
              </a:spcAft>
              <a:defRPr sz="1600" b="0">
                <a:solidFill>
                  <a:schemeClr val="bg1"/>
                </a:solidFill>
                <a:latin typeface="+mj-lt"/>
              </a:defRPr>
            </a:lvl1pPr>
            <a:lvl2pPr>
              <a:lnSpc>
                <a:spcPts val="3200"/>
              </a:lnSpc>
              <a:spcAft>
                <a:spcPts val="640"/>
              </a:spcAft>
              <a:defRPr sz="4160" b="1">
                <a:solidFill>
                  <a:schemeClr val="bg1"/>
                </a:solidFill>
                <a:latin typeface="Frutiger LT Com 75 Black" panose="020B0A03040504030204" pitchFamily="34" charset="0"/>
              </a:defRPr>
            </a:lvl2pPr>
            <a:lvl3pPr>
              <a:lnSpc>
                <a:spcPct val="100000"/>
              </a:lnSpc>
              <a:spcAft>
                <a:spcPts val="0"/>
              </a:spcAft>
              <a:defRPr sz="3200" b="0">
                <a:solidFill>
                  <a:schemeClr val="bg1"/>
                </a:solidFill>
                <a:latin typeface="+mn-lt"/>
              </a:defRPr>
            </a:lvl3pPr>
            <a:lvl4pPr marL="0" indent="0">
              <a:lnSpc>
                <a:spcPts val="2080"/>
              </a:lnSpc>
              <a:spcBef>
                <a:spcPts val="2080"/>
              </a:spcBef>
              <a:spcAft>
                <a:spcPts val="0"/>
              </a:spcAft>
              <a:buNone/>
              <a:defRPr>
                <a:solidFill>
                  <a:schemeClr val="bg1"/>
                </a:solidFill>
              </a:defRPr>
            </a:lvl4pPr>
            <a:lvl5pPr>
              <a:spcAft>
                <a:spcPts val="0"/>
              </a:spcAft>
              <a:defRPr/>
            </a:lvl5pPr>
          </a:lstStyle>
          <a:p>
            <a:pPr lvl="0"/>
            <a:r>
              <a:rPr lang="de-DE" dirty="0"/>
              <a:t>Kapitelnummer </a:t>
            </a:r>
          </a:p>
          <a:p>
            <a:pPr lvl="1"/>
            <a:r>
              <a:rPr lang="de-DE" dirty="0"/>
              <a:t>—</a:t>
            </a:r>
          </a:p>
          <a:p>
            <a:pPr lvl="2"/>
            <a:r>
              <a:rPr lang="de-DE" dirty="0"/>
              <a:t>Headline groß, Frutiger LT </a:t>
            </a:r>
            <a:r>
              <a:rPr lang="de-DE" dirty="0" err="1"/>
              <a:t>Com</a:t>
            </a:r>
            <a:r>
              <a:rPr lang="de-DE" dirty="0"/>
              <a:t> Light, </a:t>
            </a:r>
            <a:br>
              <a:rPr lang="de-DE" dirty="0"/>
            </a:br>
            <a:r>
              <a:rPr lang="de-DE" dirty="0"/>
              <a:t>32 </a:t>
            </a:r>
            <a:r>
              <a:rPr lang="de-DE" dirty="0" err="1"/>
              <a:t>pt</a:t>
            </a:r>
            <a:endParaRPr lang="de-DE" dirty="0"/>
          </a:p>
        </p:txBody>
      </p:sp>
      <p:sp>
        <p:nvSpPr>
          <p:cNvPr id="5" name="Datumsplatzhalter 4">
            <a:extLst>
              <a:ext uri="{FF2B5EF4-FFF2-40B4-BE49-F238E27FC236}">
                <a16:creationId xmlns:a16="http://schemas.microsoft.com/office/drawing/2014/main" id="{CF75AC2F-D644-43D9-B982-47D14AE50663}"/>
              </a:ext>
            </a:extLst>
          </p:cNvPr>
          <p:cNvSpPr>
            <a:spLocks noGrp="1"/>
          </p:cNvSpPr>
          <p:nvPr>
            <p:ph type="dt" sz="half" idx="12"/>
          </p:nvPr>
        </p:nvSpPr>
        <p:spPr/>
        <p:txBody>
          <a:bodyPr/>
          <a:lstStyle/>
          <a:p>
            <a:fld id="{BE4F662B-8B67-467B-B579-81B65A21735B}" type="datetime1">
              <a:rPr lang="de-DE" noProof="0" smtClean="0"/>
              <a:t>25.01.2024</a:t>
            </a:fld>
            <a:endParaRPr lang="de-DE" noProof="0" dirty="0"/>
          </a:p>
        </p:txBody>
      </p:sp>
      <p:sp>
        <p:nvSpPr>
          <p:cNvPr id="6" name="Copyright Fraunhofer">
            <a:extLst>
              <a:ext uri="{FF2B5EF4-FFF2-40B4-BE49-F238E27FC236}">
                <a16:creationId xmlns:a16="http://schemas.microsoft.com/office/drawing/2014/main" id="{F09CF1CB-7C21-4B1B-8641-DD8AC9A83CB3}"/>
              </a:ext>
            </a:extLst>
          </p:cNvPr>
          <p:cNvSpPr>
            <a:spLocks noGrp="1"/>
          </p:cNvSpPr>
          <p:nvPr>
            <p:ph type="ftr" sz="quarter" idx="13"/>
          </p:nvPr>
        </p:nvSpPr>
        <p:spPr/>
        <p:txBody>
          <a:bodyPr/>
          <a:lstStyle/>
          <a:p>
            <a:r>
              <a:rPr lang="de-DE" noProof="0"/>
              <a:t>© Fraunhofer LBF</a:t>
            </a:r>
            <a:endParaRPr lang="de-DE" noProof="0" dirty="0"/>
          </a:p>
        </p:txBody>
      </p:sp>
      <p:sp>
        <p:nvSpPr>
          <p:cNvPr id="7" name="Foliennummernplatzhalter 6">
            <a:extLst>
              <a:ext uri="{FF2B5EF4-FFF2-40B4-BE49-F238E27FC236}">
                <a16:creationId xmlns:a16="http://schemas.microsoft.com/office/drawing/2014/main" id="{30AB71B0-9D5B-4CFF-97F3-7D9E421F2DA8}"/>
              </a:ext>
            </a:extLst>
          </p:cNvPr>
          <p:cNvSpPr>
            <a:spLocks noGrp="1"/>
          </p:cNvSpPr>
          <p:nvPr>
            <p:ph type="sldNum" sz="quarter" idx="14"/>
          </p:nvPr>
        </p:nvSpPr>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41297253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Kapitelfolie mit Beschreibung 2">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3498244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fik 7">
            <a:extLst>
              <a:ext uri="{FF2B5EF4-FFF2-40B4-BE49-F238E27FC236}">
                <a16:creationId xmlns:a16="http://schemas.microsoft.com/office/drawing/2014/main" id="{0EB8D40A-176A-4C73-94E8-E4F599039B2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12192000" cy="6158116"/>
          </a:xfrm>
          <a:prstGeom prst="rect">
            <a:avLst/>
          </a:prstGeom>
        </p:spPr>
      </p:pic>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478198" y="1999174"/>
            <a:ext cx="7346585" cy="1731243"/>
          </a:xfrm>
          <a:noFill/>
        </p:spPr>
        <p:txBody>
          <a:bodyPr wrap="square" lIns="0" tIns="0" rIns="0" bIns="0" anchor="t">
            <a:spAutoFit/>
          </a:bodyPr>
          <a:lstStyle>
            <a:lvl1pPr>
              <a:lnSpc>
                <a:spcPct val="110000"/>
              </a:lnSpc>
              <a:spcAft>
                <a:spcPts val="0"/>
              </a:spcAft>
              <a:defRPr sz="1600" b="0">
                <a:solidFill>
                  <a:schemeClr val="bg1"/>
                </a:solidFill>
                <a:latin typeface="+mj-lt"/>
              </a:defRPr>
            </a:lvl1pPr>
            <a:lvl2pPr>
              <a:lnSpc>
                <a:spcPts val="3200"/>
              </a:lnSpc>
              <a:spcAft>
                <a:spcPts val="640"/>
              </a:spcAft>
              <a:defRPr sz="4160" b="1">
                <a:solidFill>
                  <a:schemeClr val="bg1"/>
                </a:solidFill>
                <a:latin typeface="Frutiger LT Com 75 Black" panose="020B0A03040504030204" pitchFamily="34" charset="0"/>
              </a:defRPr>
            </a:lvl2pPr>
            <a:lvl3pPr>
              <a:lnSpc>
                <a:spcPct val="100000"/>
              </a:lnSpc>
              <a:spcAft>
                <a:spcPts val="0"/>
              </a:spcAft>
              <a:defRPr sz="3200" b="0">
                <a:solidFill>
                  <a:schemeClr val="bg1"/>
                </a:solidFill>
                <a:latin typeface="+mn-lt"/>
              </a:defRPr>
            </a:lvl3pPr>
            <a:lvl4pPr marL="0" indent="0">
              <a:lnSpc>
                <a:spcPts val="2080"/>
              </a:lnSpc>
              <a:spcBef>
                <a:spcPts val="2080"/>
              </a:spcBef>
              <a:spcAft>
                <a:spcPts val="0"/>
              </a:spcAft>
              <a:buNone/>
              <a:defRPr>
                <a:solidFill>
                  <a:schemeClr val="bg1"/>
                </a:solidFill>
              </a:defRPr>
            </a:lvl4pPr>
            <a:lvl5pPr>
              <a:spcAft>
                <a:spcPts val="0"/>
              </a:spcAft>
              <a:defRPr/>
            </a:lvl5pPr>
          </a:lstStyle>
          <a:p>
            <a:pPr lvl="0"/>
            <a:r>
              <a:rPr lang="de-DE" dirty="0"/>
              <a:t>Kapitelnummer </a:t>
            </a:r>
          </a:p>
          <a:p>
            <a:pPr lvl="1"/>
            <a:r>
              <a:rPr lang="de-DE" dirty="0"/>
              <a:t>—</a:t>
            </a:r>
          </a:p>
          <a:p>
            <a:pPr lvl="2"/>
            <a:r>
              <a:rPr lang="de-DE" dirty="0"/>
              <a:t>Headline groß, Frutiger LT </a:t>
            </a:r>
            <a:r>
              <a:rPr lang="de-DE" dirty="0" err="1"/>
              <a:t>Com</a:t>
            </a:r>
            <a:r>
              <a:rPr lang="de-DE" dirty="0"/>
              <a:t> Light, </a:t>
            </a:r>
            <a:br>
              <a:rPr lang="de-DE" dirty="0"/>
            </a:br>
            <a:r>
              <a:rPr lang="de-DE" dirty="0"/>
              <a:t>32 </a:t>
            </a:r>
            <a:r>
              <a:rPr lang="de-DE" dirty="0" err="1"/>
              <a:t>pt</a:t>
            </a:r>
            <a:r>
              <a:rPr lang="de-DE" dirty="0"/>
              <a:t>,</a:t>
            </a:r>
          </a:p>
        </p:txBody>
      </p:sp>
      <p:sp>
        <p:nvSpPr>
          <p:cNvPr id="5" name="Datumsplatzhalter 4">
            <a:extLst>
              <a:ext uri="{FF2B5EF4-FFF2-40B4-BE49-F238E27FC236}">
                <a16:creationId xmlns:a16="http://schemas.microsoft.com/office/drawing/2014/main" id="{52AD05C7-382B-438D-B349-2F1CC8C2BCCF}"/>
              </a:ext>
            </a:extLst>
          </p:cNvPr>
          <p:cNvSpPr>
            <a:spLocks noGrp="1"/>
          </p:cNvSpPr>
          <p:nvPr>
            <p:ph type="dt" sz="half" idx="12"/>
          </p:nvPr>
        </p:nvSpPr>
        <p:spPr/>
        <p:txBody>
          <a:bodyPr/>
          <a:lstStyle/>
          <a:p>
            <a:fld id="{78088260-380C-400E-94F1-80576C9596AC}" type="datetime1">
              <a:rPr lang="de-DE" noProof="0" smtClean="0"/>
              <a:t>25.01.2024</a:t>
            </a:fld>
            <a:endParaRPr lang="de-DE" noProof="0" dirty="0"/>
          </a:p>
        </p:txBody>
      </p:sp>
      <p:sp>
        <p:nvSpPr>
          <p:cNvPr id="6" name="Copyright Fraunhofer">
            <a:extLst>
              <a:ext uri="{FF2B5EF4-FFF2-40B4-BE49-F238E27FC236}">
                <a16:creationId xmlns:a16="http://schemas.microsoft.com/office/drawing/2014/main" id="{F4113842-5E3F-4997-8349-B76EB457E535}"/>
              </a:ext>
            </a:extLst>
          </p:cNvPr>
          <p:cNvSpPr>
            <a:spLocks noGrp="1"/>
          </p:cNvSpPr>
          <p:nvPr>
            <p:ph type="ftr" sz="quarter" idx="13"/>
          </p:nvPr>
        </p:nvSpPr>
        <p:spPr/>
        <p:txBody>
          <a:bodyPr/>
          <a:lstStyle/>
          <a:p>
            <a:r>
              <a:rPr lang="de-DE" noProof="0"/>
              <a:t>© Fraunhofer LBF</a:t>
            </a:r>
            <a:endParaRPr lang="de-DE" noProof="0" dirty="0"/>
          </a:p>
        </p:txBody>
      </p:sp>
      <p:sp>
        <p:nvSpPr>
          <p:cNvPr id="7" name="Foliennummernplatzhalter 6">
            <a:extLst>
              <a:ext uri="{FF2B5EF4-FFF2-40B4-BE49-F238E27FC236}">
                <a16:creationId xmlns:a16="http://schemas.microsoft.com/office/drawing/2014/main" id="{63428535-A26E-4A75-A2D0-95960DB6BCF0}"/>
              </a:ext>
            </a:extLst>
          </p:cNvPr>
          <p:cNvSpPr>
            <a:spLocks noGrp="1"/>
          </p:cNvSpPr>
          <p:nvPr>
            <p:ph type="sldNum" sz="quarter" idx="14"/>
          </p:nvPr>
        </p:nvSpPr>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4484660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halt – 2 Spalten">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2C7AF347-EE19-4A49-ACB3-3F7316F7E1D7}"/>
              </a:ext>
            </a:extLst>
          </p:cNvPr>
          <p:cNvGraphicFramePr>
            <a:graphicFrameLocks noChangeAspect="1"/>
          </p:cNvGraphicFramePr>
          <p:nvPr userDrawn="1">
            <p:custDataLst>
              <p:tags r:id="rId1"/>
            </p:custDataLst>
            <p:extLst>
              <p:ext uri="{D42A27DB-BD31-4B8C-83A1-F6EECF244321}">
                <p14:modId xmlns:p14="http://schemas.microsoft.com/office/powerpoint/2010/main" val="3942164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a:extLst>
                          <a:ext uri="{FF2B5EF4-FFF2-40B4-BE49-F238E27FC236}">
                            <a16:creationId xmlns:a16="http://schemas.microsoft.com/office/drawing/2014/main" id="{2C7AF347-EE19-4A49-ACB3-3F7316F7E1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8" name="Datumsplatzhalter 7">
            <a:extLst>
              <a:ext uri="{FF2B5EF4-FFF2-40B4-BE49-F238E27FC236}">
                <a16:creationId xmlns:a16="http://schemas.microsoft.com/office/drawing/2014/main" id="{DDBBD9DA-78F9-4E62-A16F-A3EAEE483A54}"/>
              </a:ext>
            </a:extLst>
          </p:cNvPr>
          <p:cNvSpPr>
            <a:spLocks noGrp="1"/>
          </p:cNvSpPr>
          <p:nvPr>
            <p:ph type="dt" sz="half" idx="10"/>
          </p:nvPr>
        </p:nvSpPr>
        <p:spPr/>
        <p:txBody>
          <a:bodyPr/>
          <a:lstStyle/>
          <a:p>
            <a:fld id="{84AC2951-09AD-4688-B783-DAE1ADDED63E}" type="datetime1">
              <a:rPr lang="de-DE" noProof="0" smtClean="0"/>
              <a:t>25.01.2024</a:t>
            </a:fld>
            <a:endParaRPr lang="de-DE" noProof="0" dirty="0"/>
          </a:p>
        </p:txBody>
      </p:sp>
      <p:sp>
        <p:nvSpPr>
          <p:cNvPr id="9" name="Copyright Fraunhofer">
            <a:extLst>
              <a:ext uri="{FF2B5EF4-FFF2-40B4-BE49-F238E27FC236}">
                <a16:creationId xmlns:a16="http://schemas.microsoft.com/office/drawing/2014/main" id="{68024DD5-D614-4E40-8330-76F9312A0541}"/>
              </a:ext>
            </a:extLst>
          </p:cNvPr>
          <p:cNvSpPr>
            <a:spLocks noGrp="1"/>
          </p:cNvSpPr>
          <p:nvPr>
            <p:ph type="ftr" sz="quarter" idx="11"/>
          </p:nvPr>
        </p:nvSpPr>
        <p:spPr/>
        <p:txBody>
          <a:bodyPr/>
          <a:lstStyle/>
          <a:p>
            <a:r>
              <a:rPr lang="de-DE" noProof="0"/>
              <a:t>© Fraunhofer LBF</a:t>
            </a:r>
            <a:endParaRPr lang="de-DE" noProof="0" dirty="0"/>
          </a:p>
        </p:txBody>
      </p:sp>
      <p:sp>
        <p:nvSpPr>
          <p:cNvPr id="10" name="Foliennummernplatzhalter 9">
            <a:extLst>
              <a:ext uri="{FF2B5EF4-FFF2-40B4-BE49-F238E27FC236}">
                <a16:creationId xmlns:a16="http://schemas.microsoft.com/office/drawing/2014/main" id="{54063AB9-A95E-44E6-BF4C-CF29833128BA}"/>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594FD133-02A3-4CCE-886B-5D61839C10ED}"/>
              </a:ext>
            </a:extLst>
          </p:cNvPr>
          <p:cNvSpPr>
            <a:spLocks noGrp="1"/>
          </p:cNvSpPr>
          <p:nvPr>
            <p:ph type="body" sz="quarter" idx="13" hasCustomPrompt="1"/>
          </p:nvPr>
        </p:nvSpPr>
        <p:spPr>
          <a:xfrm>
            <a:off x="479425" y="778321"/>
            <a:ext cx="11233150"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5" name="Textplatzhalter 4">
            <a:extLst>
              <a:ext uri="{FF2B5EF4-FFF2-40B4-BE49-F238E27FC236}">
                <a16:creationId xmlns:a16="http://schemas.microsoft.com/office/drawing/2014/main" id="{7A89D932-8DCF-4ABE-8120-3CC2C601E53E}"/>
              </a:ext>
            </a:extLst>
          </p:cNvPr>
          <p:cNvSpPr>
            <a:spLocks noGrp="1"/>
          </p:cNvSpPr>
          <p:nvPr>
            <p:ph type="body" sz="quarter" idx="14"/>
          </p:nvPr>
        </p:nvSpPr>
        <p:spPr>
          <a:xfrm>
            <a:off x="478199" y="1703388"/>
            <a:ext cx="5437188" cy="2640595"/>
          </a:xfrm>
        </p:spPr>
        <p:txBody>
          <a:bodyPr/>
          <a:lstStyle/>
          <a:p>
            <a:pPr lvl="0"/>
            <a:r>
              <a:rPr lang="de-DE" noProof="0"/>
              <a:t>Mastertextformat bearbeiten</a:t>
            </a:r>
          </a:p>
        </p:txBody>
      </p:sp>
      <p:sp>
        <p:nvSpPr>
          <p:cNvPr id="11" name="Textplatzhalter 10">
            <a:extLst>
              <a:ext uri="{FF2B5EF4-FFF2-40B4-BE49-F238E27FC236}">
                <a16:creationId xmlns:a16="http://schemas.microsoft.com/office/drawing/2014/main" id="{77715D3E-BD63-49BD-96CA-087D6CFC2D25}"/>
              </a:ext>
            </a:extLst>
          </p:cNvPr>
          <p:cNvSpPr>
            <a:spLocks noGrp="1"/>
          </p:cNvSpPr>
          <p:nvPr>
            <p:ph type="body" sz="quarter" idx="15"/>
          </p:nvPr>
        </p:nvSpPr>
        <p:spPr>
          <a:xfrm>
            <a:off x="6275388" y="1703388"/>
            <a:ext cx="5437187" cy="2640595"/>
          </a:xfrm>
        </p:spPr>
        <p:txBody>
          <a:bodyPr/>
          <a:lstStyle/>
          <a:p>
            <a:pPr lvl="0"/>
            <a:r>
              <a:rPr lang="de-DE" noProof="0"/>
              <a:t>Mastertextformat bearbeiten</a:t>
            </a:r>
          </a:p>
        </p:txBody>
      </p:sp>
    </p:spTree>
    <p:extLst>
      <p:ext uri="{BB962C8B-B14F-4D97-AF65-F5344CB8AC3E}">
        <p14:creationId xmlns:p14="http://schemas.microsoft.com/office/powerpoint/2010/main" val="3734972581"/>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halt – 3 Spalten">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19BFEDD4-0A61-4DAA-847E-5542C0836BF5}"/>
              </a:ext>
            </a:extLst>
          </p:cNvPr>
          <p:cNvGraphicFramePr>
            <a:graphicFrameLocks noChangeAspect="1"/>
          </p:cNvGraphicFramePr>
          <p:nvPr userDrawn="1">
            <p:custDataLst>
              <p:tags r:id="rId1"/>
            </p:custDataLst>
            <p:extLst>
              <p:ext uri="{D42A27DB-BD31-4B8C-83A1-F6EECF244321}">
                <p14:modId xmlns:p14="http://schemas.microsoft.com/office/powerpoint/2010/main" val="24870035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9" name="Objekt 8" hidden="1">
                        <a:extLst>
                          <a:ext uri="{FF2B5EF4-FFF2-40B4-BE49-F238E27FC236}">
                            <a16:creationId xmlns:a16="http://schemas.microsoft.com/office/drawing/2014/main" id="{19BFEDD4-0A61-4DAA-847E-5542C0836BF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7" name="Datumsplatzhalter 6">
            <a:extLst>
              <a:ext uri="{FF2B5EF4-FFF2-40B4-BE49-F238E27FC236}">
                <a16:creationId xmlns:a16="http://schemas.microsoft.com/office/drawing/2014/main" id="{5A3A3249-3413-4CB5-A695-6373FE349003}"/>
              </a:ext>
            </a:extLst>
          </p:cNvPr>
          <p:cNvSpPr>
            <a:spLocks noGrp="1"/>
          </p:cNvSpPr>
          <p:nvPr>
            <p:ph type="dt" sz="half" idx="10"/>
          </p:nvPr>
        </p:nvSpPr>
        <p:spPr/>
        <p:txBody>
          <a:bodyPr/>
          <a:lstStyle/>
          <a:p>
            <a:fld id="{79225054-8F4D-4B67-8803-E473E83FD8A6}" type="datetime1">
              <a:rPr lang="de-DE" noProof="0" smtClean="0"/>
              <a:t>25.01.2024</a:t>
            </a:fld>
            <a:endParaRPr lang="de-DE" noProof="0" dirty="0"/>
          </a:p>
        </p:txBody>
      </p:sp>
      <p:sp>
        <p:nvSpPr>
          <p:cNvPr id="8" name="Copyright Fraunhofer">
            <a:extLst>
              <a:ext uri="{FF2B5EF4-FFF2-40B4-BE49-F238E27FC236}">
                <a16:creationId xmlns:a16="http://schemas.microsoft.com/office/drawing/2014/main" id="{97173DEC-80BC-41B9-97B7-7718E8E2756C}"/>
              </a:ext>
            </a:extLst>
          </p:cNvPr>
          <p:cNvSpPr>
            <a:spLocks noGrp="1"/>
          </p:cNvSpPr>
          <p:nvPr>
            <p:ph type="ftr" sz="quarter" idx="11"/>
          </p:nvPr>
        </p:nvSpPr>
        <p:spPr/>
        <p:txBody>
          <a:bodyPr/>
          <a:lstStyle/>
          <a:p>
            <a:r>
              <a:rPr lang="de-DE" noProof="0"/>
              <a:t>© Fraunhofer LBF</a:t>
            </a:r>
            <a:endParaRPr lang="de-DE" noProof="0" dirty="0"/>
          </a:p>
        </p:txBody>
      </p:sp>
      <p:sp>
        <p:nvSpPr>
          <p:cNvPr id="10" name="Foliennummernplatzhalter 9">
            <a:extLst>
              <a:ext uri="{FF2B5EF4-FFF2-40B4-BE49-F238E27FC236}">
                <a16:creationId xmlns:a16="http://schemas.microsoft.com/office/drawing/2014/main" id="{3BA71267-E3FD-4A93-BE1B-8DD361058AD1}"/>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841153CC-8B9B-4F23-A87D-CDC7D540D2D7}"/>
              </a:ext>
            </a:extLst>
          </p:cNvPr>
          <p:cNvSpPr>
            <a:spLocks noGrp="1"/>
          </p:cNvSpPr>
          <p:nvPr>
            <p:ph type="body" sz="quarter" idx="13" hasCustomPrompt="1"/>
          </p:nvPr>
        </p:nvSpPr>
        <p:spPr>
          <a:xfrm>
            <a:off x="479425" y="778321"/>
            <a:ext cx="11233150" cy="319318"/>
          </a:xfrm>
        </p:spPr>
        <p:txBody>
          <a:bodyPr/>
          <a:lstStyle>
            <a:lvl1pPr>
              <a:defRPr sz="2000">
                <a:solidFill>
                  <a:schemeClr val="accent2"/>
                </a:solidFill>
                <a:latin typeface="+mn-lt"/>
              </a:defRPr>
            </a:lvl1pPr>
          </a:lstStyle>
          <a:p>
            <a:pPr lvl="0"/>
            <a:r>
              <a:rPr lang="de-DE"/>
              <a:t>Subline</a:t>
            </a:r>
            <a:endParaRPr lang="en-US" dirty="0"/>
          </a:p>
        </p:txBody>
      </p:sp>
      <p:sp>
        <p:nvSpPr>
          <p:cNvPr id="5" name="Textplatzhalter 4">
            <a:extLst>
              <a:ext uri="{FF2B5EF4-FFF2-40B4-BE49-F238E27FC236}">
                <a16:creationId xmlns:a16="http://schemas.microsoft.com/office/drawing/2014/main" id="{5AAA71AE-8A22-4F1C-8598-F96615B924D7}"/>
              </a:ext>
            </a:extLst>
          </p:cNvPr>
          <p:cNvSpPr>
            <a:spLocks noGrp="1"/>
          </p:cNvSpPr>
          <p:nvPr>
            <p:ph type="body" sz="quarter" idx="14"/>
          </p:nvPr>
        </p:nvSpPr>
        <p:spPr>
          <a:xfrm>
            <a:off x="478199" y="1703388"/>
            <a:ext cx="3492500" cy="2640595"/>
          </a:xfrm>
        </p:spPr>
        <p:txBody>
          <a:bodyPr/>
          <a:lstStyle/>
          <a:p>
            <a:pPr lvl="0"/>
            <a:r>
              <a:rPr lang="de-DE" noProof="0"/>
              <a:t>Mastertextformat bearbeiten</a:t>
            </a:r>
          </a:p>
        </p:txBody>
      </p:sp>
      <p:sp>
        <p:nvSpPr>
          <p:cNvPr id="11" name="Textplatzhalter 10">
            <a:extLst>
              <a:ext uri="{FF2B5EF4-FFF2-40B4-BE49-F238E27FC236}">
                <a16:creationId xmlns:a16="http://schemas.microsoft.com/office/drawing/2014/main" id="{6F587FD1-7E1D-43C5-AEEB-11FB82BEE617}"/>
              </a:ext>
            </a:extLst>
          </p:cNvPr>
          <p:cNvSpPr>
            <a:spLocks noGrp="1"/>
          </p:cNvSpPr>
          <p:nvPr>
            <p:ph type="body" sz="quarter" idx="15"/>
          </p:nvPr>
        </p:nvSpPr>
        <p:spPr>
          <a:xfrm>
            <a:off x="4332288" y="1703388"/>
            <a:ext cx="3492500" cy="2640595"/>
          </a:xfrm>
        </p:spPr>
        <p:txBody>
          <a:bodyPr/>
          <a:lstStyle>
            <a:lvl9pPr>
              <a:buAutoNum type="arabicPeriod"/>
              <a:defRPr/>
            </a:lvl9pPr>
          </a:lstStyle>
          <a:p>
            <a:pPr lvl="0"/>
            <a:r>
              <a:rPr lang="de-DE" noProof="0"/>
              <a:t>Mastertextformat bearbeiten</a:t>
            </a:r>
          </a:p>
        </p:txBody>
      </p:sp>
      <p:sp>
        <p:nvSpPr>
          <p:cNvPr id="13" name="Textplatzhalter 12">
            <a:extLst>
              <a:ext uri="{FF2B5EF4-FFF2-40B4-BE49-F238E27FC236}">
                <a16:creationId xmlns:a16="http://schemas.microsoft.com/office/drawing/2014/main" id="{2D288D47-B1E2-4566-B8EC-6D108A695254}"/>
              </a:ext>
            </a:extLst>
          </p:cNvPr>
          <p:cNvSpPr>
            <a:spLocks noGrp="1"/>
          </p:cNvSpPr>
          <p:nvPr>
            <p:ph type="body" sz="quarter" idx="16"/>
          </p:nvPr>
        </p:nvSpPr>
        <p:spPr>
          <a:xfrm>
            <a:off x="8220075" y="1703388"/>
            <a:ext cx="3492500" cy="2740025"/>
          </a:xfrm>
        </p:spPr>
        <p:txBody>
          <a:bodyPr/>
          <a:lstStyle/>
          <a:p>
            <a:pPr lvl="0"/>
            <a:r>
              <a:rPr lang="de-DE" noProof="0"/>
              <a:t>Mastertextformat bearbeiten</a:t>
            </a:r>
          </a:p>
        </p:txBody>
      </p:sp>
    </p:spTree>
    <p:extLst>
      <p:ext uri="{BB962C8B-B14F-4D97-AF65-F5344CB8AC3E}">
        <p14:creationId xmlns:p14="http://schemas.microsoft.com/office/powerpoint/2010/main" val="1750274546"/>
      </p:ext>
    </p:extLst>
  </p:cSld>
  <p:clrMapOvr>
    <a:masterClrMapping/>
  </p:clrMapOvr>
  <p:extLst>
    <p:ext uri="{DCECCB84-F9BA-43D5-87BE-67443E8EF086}">
      <p15:sldGuideLst xmlns:p15="http://schemas.microsoft.com/office/powerpoint/2012/main">
        <p15:guide id="1" pos="2502">
          <p15:clr>
            <a:srgbClr val="FBAE40"/>
          </p15:clr>
        </p15:guide>
        <p15:guide id="2" pos="2729">
          <p15:clr>
            <a:srgbClr val="FBAE40"/>
          </p15:clr>
        </p15:guide>
        <p15:guide id="3" pos="4929">
          <p15:clr>
            <a:srgbClr val="FBAE40"/>
          </p15:clr>
        </p15:guide>
        <p15:guide id="4" pos="517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nhalt – 4 Spalten">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2C7AF347-EE19-4A49-ACB3-3F7316F7E1D7}"/>
              </a:ext>
            </a:extLst>
          </p:cNvPr>
          <p:cNvGraphicFramePr>
            <a:graphicFrameLocks noChangeAspect="1"/>
          </p:cNvGraphicFramePr>
          <p:nvPr userDrawn="1">
            <p:custDataLst>
              <p:tags r:id="rId1"/>
            </p:custDataLst>
            <p:extLst>
              <p:ext uri="{D42A27DB-BD31-4B8C-83A1-F6EECF244321}">
                <p14:modId xmlns:p14="http://schemas.microsoft.com/office/powerpoint/2010/main" val="344787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a:extLst>
                          <a:ext uri="{FF2B5EF4-FFF2-40B4-BE49-F238E27FC236}">
                            <a16:creationId xmlns:a16="http://schemas.microsoft.com/office/drawing/2014/main" id="{2C7AF347-EE19-4A49-ACB3-3F7316F7E1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12" name="Datumsplatzhalter 11">
            <a:extLst>
              <a:ext uri="{FF2B5EF4-FFF2-40B4-BE49-F238E27FC236}">
                <a16:creationId xmlns:a16="http://schemas.microsoft.com/office/drawing/2014/main" id="{61F0DBA5-C1B0-44DC-A359-F53055D10B5C}"/>
              </a:ext>
            </a:extLst>
          </p:cNvPr>
          <p:cNvSpPr>
            <a:spLocks noGrp="1"/>
          </p:cNvSpPr>
          <p:nvPr>
            <p:ph type="dt" sz="half" idx="10"/>
          </p:nvPr>
        </p:nvSpPr>
        <p:spPr/>
        <p:txBody>
          <a:bodyPr/>
          <a:lstStyle/>
          <a:p>
            <a:fld id="{862B3568-9F39-45BA-8ABC-B5488CC74074}" type="datetime1">
              <a:rPr lang="de-DE" noProof="0" smtClean="0"/>
              <a:t>25.01.2024</a:t>
            </a:fld>
            <a:endParaRPr lang="de-DE" noProof="0" dirty="0"/>
          </a:p>
        </p:txBody>
      </p:sp>
      <p:sp>
        <p:nvSpPr>
          <p:cNvPr id="13" name="Copyright Fraunhofer">
            <a:extLst>
              <a:ext uri="{FF2B5EF4-FFF2-40B4-BE49-F238E27FC236}">
                <a16:creationId xmlns:a16="http://schemas.microsoft.com/office/drawing/2014/main" id="{3A411D1E-2AF9-4CC5-AEC7-0C6DF157F576}"/>
              </a:ext>
            </a:extLst>
          </p:cNvPr>
          <p:cNvSpPr>
            <a:spLocks noGrp="1"/>
          </p:cNvSpPr>
          <p:nvPr>
            <p:ph type="ftr" sz="quarter" idx="11"/>
          </p:nvPr>
        </p:nvSpPr>
        <p:spPr/>
        <p:txBody>
          <a:bodyPr/>
          <a:lstStyle/>
          <a:p>
            <a:r>
              <a:rPr lang="de-DE" noProof="0"/>
              <a:t>© Fraunhofer LBF</a:t>
            </a:r>
            <a:endParaRPr lang="de-DE" noProof="0" dirty="0"/>
          </a:p>
        </p:txBody>
      </p:sp>
      <p:sp>
        <p:nvSpPr>
          <p:cNvPr id="14" name="Foliennummernplatzhalter 13">
            <a:extLst>
              <a:ext uri="{FF2B5EF4-FFF2-40B4-BE49-F238E27FC236}">
                <a16:creationId xmlns:a16="http://schemas.microsoft.com/office/drawing/2014/main" id="{4828F296-FF06-4CDF-A47F-F729AA31C0A1}"/>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38C0110F-2625-4571-AE19-B8D78EAA1F97}"/>
              </a:ext>
            </a:extLst>
          </p:cNvPr>
          <p:cNvSpPr>
            <a:spLocks noGrp="1"/>
          </p:cNvSpPr>
          <p:nvPr>
            <p:ph type="body" sz="quarter" idx="13" hasCustomPrompt="1"/>
          </p:nvPr>
        </p:nvSpPr>
        <p:spPr>
          <a:xfrm>
            <a:off x="479425" y="778321"/>
            <a:ext cx="11233150" cy="319318"/>
          </a:xfrm>
        </p:spPr>
        <p:txBody>
          <a:bodyPr/>
          <a:lstStyle>
            <a:lvl1pPr>
              <a:defRPr sz="2000">
                <a:solidFill>
                  <a:schemeClr val="accent2"/>
                </a:solidFill>
                <a:latin typeface="+mn-lt"/>
              </a:defRPr>
            </a:lvl1pPr>
          </a:lstStyle>
          <a:p>
            <a:pPr lvl="0"/>
            <a:r>
              <a:rPr lang="de-DE" dirty="0" err="1"/>
              <a:t>Subline</a:t>
            </a:r>
            <a:endParaRPr lang="en-US" dirty="0"/>
          </a:p>
        </p:txBody>
      </p:sp>
      <p:sp>
        <p:nvSpPr>
          <p:cNvPr id="5" name="Textplatzhalter 4">
            <a:extLst>
              <a:ext uri="{FF2B5EF4-FFF2-40B4-BE49-F238E27FC236}">
                <a16:creationId xmlns:a16="http://schemas.microsoft.com/office/drawing/2014/main" id="{79EF34A9-6B75-4492-8A12-35A87E55C8A4}"/>
              </a:ext>
            </a:extLst>
          </p:cNvPr>
          <p:cNvSpPr>
            <a:spLocks noGrp="1"/>
          </p:cNvSpPr>
          <p:nvPr>
            <p:ph type="body" sz="quarter" idx="14"/>
          </p:nvPr>
        </p:nvSpPr>
        <p:spPr>
          <a:xfrm>
            <a:off x="478199" y="1703388"/>
            <a:ext cx="2520950" cy="2932112"/>
          </a:xfrm>
        </p:spPr>
        <p:txBody>
          <a:bodyPr/>
          <a:lstStyle/>
          <a:p>
            <a:pPr lvl="0"/>
            <a:r>
              <a:rPr lang="de-DE" noProof="0"/>
              <a:t>Mastertextformat bearbeiten</a:t>
            </a:r>
          </a:p>
        </p:txBody>
      </p:sp>
      <p:sp>
        <p:nvSpPr>
          <p:cNvPr id="8" name="Textplatzhalter 7">
            <a:extLst>
              <a:ext uri="{FF2B5EF4-FFF2-40B4-BE49-F238E27FC236}">
                <a16:creationId xmlns:a16="http://schemas.microsoft.com/office/drawing/2014/main" id="{2E310D88-98AF-4753-BFFB-0D7937A97280}"/>
              </a:ext>
            </a:extLst>
          </p:cNvPr>
          <p:cNvSpPr>
            <a:spLocks noGrp="1"/>
          </p:cNvSpPr>
          <p:nvPr>
            <p:ph type="body" sz="quarter" idx="15"/>
          </p:nvPr>
        </p:nvSpPr>
        <p:spPr>
          <a:xfrm>
            <a:off x="3395663" y="1703388"/>
            <a:ext cx="2520950" cy="2911438"/>
          </a:xfrm>
        </p:spPr>
        <p:txBody>
          <a:bodyPr/>
          <a:lstStyle/>
          <a:p>
            <a:pPr lvl="0"/>
            <a:r>
              <a:rPr lang="de-DE" noProof="0"/>
              <a:t>Mastertextformat bearbeiten</a:t>
            </a:r>
          </a:p>
        </p:txBody>
      </p:sp>
      <p:sp>
        <p:nvSpPr>
          <p:cNvPr id="10" name="Textplatzhalter 9">
            <a:extLst>
              <a:ext uri="{FF2B5EF4-FFF2-40B4-BE49-F238E27FC236}">
                <a16:creationId xmlns:a16="http://schemas.microsoft.com/office/drawing/2014/main" id="{CBED3F47-FB9A-471A-8A6D-C6AC2320A9A4}"/>
              </a:ext>
            </a:extLst>
          </p:cNvPr>
          <p:cNvSpPr>
            <a:spLocks noGrp="1"/>
          </p:cNvSpPr>
          <p:nvPr>
            <p:ph type="body" sz="quarter" idx="16"/>
          </p:nvPr>
        </p:nvSpPr>
        <p:spPr>
          <a:xfrm>
            <a:off x="6275388" y="1703388"/>
            <a:ext cx="2520950" cy="2911438"/>
          </a:xfrm>
        </p:spPr>
        <p:txBody>
          <a:bodyPr/>
          <a:lstStyle/>
          <a:p>
            <a:pPr lvl="0"/>
            <a:r>
              <a:rPr lang="de-DE" noProof="0"/>
              <a:t>Mastertextformat bearbeiten</a:t>
            </a:r>
          </a:p>
        </p:txBody>
      </p:sp>
      <p:sp>
        <p:nvSpPr>
          <p:cNvPr id="15" name="Textplatzhalter 14">
            <a:extLst>
              <a:ext uri="{FF2B5EF4-FFF2-40B4-BE49-F238E27FC236}">
                <a16:creationId xmlns:a16="http://schemas.microsoft.com/office/drawing/2014/main" id="{A4C0EBAA-DEB8-42ED-9FF0-97A1433AEB53}"/>
              </a:ext>
            </a:extLst>
          </p:cNvPr>
          <p:cNvSpPr>
            <a:spLocks noGrp="1"/>
          </p:cNvSpPr>
          <p:nvPr>
            <p:ph type="body" sz="quarter" idx="17"/>
          </p:nvPr>
        </p:nvSpPr>
        <p:spPr>
          <a:xfrm>
            <a:off x="9191625" y="1703388"/>
            <a:ext cx="2520950" cy="2911438"/>
          </a:xfrm>
        </p:spPr>
        <p:txBody>
          <a:bodyPr/>
          <a:lstStyle/>
          <a:p>
            <a:pPr lvl="0"/>
            <a:r>
              <a:rPr lang="de-DE" noProof="0"/>
              <a:t>Mastertextformat bearbeiten</a:t>
            </a:r>
          </a:p>
        </p:txBody>
      </p:sp>
    </p:spTree>
    <p:extLst>
      <p:ext uri="{BB962C8B-B14F-4D97-AF65-F5344CB8AC3E}">
        <p14:creationId xmlns:p14="http://schemas.microsoft.com/office/powerpoint/2010/main" val="1936398235"/>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guide id="3" pos="2139">
          <p15:clr>
            <a:srgbClr val="FBAE40"/>
          </p15:clr>
        </p15:guide>
        <p15:guide id="4" pos="1890">
          <p15:clr>
            <a:srgbClr val="FBAE40"/>
          </p15:clr>
        </p15:guide>
        <p15:guide id="5" pos="5541">
          <p15:clr>
            <a:srgbClr val="FBAE40"/>
          </p15:clr>
        </p15:guide>
        <p15:guide id="6" pos="579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nhalt – 2 Spalten mit Bi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33CE2A8B-DF0C-4ED8-B188-C82210FB6606}"/>
              </a:ext>
            </a:extLst>
          </p:cNvPr>
          <p:cNvGraphicFramePr>
            <a:graphicFrameLocks noChangeAspect="1"/>
          </p:cNvGraphicFramePr>
          <p:nvPr userDrawn="1">
            <p:custDataLst>
              <p:tags r:id="rId1"/>
            </p:custDataLst>
            <p:extLst>
              <p:ext uri="{D42A27DB-BD31-4B8C-83A1-F6EECF244321}">
                <p14:modId xmlns:p14="http://schemas.microsoft.com/office/powerpoint/2010/main" val="34424408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0" name="Objekt 9" hidden="1">
                        <a:extLst>
                          <a:ext uri="{FF2B5EF4-FFF2-40B4-BE49-F238E27FC236}">
                            <a16:creationId xmlns:a16="http://schemas.microsoft.com/office/drawing/2014/main" id="{33CE2A8B-DF0C-4ED8-B188-C82210FB660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Bildplatzhalter 6">
            <a:extLst>
              <a:ext uri="{FF2B5EF4-FFF2-40B4-BE49-F238E27FC236}">
                <a16:creationId xmlns:a16="http://schemas.microsoft.com/office/drawing/2014/main" id="{2593715C-3DC0-4E6F-AC38-9875A9DF0C1D}"/>
              </a:ext>
            </a:extLst>
          </p:cNvPr>
          <p:cNvSpPr>
            <a:spLocks noGrp="1"/>
          </p:cNvSpPr>
          <p:nvPr>
            <p:ph type="pic" sz="quarter" idx="13"/>
          </p:nvPr>
        </p:nvSpPr>
        <p:spPr>
          <a:xfrm>
            <a:off x="6275388" y="0"/>
            <a:ext cx="5916612" cy="6158116"/>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a:p>
        </p:txBody>
      </p:sp>
      <p:sp>
        <p:nvSpPr>
          <p:cNvPr id="9" name="Datumsplatzhalter 8">
            <a:extLst>
              <a:ext uri="{FF2B5EF4-FFF2-40B4-BE49-F238E27FC236}">
                <a16:creationId xmlns:a16="http://schemas.microsoft.com/office/drawing/2014/main" id="{4EB5820C-E708-4B83-B2D5-A17747D22EE7}"/>
              </a:ext>
            </a:extLst>
          </p:cNvPr>
          <p:cNvSpPr>
            <a:spLocks noGrp="1"/>
          </p:cNvSpPr>
          <p:nvPr>
            <p:ph type="dt" sz="half" idx="14"/>
          </p:nvPr>
        </p:nvSpPr>
        <p:spPr/>
        <p:txBody>
          <a:bodyPr/>
          <a:lstStyle/>
          <a:p>
            <a:fld id="{0047F9E9-11D7-474D-A6DA-3492ADD97332}" type="datetime1">
              <a:rPr lang="de-DE" noProof="0" smtClean="0"/>
              <a:t>25.01.2024</a:t>
            </a:fld>
            <a:endParaRPr lang="de-DE" noProof="0" dirty="0"/>
          </a:p>
        </p:txBody>
      </p:sp>
      <p:sp>
        <p:nvSpPr>
          <p:cNvPr id="11" name="Copyright Fraunhofer">
            <a:extLst>
              <a:ext uri="{FF2B5EF4-FFF2-40B4-BE49-F238E27FC236}">
                <a16:creationId xmlns:a16="http://schemas.microsoft.com/office/drawing/2014/main" id="{D2144230-B8EC-476B-931A-D0CD27889EE1}"/>
              </a:ext>
            </a:extLst>
          </p:cNvPr>
          <p:cNvSpPr>
            <a:spLocks noGrp="1"/>
          </p:cNvSpPr>
          <p:nvPr>
            <p:ph type="ftr" sz="quarter" idx="15"/>
          </p:nvPr>
        </p:nvSpPr>
        <p:spPr/>
        <p:txBody>
          <a:bodyPr/>
          <a:lstStyle/>
          <a:p>
            <a:r>
              <a:rPr lang="de-DE" noProof="0"/>
              <a:t>© Fraunhofer LBF</a:t>
            </a:r>
            <a:endParaRPr lang="de-DE" noProof="0" dirty="0"/>
          </a:p>
        </p:txBody>
      </p:sp>
      <p:sp>
        <p:nvSpPr>
          <p:cNvPr id="12" name="Foliennummernplatzhalter 11">
            <a:extLst>
              <a:ext uri="{FF2B5EF4-FFF2-40B4-BE49-F238E27FC236}">
                <a16:creationId xmlns:a16="http://schemas.microsoft.com/office/drawing/2014/main" id="{A1FBFD26-99E1-4A8F-A74A-F6ADF2E2D817}"/>
              </a:ext>
            </a:extLst>
          </p:cNvPr>
          <p:cNvSpPr>
            <a:spLocks noGrp="1"/>
          </p:cNvSpPr>
          <p:nvPr>
            <p:ph type="sldNum" sz="quarter" idx="16"/>
          </p:nvPr>
        </p:nvSpPr>
        <p:spPr/>
        <p:txBody>
          <a:bodyPr/>
          <a:lstStyle/>
          <a:p>
            <a:r>
              <a:rPr lang="de-DE" noProof="0"/>
              <a:t>Seite</a:t>
            </a:r>
            <a:r>
              <a:rPr lang="en-US"/>
              <a:t> </a:t>
            </a:r>
            <a:fld id="{401BA3E4-5E55-4F99-AF09-CC6D6B2539E2}" type="slidenum">
              <a:rPr lang="en-US" smtClean="0"/>
              <a:pPr/>
              <a:t>‹Nr.›</a:t>
            </a:fld>
            <a:endParaRPr lang="en-US" dirty="0"/>
          </a:p>
        </p:txBody>
      </p:sp>
      <p:sp>
        <p:nvSpPr>
          <p:cNvPr id="2" name="Titel 1">
            <a:extLst>
              <a:ext uri="{FF2B5EF4-FFF2-40B4-BE49-F238E27FC236}">
                <a16:creationId xmlns:a16="http://schemas.microsoft.com/office/drawing/2014/main" id="{C16DB4C6-EB43-4DAF-85FB-3D5502FB732E}"/>
              </a:ext>
            </a:extLst>
          </p:cNvPr>
          <p:cNvSpPr>
            <a:spLocks noGrp="1"/>
          </p:cNvSpPr>
          <p:nvPr>
            <p:ph type="title"/>
          </p:nvPr>
        </p:nvSpPr>
        <p:spPr>
          <a:xfrm>
            <a:off x="479425" y="395588"/>
            <a:ext cx="5437188" cy="382733"/>
          </a:xfrm>
        </p:spPr>
        <p:txBody>
          <a:bodyPr vert="horz"/>
          <a:lstStyle/>
          <a:p>
            <a:r>
              <a:rPr lang="de-DE"/>
              <a:t>Mastertitelformat bearbeiten</a:t>
            </a:r>
            <a:endParaRPr lang="en-US" dirty="0"/>
          </a:p>
        </p:txBody>
      </p:sp>
      <p:sp>
        <p:nvSpPr>
          <p:cNvPr id="5" name="Textplatzhalter 4">
            <a:extLst>
              <a:ext uri="{FF2B5EF4-FFF2-40B4-BE49-F238E27FC236}">
                <a16:creationId xmlns:a16="http://schemas.microsoft.com/office/drawing/2014/main" id="{B238F142-8C02-4935-B629-B6251A26C16E}"/>
              </a:ext>
            </a:extLst>
          </p:cNvPr>
          <p:cNvSpPr>
            <a:spLocks noGrp="1"/>
          </p:cNvSpPr>
          <p:nvPr>
            <p:ph type="body" sz="quarter" idx="17" hasCustomPrompt="1"/>
          </p:nvPr>
        </p:nvSpPr>
        <p:spPr>
          <a:xfrm>
            <a:off x="479425" y="778321"/>
            <a:ext cx="5437188"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4" name="Textplatzhalter 3">
            <a:extLst>
              <a:ext uri="{FF2B5EF4-FFF2-40B4-BE49-F238E27FC236}">
                <a16:creationId xmlns:a16="http://schemas.microsoft.com/office/drawing/2014/main" id="{C34FD108-BE77-4119-8953-7B3B60E98A00}"/>
              </a:ext>
            </a:extLst>
          </p:cNvPr>
          <p:cNvSpPr>
            <a:spLocks noGrp="1"/>
          </p:cNvSpPr>
          <p:nvPr>
            <p:ph type="body" sz="quarter" idx="18"/>
          </p:nvPr>
        </p:nvSpPr>
        <p:spPr>
          <a:xfrm>
            <a:off x="478199" y="1703388"/>
            <a:ext cx="5437188" cy="2640595"/>
          </a:xfrm>
        </p:spPr>
        <p:txBody>
          <a:bodyPr/>
          <a:lstStyle/>
          <a:p>
            <a:pPr lvl="0"/>
            <a:r>
              <a:rPr lang="de-DE" noProof="0"/>
              <a:t>Mastertextformat bearbeiten</a:t>
            </a:r>
          </a:p>
        </p:txBody>
      </p:sp>
    </p:spTree>
    <p:extLst>
      <p:ext uri="{BB962C8B-B14F-4D97-AF65-F5344CB8AC3E}">
        <p14:creationId xmlns:p14="http://schemas.microsoft.com/office/powerpoint/2010/main" val="2224944946"/>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halt – 3 Spalten mit Bi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D3ED57BE-37A9-4D96-8E88-2396C118622D}"/>
              </a:ext>
            </a:extLst>
          </p:cNvPr>
          <p:cNvGraphicFramePr>
            <a:graphicFrameLocks noChangeAspect="1"/>
          </p:cNvGraphicFramePr>
          <p:nvPr userDrawn="1">
            <p:custDataLst>
              <p:tags r:id="rId1"/>
            </p:custDataLst>
            <p:extLst>
              <p:ext uri="{D42A27DB-BD31-4B8C-83A1-F6EECF244321}">
                <p14:modId xmlns:p14="http://schemas.microsoft.com/office/powerpoint/2010/main" val="36318074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0" name="Objekt 9" hidden="1">
                        <a:extLst>
                          <a:ext uri="{FF2B5EF4-FFF2-40B4-BE49-F238E27FC236}">
                            <a16:creationId xmlns:a16="http://schemas.microsoft.com/office/drawing/2014/main" id="{D3ED57BE-37A9-4D96-8E88-2396C118622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Bildplatzhalter 6">
            <a:extLst>
              <a:ext uri="{FF2B5EF4-FFF2-40B4-BE49-F238E27FC236}">
                <a16:creationId xmlns:a16="http://schemas.microsoft.com/office/drawing/2014/main" id="{61458B9F-36A1-41C9-BED5-48660CBF7B3D}"/>
              </a:ext>
            </a:extLst>
          </p:cNvPr>
          <p:cNvSpPr>
            <a:spLocks noGrp="1"/>
          </p:cNvSpPr>
          <p:nvPr>
            <p:ph type="pic" sz="quarter" idx="13"/>
          </p:nvPr>
        </p:nvSpPr>
        <p:spPr>
          <a:xfrm>
            <a:off x="8220075" y="0"/>
            <a:ext cx="3971925" cy="6158116"/>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a:p>
        </p:txBody>
      </p:sp>
      <p:sp>
        <p:nvSpPr>
          <p:cNvPr id="9" name="Datumsplatzhalter 8">
            <a:extLst>
              <a:ext uri="{FF2B5EF4-FFF2-40B4-BE49-F238E27FC236}">
                <a16:creationId xmlns:a16="http://schemas.microsoft.com/office/drawing/2014/main" id="{3A55FE10-1600-4EC9-BD53-2AD0F1FF5A23}"/>
              </a:ext>
            </a:extLst>
          </p:cNvPr>
          <p:cNvSpPr>
            <a:spLocks noGrp="1"/>
          </p:cNvSpPr>
          <p:nvPr>
            <p:ph type="dt" sz="half" idx="14"/>
          </p:nvPr>
        </p:nvSpPr>
        <p:spPr/>
        <p:txBody>
          <a:bodyPr/>
          <a:lstStyle/>
          <a:p>
            <a:fld id="{1B09DD79-ED55-4B70-88EA-06391A367C88}" type="datetime1">
              <a:rPr lang="de-DE" noProof="0" smtClean="0"/>
              <a:t>25.01.2024</a:t>
            </a:fld>
            <a:endParaRPr lang="de-DE" noProof="0" dirty="0"/>
          </a:p>
        </p:txBody>
      </p:sp>
      <p:sp>
        <p:nvSpPr>
          <p:cNvPr id="11" name="Copyright Fraunhofer">
            <a:extLst>
              <a:ext uri="{FF2B5EF4-FFF2-40B4-BE49-F238E27FC236}">
                <a16:creationId xmlns:a16="http://schemas.microsoft.com/office/drawing/2014/main" id="{3F46C379-14E1-4C3E-81B3-2514BD91D65C}"/>
              </a:ext>
            </a:extLst>
          </p:cNvPr>
          <p:cNvSpPr>
            <a:spLocks noGrp="1"/>
          </p:cNvSpPr>
          <p:nvPr>
            <p:ph type="ftr" sz="quarter" idx="15"/>
          </p:nvPr>
        </p:nvSpPr>
        <p:spPr/>
        <p:txBody>
          <a:bodyPr/>
          <a:lstStyle/>
          <a:p>
            <a:r>
              <a:rPr lang="de-DE" noProof="0"/>
              <a:t>© Fraunhofer LBF</a:t>
            </a:r>
            <a:endParaRPr lang="de-DE" noProof="0" dirty="0"/>
          </a:p>
        </p:txBody>
      </p:sp>
      <p:sp>
        <p:nvSpPr>
          <p:cNvPr id="12" name="Foliennummernplatzhalter 11">
            <a:extLst>
              <a:ext uri="{FF2B5EF4-FFF2-40B4-BE49-F238E27FC236}">
                <a16:creationId xmlns:a16="http://schemas.microsoft.com/office/drawing/2014/main" id="{1983DEDE-C1BC-4CFF-B990-BF9CE174A581}"/>
              </a:ext>
            </a:extLst>
          </p:cNvPr>
          <p:cNvSpPr>
            <a:spLocks noGrp="1"/>
          </p:cNvSpPr>
          <p:nvPr>
            <p:ph type="sldNum" sz="quarter" idx="16"/>
          </p:nvPr>
        </p:nvSpPr>
        <p:spPr/>
        <p:txBody>
          <a:bodyPr/>
          <a:lstStyle/>
          <a:p>
            <a:r>
              <a:rPr lang="de-DE" noProof="0"/>
              <a:t>Seite</a:t>
            </a:r>
            <a:r>
              <a:rPr lang="en-US"/>
              <a:t> </a:t>
            </a:r>
            <a:fld id="{401BA3E4-5E55-4F99-AF09-CC6D6B2539E2}" type="slidenum">
              <a:rPr lang="en-US" smtClean="0"/>
              <a:pPr/>
              <a:t>‹Nr.›</a:t>
            </a:fld>
            <a:endParaRPr lang="en-US" dirty="0"/>
          </a:p>
        </p:txBody>
      </p:sp>
      <p:sp>
        <p:nvSpPr>
          <p:cNvPr id="2" name="Titel 1">
            <a:extLst>
              <a:ext uri="{FF2B5EF4-FFF2-40B4-BE49-F238E27FC236}">
                <a16:creationId xmlns:a16="http://schemas.microsoft.com/office/drawing/2014/main" id="{43CF28B4-14C0-46CF-91E6-E56862CBC6F7}"/>
              </a:ext>
            </a:extLst>
          </p:cNvPr>
          <p:cNvSpPr>
            <a:spLocks noGrp="1"/>
          </p:cNvSpPr>
          <p:nvPr>
            <p:ph type="title"/>
          </p:nvPr>
        </p:nvSpPr>
        <p:spPr>
          <a:xfrm>
            <a:off x="479425" y="395588"/>
            <a:ext cx="7345363" cy="382733"/>
          </a:xfrm>
        </p:spPr>
        <p:txBody>
          <a:bodyPr vert="horz"/>
          <a:lstStyle/>
          <a:p>
            <a:r>
              <a:rPr lang="de-DE"/>
              <a:t>Mastertitelformat bearbeiten</a:t>
            </a:r>
            <a:endParaRPr lang="en-US" dirty="0"/>
          </a:p>
        </p:txBody>
      </p:sp>
      <p:sp>
        <p:nvSpPr>
          <p:cNvPr id="5" name="Textplatzhalter 4">
            <a:extLst>
              <a:ext uri="{FF2B5EF4-FFF2-40B4-BE49-F238E27FC236}">
                <a16:creationId xmlns:a16="http://schemas.microsoft.com/office/drawing/2014/main" id="{BEE1F331-B496-4BC0-8505-F35F3C57A219}"/>
              </a:ext>
            </a:extLst>
          </p:cNvPr>
          <p:cNvSpPr>
            <a:spLocks noGrp="1"/>
          </p:cNvSpPr>
          <p:nvPr>
            <p:ph type="body" sz="quarter" idx="17" hasCustomPrompt="1"/>
          </p:nvPr>
        </p:nvSpPr>
        <p:spPr>
          <a:xfrm>
            <a:off x="479425" y="778321"/>
            <a:ext cx="7345363" cy="319318"/>
          </a:xfrm>
        </p:spPr>
        <p:txBody>
          <a:bodyPr/>
          <a:lstStyle>
            <a:lvl1pPr>
              <a:defRPr sz="2000">
                <a:solidFill>
                  <a:schemeClr val="accent2"/>
                </a:solidFill>
                <a:latin typeface="+mn-lt"/>
              </a:defRPr>
            </a:lvl1pPr>
          </a:lstStyle>
          <a:p>
            <a:pPr lvl="0"/>
            <a:r>
              <a:rPr lang="de-DE" dirty="0" err="1"/>
              <a:t>Subline</a:t>
            </a:r>
            <a:endParaRPr lang="en-US" dirty="0"/>
          </a:p>
        </p:txBody>
      </p:sp>
      <p:sp>
        <p:nvSpPr>
          <p:cNvPr id="4" name="Textplatzhalter 3">
            <a:extLst>
              <a:ext uri="{FF2B5EF4-FFF2-40B4-BE49-F238E27FC236}">
                <a16:creationId xmlns:a16="http://schemas.microsoft.com/office/drawing/2014/main" id="{EB813626-B371-440A-B685-32C75971336E}"/>
              </a:ext>
            </a:extLst>
          </p:cNvPr>
          <p:cNvSpPr>
            <a:spLocks noGrp="1"/>
          </p:cNvSpPr>
          <p:nvPr>
            <p:ph type="body" sz="quarter" idx="18"/>
          </p:nvPr>
        </p:nvSpPr>
        <p:spPr>
          <a:xfrm>
            <a:off x="478199" y="1703388"/>
            <a:ext cx="3492500" cy="2640595"/>
          </a:xfrm>
        </p:spPr>
        <p:txBody>
          <a:bodyPr/>
          <a:lstStyle/>
          <a:p>
            <a:pPr lvl="0"/>
            <a:r>
              <a:rPr lang="de-DE" noProof="0"/>
              <a:t>Mastertextformat bearbeiten</a:t>
            </a:r>
          </a:p>
        </p:txBody>
      </p:sp>
      <p:sp>
        <p:nvSpPr>
          <p:cNvPr id="8" name="Textplatzhalter 7">
            <a:extLst>
              <a:ext uri="{FF2B5EF4-FFF2-40B4-BE49-F238E27FC236}">
                <a16:creationId xmlns:a16="http://schemas.microsoft.com/office/drawing/2014/main" id="{E2D2D81B-2964-4DEB-9973-66C95A1B0002}"/>
              </a:ext>
            </a:extLst>
          </p:cNvPr>
          <p:cNvSpPr>
            <a:spLocks noGrp="1"/>
          </p:cNvSpPr>
          <p:nvPr>
            <p:ph type="body" sz="quarter" idx="19"/>
          </p:nvPr>
        </p:nvSpPr>
        <p:spPr>
          <a:xfrm>
            <a:off x="4332288" y="1703388"/>
            <a:ext cx="3492500" cy="2619375"/>
          </a:xfrm>
        </p:spPr>
        <p:txBody>
          <a:bodyPr/>
          <a:lstStyle/>
          <a:p>
            <a:pPr lvl="0"/>
            <a:r>
              <a:rPr lang="de-DE" noProof="0"/>
              <a:t>Mastertextformat bearbeiten</a:t>
            </a:r>
          </a:p>
        </p:txBody>
      </p:sp>
    </p:spTree>
    <p:extLst>
      <p:ext uri="{BB962C8B-B14F-4D97-AF65-F5344CB8AC3E}">
        <p14:creationId xmlns:p14="http://schemas.microsoft.com/office/powerpoint/2010/main" val="3200239197"/>
      </p:ext>
    </p:extLst>
  </p:cSld>
  <p:clrMapOvr>
    <a:masterClrMapping/>
  </p:clrMapOvr>
  <p:extLst>
    <p:ext uri="{DCECCB84-F9BA-43D5-87BE-67443E8EF086}">
      <p15:sldGuideLst xmlns:p15="http://schemas.microsoft.com/office/powerpoint/2012/main">
        <p15:guide id="1" pos="2502">
          <p15:clr>
            <a:srgbClr val="FBAE40"/>
          </p15:clr>
        </p15:guide>
        <p15:guide id="2" pos="2729">
          <p15:clr>
            <a:srgbClr val="FBAE40"/>
          </p15:clr>
        </p15:guide>
        <p15:guide id="3" pos="4929">
          <p15:clr>
            <a:srgbClr val="FBAE40"/>
          </p15:clr>
        </p15:guide>
        <p15:guide id="4" pos="5178">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nhalt – 1 Spalte | kleine Schrift">
    <p:spTree>
      <p:nvGrpSpPr>
        <p:cNvPr id="1" name=""/>
        <p:cNvGrpSpPr/>
        <p:nvPr/>
      </p:nvGrpSpPr>
      <p:grpSpPr>
        <a:xfrm>
          <a:off x="0" y="0"/>
          <a:ext cx="0" cy="0"/>
          <a:chOff x="0" y="0"/>
          <a:chExt cx="0" cy="0"/>
        </a:xfrm>
      </p:grpSpPr>
      <p:graphicFrame>
        <p:nvGraphicFramePr>
          <p:cNvPr id="11" name="Objekt 10" hidden="1">
            <a:extLst>
              <a:ext uri="{FF2B5EF4-FFF2-40B4-BE49-F238E27FC236}">
                <a16:creationId xmlns:a16="http://schemas.microsoft.com/office/drawing/2014/main" id="{73EB3F1D-68CC-4D42-88C6-FD851995773D}"/>
              </a:ext>
            </a:extLst>
          </p:cNvPr>
          <p:cNvGraphicFramePr>
            <a:graphicFrameLocks noChangeAspect="1"/>
          </p:cNvGraphicFramePr>
          <p:nvPr userDrawn="1">
            <p:custDataLst>
              <p:tags r:id="rId1"/>
            </p:custDataLst>
            <p:extLst>
              <p:ext uri="{D42A27DB-BD31-4B8C-83A1-F6EECF244321}">
                <p14:modId xmlns:p14="http://schemas.microsoft.com/office/powerpoint/2010/main" val="42116082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1" name="Objekt 10" hidden="1">
                        <a:extLst>
                          <a:ext uri="{FF2B5EF4-FFF2-40B4-BE49-F238E27FC236}">
                            <a16:creationId xmlns:a16="http://schemas.microsoft.com/office/drawing/2014/main" id="{73EB3F1D-68CC-4D42-88C6-FD851995773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7" name="Datumsplatzhalter 6">
            <a:extLst>
              <a:ext uri="{FF2B5EF4-FFF2-40B4-BE49-F238E27FC236}">
                <a16:creationId xmlns:a16="http://schemas.microsoft.com/office/drawing/2014/main" id="{7242AEA7-0D8C-4AD8-8EEC-63FF8206F796}"/>
              </a:ext>
            </a:extLst>
          </p:cNvPr>
          <p:cNvSpPr>
            <a:spLocks noGrp="1"/>
          </p:cNvSpPr>
          <p:nvPr>
            <p:ph type="dt" sz="half" idx="10"/>
          </p:nvPr>
        </p:nvSpPr>
        <p:spPr/>
        <p:txBody>
          <a:bodyPr/>
          <a:lstStyle/>
          <a:p>
            <a:fld id="{65A82B2D-840F-4167-AD44-C02BC9C87CCB}" type="datetime1">
              <a:rPr lang="de-DE" noProof="0" smtClean="0"/>
              <a:t>25.01.2024</a:t>
            </a:fld>
            <a:endParaRPr lang="de-DE" noProof="0" dirty="0"/>
          </a:p>
        </p:txBody>
      </p:sp>
      <p:sp>
        <p:nvSpPr>
          <p:cNvPr id="8" name="Copyright Fraunhofer">
            <a:extLst>
              <a:ext uri="{FF2B5EF4-FFF2-40B4-BE49-F238E27FC236}">
                <a16:creationId xmlns:a16="http://schemas.microsoft.com/office/drawing/2014/main" id="{3BFD0A8D-1DCE-43F0-A5E3-4221FF17E804}"/>
              </a:ext>
            </a:extLst>
          </p:cNvPr>
          <p:cNvSpPr>
            <a:spLocks noGrp="1"/>
          </p:cNvSpPr>
          <p:nvPr>
            <p:ph type="ftr" sz="quarter" idx="11"/>
          </p:nvPr>
        </p:nvSpPr>
        <p:spPr/>
        <p:txBody>
          <a:bodyPr/>
          <a:lstStyle/>
          <a:p>
            <a:r>
              <a:rPr lang="de-DE" noProof="0"/>
              <a:t>© Fraunhofer LBF</a:t>
            </a:r>
            <a:endParaRPr lang="de-DE" noProof="0" dirty="0"/>
          </a:p>
        </p:txBody>
      </p:sp>
      <p:sp>
        <p:nvSpPr>
          <p:cNvPr id="9" name="Foliennummernplatzhalter 8">
            <a:extLst>
              <a:ext uri="{FF2B5EF4-FFF2-40B4-BE49-F238E27FC236}">
                <a16:creationId xmlns:a16="http://schemas.microsoft.com/office/drawing/2014/main" id="{C680CF9D-E06C-44A3-9743-D9D200F41CBE}"/>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5" name="Textplatzhalter 4">
            <a:extLst>
              <a:ext uri="{FF2B5EF4-FFF2-40B4-BE49-F238E27FC236}">
                <a16:creationId xmlns:a16="http://schemas.microsoft.com/office/drawing/2014/main" id="{08A281D1-4D07-42EA-89AA-EA4C03EDB004}"/>
              </a:ext>
            </a:extLst>
          </p:cNvPr>
          <p:cNvSpPr>
            <a:spLocks noGrp="1"/>
          </p:cNvSpPr>
          <p:nvPr>
            <p:ph type="body" sz="quarter" idx="13" hasCustomPrompt="1"/>
          </p:nvPr>
        </p:nvSpPr>
        <p:spPr>
          <a:xfrm>
            <a:off x="479425" y="778321"/>
            <a:ext cx="11233150"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10" name="Textplatzhalter 9">
            <a:extLst>
              <a:ext uri="{FF2B5EF4-FFF2-40B4-BE49-F238E27FC236}">
                <a16:creationId xmlns:a16="http://schemas.microsoft.com/office/drawing/2014/main" id="{85573968-5EC4-45D8-B356-9D2C25D2EC6A}"/>
              </a:ext>
            </a:extLst>
          </p:cNvPr>
          <p:cNvSpPr>
            <a:spLocks noGrp="1"/>
          </p:cNvSpPr>
          <p:nvPr>
            <p:ph type="body" sz="quarter" idx="14"/>
          </p:nvPr>
        </p:nvSpPr>
        <p:spPr>
          <a:xfrm>
            <a:off x="478199" y="1703388"/>
            <a:ext cx="11233150" cy="2640595"/>
          </a:xfrm>
        </p:spPr>
        <p:txBody>
          <a:bodyPr/>
          <a:lstStyle>
            <a:lvl5pPr>
              <a:defRPr/>
            </a:lvl5pPr>
          </a:lstStyle>
          <a:p>
            <a:pPr lvl="0"/>
            <a:r>
              <a:rPr lang="de-DE" noProof="0"/>
              <a:t>Mastertextformat bearbeiten</a:t>
            </a:r>
          </a:p>
        </p:txBody>
      </p:sp>
    </p:spTree>
    <p:extLst>
      <p:ext uri="{BB962C8B-B14F-4D97-AF65-F5344CB8AC3E}">
        <p14:creationId xmlns:p14="http://schemas.microsoft.com/office/powerpoint/2010/main" val="506490648"/>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nhalt – 1 Spalte | große Schrift">
    <p:spTree>
      <p:nvGrpSpPr>
        <p:cNvPr id="1" name=""/>
        <p:cNvGrpSpPr/>
        <p:nvPr/>
      </p:nvGrpSpPr>
      <p:grpSpPr>
        <a:xfrm>
          <a:off x="0" y="0"/>
          <a:ext cx="0" cy="0"/>
          <a:chOff x="0" y="0"/>
          <a:chExt cx="0" cy="0"/>
        </a:xfrm>
      </p:grpSpPr>
      <p:graphicFrame>
        <p:nvGraphicFramePr>
          <p:cNvPr id="11" name="Objekt 10" hidden="1">
            <a:extLst>
              <a:ext uri="{FF2B5EF4-FFF2-40B4-BE49-F238E27FC236}">
                <a16:creationId xmlns:a16="http://schemas.microsoft.com/office/drawing/2014/main" id="{73EB3F1D-68CC-4D42-88C6-FD851995773D}"/>
              </a:ext>
            </a:extLst>
          </p:cNvPr>
          <p:cNvGraphicFramePr>
            <a:graphicFrameLocks noChangeAspect="1"/>
          </p:cNvGraphicFramePr>
          <p:nvPr userDrawn="1">
            <p:custDataLst>
              <p:tags r:id="rId1"/>
            </p:custDataLst>
            <p:extLst>
              <p:ext uri="{D42A27DB-BD31-4B8C-83A1-F6EECF244321}">
                <p14:modId xmlns:p14="http://schemas.microsoft.com/office/powerpoint/2010/main" val="22992924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1" name="Objekt 10" hidden="1">
                        <a:extLst>
                          <a:ext uri="{FF2B5EF4-FFF2-40B4-BE49-F238E27FC236}">
                            <a16:creationId xmlns:a16="http://schemas.microsoft.com/office/drawing/2014/main" id="{73EB3F1D-68CC-4D42-88C6-FD851995773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7" name="Datumsplatzhalter 6">
            <a:extLst>
              <a:ext uri="{FF2B5EF4-FFF2-40B4-BE49-F238E27FC236}">
                <a16:creationId xmlns:a16="http://schemas.microsoft.com/office/drawing/2014/main" id="{7242AEA7-0D8C-4AD8-8EEC-63FF8206F796}"/>
              </a:ext>
            </a:extLst>
          </p:cNvPr>
          <p:cNvSpPr>
            <a:spLocks noGrp="1"/>
          </p:cNvSpPr>
          <p:nvPr>
            <p:ph type="dt" sz="half" idx="10"/>
          </p:nvPr>
        </p:nvSpPr>
        <p:spPr/>
        <p:txBody>
          <a:bodyPr/>
          <a:lstStyle/>
          <a:p>
            <a:fld id="{9631443C-B870-41CA-8630-426F79C7DA41}" type="datetime1">
              <a:rPr lang="de-DE" noProof="0" smtClean="0"/>
              <a:t>25.01.2024</a:t>
            </a:fld>
            <a:endParaRPr lang="de-DE" noProof="0" dirty="0"/>
          </a:p>
        </p:txBody>
      </p:sp>
      <p:sp>
        <p:nvSpPr>
          <p:cNvPr id="8" name="Copyright Fraunhofer">
            <a:extLst>
              <a:ext uri="{FF2B5EF4-FFF2-40B4-BE49-F238E27FC236}">
                <a16:creationId xmlns:a16="http://schemas.microsoft.com/office/drawing/2014/main" id="{3BFD0A8D-1DCE-43F0-A5E3-4221FF17E804}"/>
              </a:ext>
            </a:extLst>
          </p:cNvPr>
          <p:cNvSpPr>
            <a:spLocks noGrp="1"/>
          </p:cNvSpPr>
          <p:nvPr>
            <p:ph type="ftr" sz="quarter" idx="11"/>
          </p:nvPr>
        </p:nvSpPr>
        <p:spPr/>
        <p:txBody>
          <a:bodyPr/>
          <a:lstStyle/>
          <a:p>
            <a:r>
              <a:rPr lang="de-DE" noProof="0"/>
              <a:t>© Fraunhofer LBF</a:t>
            </a:r>
            <a:endParaRPr lang="de-DE" noProof="0" dirty="0"/>
          </a:p>
        </p:txBody>
      </p:sp>
      <p:sp>
        <p:nvSpPr>
          <p:cNvPr id="9" name="Foliennummernplatzhalter 8">
            <a:extLst>
              <a:ext uri="{FF2B5EF4-FFF2-40B4-BE49-F238E27FC236}">
                <a16:creationId xmlns:a16="http://schemas.microsoft.com/office/drawing/2014/main" id="{C680CF9D-E06C-44A3-9743-D9D200F41CBE}"/>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5" name="Textplatzhalter 4">
            <a:extLst>
              <a:ext uri="{FF2B5EF4-FFF2-40B4-BE49-F238E27FC236}">
                <a16:creationId xmlns:a16="http://schemas.microsoft.com/office/drawing/2014/main" id="{08A281D1-4D07-42EA-89AA-EA4C03EDB004}"/>
              </a:ext>
            </a:extLst>
          </p:cNvPr>
          <p:cNvSpPr>
            <a:spLocks noGrp="1"/>
          </p:cNvSpPr>
          <p:nvPr>
            <p:ph type="body" sz="quarter" idx="13" hasCustomPrompt="1"/>
          </p:nvPr>
        </p:nvSpPr>
        <p:spPr>
          <a:xfrm>
            <a:off x="479425" y="778321"/>
            <a:ext cx="11233150"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10" name="Textplatzhalter 9">
            <a:extLst>
              <a:ext uri="{FF2B5EF4-FFF2-40B4-BE49-F238E27FC236}">
                <a16:creationId xmlns:a16="http://schemas.microsoft.com/office/drawing/2014/main" id="{85573968-5EC4-45D8-B356-9D2C25D2EC6A}"/>
              </a:ext>
            </a:extLst>
          </p:cNvPr>
          <p:cNvSpPr>
            <a:spLocks noGrp="1"/>
          </p:cNvSpPr>
          <p:nvPr>
            <p:ph type="body" sz="quarter" idx="14"/>
          </p:nvPr>
        </p:nvSpPr>
        <p:spPr>
          <a:xfrm>
            <a:off x="478199" y="1703388"/>
            <a:ext cx="11233150" cy="3020314"/>
          </a:xfrm>
        </p:spPr>
        <p:txBody>
          <a:bodyPr/>
          <a:lstStyle>
            <a:lvl1pPr>
              <a:spcAft>
                <a:spcPts val="2200"/>
              </a:spcAft>
              <a:defRPr sz="1800"/>
            </a:lvl1pPr>
            <a:lvl2pPr>
              <a:spcAft>
                <a:spcPts val="2200"/>
              </a:spcAft>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p:txBody>
      </p:sp>
    </p:spTree>
    <p:extLst>
      <p:ext uri="{BB962C8B-B14F-4D97-AF65-F5344CB8AC3E}">
        <p14:creationId xmlns:p14="http://schemas.microsoft.com/office/powerpoint/2010/main" val="181402894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78367" y="559974"/>
            <a:ext cx="9169400" cy="838200"/>
          </a:xfrm>
        </p:spPr>
        <p:txBody>
          <a:bodyPr anchor="t"/>
          <a:lstStyle>
            <a:lvl1pPr>
              <a:defRPr sz="2000"/>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1041">
            <a:extLst>
              <a:ext uri="{FF2B5EF4-FFF2-40B4-BE49-F238E27FC236}">
                <a16:creationId xmlns:a16="http://schemas.microsoft.com/office/drawing/2014/main" id="{60EBB929-8D23-437C-4CE2-682A8BC2F178}"/>
              </a:ext>
            </a:extLst>
          </p:cNvPr>
          <p:cNvSpPr>
            <a:spLocks noGrp="1" noChangeArrowheads="1"/>
          </p:cNvSpPr>
          <p:nvPr>
            <p:ph type="ftr" sz="quarter" idx="10"/>
          </p:nvPr>
        </p:nvSpPr>
        <p:spPr>
          <a:xfrm>
            <a:off x="627063" y="6310313"/>
            <a:ext cx="7007225" cy="2159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GB" altLang="de-DE"/>
              <a:t>Lecture: Interactions in Turbomachinery Rotordynamics - </a:t>
            </a:r>
            <a:fld id="{F47777F5-B2B5-4B5B-A876-EC1E7AF90E20}" type="datetime1">
              <a:rPr lang="en-GB" altLang="de-DE" smtClean="0"/>
              <a:pPr>
                <a:defRPr/>
              </a:pPr>
              <a:t>25/01/2024</a:t>
            </a:fld>
            <a:r>
              <a:rPr lang="en-GB" altLang="de-DE"/>
              <a:t> - P </a:t>
            </a:r>
            <a:fld id="{A06CABB1-754F-49BD-8A82-5D69CFD9FAA7}" type="slidenum">
              <a:rPr lang="en-GB" altLang="de-DE" smtClean="0"/>
              <a:pPr>
                <a:defRPr/>
              </a:pPr>
              <a:t>‹Nr.›</a:t>
            </a:fld>
            <a:endParaRPr lang="en-GB" altLang="de-DE"/>
          </a:p>
        </p:txBody>
      </p:sp>
    </p:spTree>
    <p:extLst>
      <p:ext uri="{BB962C8B-B14F-4D97-AF65-F5344CB8AC3E}">
        <p14:creationId xmlns:p14="http://schemas.microsoft.com/office/powerpoint/2010/main" val="15928190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nhalt – 2 Spalten | kleine Schrift">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3DC8D38B-C18B-45D1-977E-43D6AADFE724}"/>
              </a:ext>
            </a:extLst>
          </p:cNvPr>
          <p:cNvGraphicFramePr>
            <a:graphicFrameLocks noChangeAspect="1"/>
          </p:cNvGraphicFramePr>
          <p:nvPr userDrawn="1">
            <p:custDataLst>
              <p:tags r:id="rId1"/>
            </p:custDataLst>
            <p:extLst>
              <p:ext uri="{D42A27DB-BD31-4B8C-83A1-F6EECF244321}">
                <p14:modId xmlns:p14="http://schemas.microsoft.com/office/powerpoint/2010/main" val="2491888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9" name="Objekt 8" hidden="1">
                        <a:extLst>
                          <a:ext uri="{FF2B5EF4-FFF2-40B4-BE49-F238E27FC236}">
                            <a16:creationId xmlns:a16="http://schemas.microsoft.com/office/drawing/2014/main" id="{3DC8D38B-C18B-45D1-977E-43D6AADFE7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a:xfrm>
            <a:off x="479425" y="728811"/>
            <a:ext cx="11233150" cy="382733"/>
          </a:xfrm>
        </p:spPr>
        <p:txBody>
          <a:bodyPr vert="horz"/>
          <a:lstStyle/>
          <a:p>
            <a:r>
              <a:rPr lang="de-DE"/>
              <a:t>Mastertitelformat bearbeiten</a:t>
            </a:r>
            <a:endParaRPr lang="en-US" dirty="0"/>
          </a:p>
        </p:txBody>
      </p:sp>
      <p:sp>
        <p:nvSpPr>
          <p:cNvPr id="7" name="Textplatzhalter 6">
            <a:extLst>
              <a:ext uri="{FF2B5EF4-FFF2-40B4-BE49-F238E27FC236}">
                <a16:creationId xmlns:a16="http://schemas.microsoft.com/office/drawing/2014/main" id="{B6B3DBCD-172B-459C-8C97-521B9602874E}"/>
              </a:ext>
            </a:extLst>
          </p:cNvPr>
          <p:cNvSpPr>
            <a:spLocks noGrp="1"/>
          </p:cNvSpPr>
          <p:nvPr>
            <p:ph type="body" sz="quarter" idx="13"/>
          </p:nvPr>
        </p:nvSpPr>
        <p:spPr>
          <a:xfrm>
            <a:off x="479425" y="1700213"/>
            <a:ext cx="5437188" cy="2640595"/>
          </a:xfrm>
        </p:spPr>
        <p:txBody>
          <a:bodyPr numCol="1" spcCol="360000"/>
          <a:lstStyle>
            <a:lvl5pPr>
              <a:defRPr/>
            </a:lvl5pPr>
            <a:lvl8pPr>
              <a:buAutoNum type="arabicPeriod"/>
              <a:defRPr/>
            </a:lvl8pPr>
          </a:lstStyle>
          <a:p>
            <a:pPr lvl="0"/>
            <a:r>
              <a:rPr lang="de-DE"/>
              <a:t>Mastertextformat bearbeiten</a:t>
            </a:r>
          </a:p>
        </p:txBody>
      </p:sp>
      <p:sp>
        <p:nvSpPr>
          <p:cNvPr id="8" name="Datumsplatzhalter 7">
            <a:extLst>
              <a:ext uri="{FF2B5EF4-FFF2-40B4-BE49-F238E27FC236}">
                <a16:creationId xmlns:a16="http://schemas.microsoft.com/office/drawing/2014/main" id="{7A80A6E1-2019-439E-8E86-0046D913F8DE}"/>
              </a:ext>
            </a:extLst>
          </p:cNvPr>
          <p:cNvSpPr>
            <a:spLocks noGrp="1"/>
          </p:cNvSpPr>
          <p:nvPr>
            <p:ph type="dt" sz="half" idx="14"/>
          </p:nvPr>
        </p:nvSpPr>
        <p:spPr/>
        <p:txBody>
          <a:bodyPr/>
          <a:lstStyle/>
          <a:p>
            <a:fld id="{ED9D36A6-A034-4164-BBE1-F8AE84912B9F}" type="datetime1">
              <a:rPr lang="de-DE" noProof="0" smtClean="0"/>
              <a:t>25.01.2024</a:t>
            </a:fld>
            <a:endParaRPr lang="de-DE" noProof="0" dirty="0"/>
          </a:p>
        </p:txBody>
      </p:sp>
      <p:sp>
        <p:nvSpPr>
          <p:cNvPr id="10" name="Copyright Fraunhofer">
            <a:extLst>
              <a:ext uri="{FF2B5EF4-FFF2-40B4-BE49-F238E27FC236}">
                <a16:creationId xmlns:a16="http://schemas.microsoft.com/office/drawing/2014/main" id="{F3CF5D9C-18A9-4FD1-BF61-90B1DF40DAE9}"/>
              </a:ext>
            </a:extLst>
          </p:cNvPr>
          <p:cNvSpPr>
            <a:spLocks noGrp="1"/>
          </p:cNvSpPr>
          <p:nvPr>
            <p:ph type="ftr" sz="quarter" idx="15"/>
          </p:nvPr>
        </p:nvSpPr>
        <p:spPr/>
        <p:txBody>
          <a:bodyPr/>
          <a:lstStyle/>
          <a:p>
            <a:r>
              <a:rPr lang="de-DE" noProof="0"/>
              <a:t>© Fraunhofer LBF</a:t>
            </a:r>
            <a:endParaRPr lang="de-DE" noProof="0" dirty="0"/>
          </a:p>
        </p:txBody>
      </p:sp>
      <p:sp>
        <p:nvSpPr>
          <p:cNvPr id="11" name="Foliennummernplatzhalter 10">
            <a:extLst>
              <a:ext uri="{FF2B5EF4-FFF2-40B4-BE49-F238E27FC236}">
                <a16:creationId xmlns:a16="http://schemas.microsoft.com/office/drawing/2014/main" id="{2C7C1689-11E8-41AB-9458-DE44740E236D}"/>
              </a:ext>
            </a:extLst>
          </p:cNvPr>
          <p:cNvSpPr>
            <a:spLocks noGrp="1"/>
          </p:cNvSpPr>
          <p:nvPr>
            <p:ph type="sldNum" sz="quarter" idx="16"/>
          </p:nvPr>
        </p:nvSpPr>
        <p:spPr/>
        <p:txBody>
          <a:bodyPr/>
          <a:lstStyle/>
          <a:p>
            <a:r>
              <a:rPr lang="de-DE" noProof="0"/>
              <a:t>Seite</a:t>
            </a:r>
            <a:r>
              <a:rPr lang="en-US"/>
              <a:t> </a:t>
            </a:r>
            <a:fld id="{401BA3E4-5E55-4F99-AF09-CC6D6B2539E2}" type="slidenum">
              <a:rPr lang="en-US" smtClean="0"/>
              <a:pPr/>
              <a:t>‹Nr.›</a:t>
            </a:fld>
            <a:endParaRPr lang="en-US" dirty="0"/>
          </a:p>
        </p:txBody>
      </p:sp>
      <p:sp>
        <p:nvSpPr>
          <p:cNvPr id="5" name="Textplatzhalter 4">
            <a:extLst>
              <a:ext uri="{FF2B5EF4-FFF2-40B4-BE49-F238E27FC236}">
                <a16:creationId xmlns:a16="http://schemas.microsoft.com/office/drawing/2014/main" id="{039AB49C-1F4E-4EF1-AAF8-5D9B08CE018B}"/>
              </a:ext>
            </a:extLst>
          </p:cNvPr>
          <p:cNvSpPr>
            <a:spLocks noGrp="1"/>
          </p:cNvSpPr>
          <p:nvPr>
            <p:ph type="body" sz="quarter" idx="17" hasCustomPrompt="1"/>
          </p:nvPr>
        </p:nvSpPr>
        <p:spPr>
          <a:xfrm>
            <a:off x="479425" y="417600"/>
            <a:ext cx="11233150"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13" name="Textplatzhalter 12">
            <a:extLst>
              <a:ext uri="{FF2B5EF4-FFF2-40B4-BE49-F238E27FC236}">
                <a16:creationId xmlns:a16="http://schemas.microsoft.com/office/drawing/2014/main" id="{02979DCD-35B3-46F6-8E1A-F75179508D31}"/>
              </a:ext>
            </a:extLst>
          </p:cNvPr>
          <p:cNvSpPr>
            <a:spLocks noGrp="1"/>
          </p:cNvSpPr>
          <p:nvPr>
            <p:ph type="body" sz="quarter" idx="18"/>
          </p:nvPr>
        </p:nvSpPr>
        <p:spPr>
          <a:xfrm>
            <a:off x="6275388" y="1700213"/>
            <a:ext cx="5437187" cy="2640595"/>
          </a:xfrm>
        </p:spPr>
        <p:txBody>
          <a:bodyPr numCol="1"/>
          <a:lstStyle/>
          <a:p>
            <a:pPr lvl="0"/>
            <a:r>
              <a:rPr lang="de-DE"/>
              <a:t>Mastertextformat bearbeiten</a:t>
            </a:r>
          </a:p>
        </p:txBody>
      </p:sp>
    </p:spTree>
    <p:extLst>
      <p:ext uri="{BB962C8B-B14F-4D97-AF65-F5344CB8AC3E}">
        <p14:creationId xmlns:p14="http://schemas.microsoft.com/office/powerpoint/2010/main" val="3266794104"/>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nhalt – 2 Spalten | große Schrif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174C6A4-3B89-4478-A08C-B54D082B3842}"/>
              </a:ext>
            </a:extLst>
          </p:cNvPr>
          <p:cNvGraphicFramePr>
            <a:graphicFrameLocks noChangeAspect="1"/>
          </p:cNvGraphicFramePr>
          <p:nvPr userDrawn="1">
            <p:custDataLst>
              <p:tags r:id="rId1"/>
            </p:custDataLst>
            <p:extLst>
              <p:ext uri="{D42A27DB-BD31-4B8C-83A1-F6EECF244321}">
                <p14:modId xmlns:p14="http://schemas.microsoft.com/office/powerpoint/2010/main" val="3387443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8" name="Objekt 7" hidden="1">
                        <a:extLst>
                          <a:ext uri="{FF2B5EF4-FFF2-40B4-BE49-F238E27FC236}">
                            <a16:creationId xmlns:a16="http://schemas.microsoft.com/office/drawing/2014/main" id="{2174C6A4-3B89-4478-A08C-B54D082B38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a:xfrm>
            <a:off x="479425" y="728811"/>
            <a:ext cx="11233150" cy="382733"/>
          </a:xfrm>
        </p:spPr>
        <p:txBody>
          <a:bodyPr vert="horz"/>
          <a:lstStyle/>
          <a:p>
            <a:r>
              <a:rPr lang="de-DE"/>
              <a:t>Mastertitelformat bearbeiten</a:t>
            </a:r>
            <a:endParaRPr lang="en-US" dirty="0"/>
          </a:p>
        </p:txBody>
      </p:sp>
      <p:sp>
        <p:nvSpPr>
          <p:cNvPr id="7" name="Textplatzhalter 6">
            <a:extLst>
              <a:ext uri="{FF2B5EF4-FFF2-40B4-BE49-F238E27FC236}">
                <a16:creationId xmlns:a16="http://schemas.microsoft.com/office/drawing/2014/main" id="{B6B3DBCD-172B-459C-8C97-521B9602874E}"/>
              </a:ext>
            </a:extLst>
          </p:cNvPr>
          <p:cNvSpPr>
            <a:spLocks noGrp="1"/>
          </p:cNvSpPr>
          <p:nvPr>
            <p:ph type="body" sz="quarter" idx="13"/>
          </p:nvPr>
        </p:nvSpPr>
        <p:spPr>
          <a:xfrm>
            <a:off x="479425" y="1700213"/>
            <a:ext cx="5437188" cy="3085204"/>
          </a:xfrm>
        </p:spPr>
        <p:txBody>
          <a:bodyPr numCol="1" spcCol="360000"/>
          <a:lstStyle>
            <a:lvl1pPr>
              <a:lnSpc>
                <a:spcPct val="110000"/>
              </a:lnSpc>
              <a:spcAft>
                <a:spcPts val="2200"/>
              </a:spcAft>
              <a:defRPr sz="1800"/>
            </a:lvl1pPr>
            <a:lvl2pPr>
              <a:lnSpc>
                <a:spcPct val="110000"/>
              </a:lnSpc>
              <a:spcAft>
                <a:spcPts val="2200"/>
              </a:spcAft>
              <a:defRPr sz="1600"/>
            </a:lvl2pPr>
            <a:lvl3pPr>
              <a:lnSpc>
                <a:spcPct val="110000"/>
              </a:lnSpc>
              <a:defRPr sz="1600"/>
            </a:lvl3pPr>
            <a:lvl4pPr>
              <a:lnSpc>
                <a:spcPct val="110000"/>
              </a:lnSpc>
              <a:defRPr sz="1600"/>
            </a:lvl4pPr>
            <a:lvl5pPr>
              <a:lnSpc>
                <a:spcPct val="110000"/>
              </a:lnSpc>
              <a:defRPr sz="1600"/>
            </a:lvl5pPr>
            <a:lvl6pPr>
              <a:lnSpc>
                <a:spcPct val="110000"/>
              </a:lnSpc>
              <a:defRPr sz="1600"/>
            </a:lvl6pPr>
            <a:lvl7pPr>
              <a:lnSpc>
                <a:spcPct val="110000"/>
              </a:lnSpc>
              <a:defRPr sz="1600"/>
            </a:lvl7pPr>
            <a:lvl8pPr>
              <a:lnSpc>
                <a:spcPct val="110000"/>
              </a:lnSpc>
              <a:buAutoNum type="arabicPeriod"/>
              <a:defRPr sz="1600"/>
            </a:lvl8pPr>
            <a:lvl9pPr>
              <a:lnSpc>
                <a:spcPct val="110000"/>
              </a:lnSpc>
              <a:defRPr sz="1600"/>
            </a:lvl9pPr>
          </a:lstStyle>
          <a:p>
            <a:pPr lvl="0"/>
            <a:r>
              <a:rPr lang="de-DE"/>
              <a:t>Mastertextformat bearbeiten</a:t>
            </a:r>
          </a:p>
        </p:txBody>
      </p:sp>
      <p:sp>
        <p:nvSpPr>
          <p:cNvPr id="9" name="Datumsplatzhalter 8">
            <a:extLst>
              <a:ext uri="{FF2B5EF4-FFF2-40B4-BE49-F238E27FC236}">
                <a16:creationId xmlns:a16="http://schemas.microsoft.com/office/drawing/2014/main" id="{A318EBD9-F5F5-405C-9B19-55E93DB7BE18}"/>
              </a:ext>
            </a:extLst>
          </p:cNvPr>
          <p:cNvSpPr>
            <a:spLocks noGrp="1"/>
          </p:cNvSpPr>
          <p:nvPr>
            <p:ph type="dt" sz="half" idx="14"/>
          </p:nvPr>
        </p:nvSpPr>
        <p:spPr/>
        <p:txBody>
          <a:bodyPr/>
          <a:lstStyle/>
          <a:p>
            <a:fld id="{6BBE7333-2DF4-417D-84A6-4C1EC6024486}" type="datetime1">
              <a:rPr lang="de-DE" noProof="0" smtClean="0"/>
              <a:t>25.01.2024</a:t>
            </a:fld>
            <a:endParaRPr lang="de-DE" noProof="0" dirty="0"/>
          </a:p>
        </p:txBody>
      </p:sp>
      <p:sp>
        <p:nvSpPr>
          <p:cNvPr id="10" name="Copyright Fraunhofer">
            <a:extLst>
              <a:ext uri="{FF2B5EF4-FFF2-40B4-BE49-F238E27FC236}">
                <a16:creationId xmlns:a16="http://schemas.microsoft.com/office/drawing/2014/main" id="{A65BD112-D0DA-4A2E-BD97-424BCF96C462}"/>
              </a:ext>
            </a:extLst>
          </p:cNvPr>
          <p:cNvSpPr>
            <a:spLocks noGrp="1"/>
          </p:cNvSpPr>
          <p:nvPr>
            <p:ph type="ftr" sz="quarter" idx="15"/>
          </p:nvPr>
        </p:nvSpPr>
        <p:spPr/>
        <p:txBody>
          <a:bodyPr/>
          <a:lstStyle/>
          <a:p>
            <a:r>
              <a:rPr lang="de-DE" noProof="0"/>
              <a:t>© Fraunhofer LBF</a:t>
            </a:r>
            <a:endParaRPr lang="de-DE" noProof="0" dirty="0"/>
          </a:p>
        </p:txBody>
      </p:sp>
      <p:sp>
        <p:nvSpPr>
          <p:cNvPr id="11" name="Foliennummernplatzhalter 10">
            <a:extLst>
              <a:ext uri="{FF2B5EF4-FFF2-40B4-BE49-F238E27FC236}">
                <a16:creationId xmlns:a16="http://schemas.microsoft.com/office/drawing/2014/main" id="{138D657B-7546-4822-9986-D77847487095}"/>
              </a:ext>
            </a:extLst>
          </p:cNvPr>
          <p:cNvSpPr>
            <a:spLocks noGrp="1"/>
          </p:cNvSpPr>
          <p:nvPr>
            <p:ph type="sldNum" sz="quarter" idx="16"/>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89B913C0-DAEC-4E03-BE28-C93BE7F200CF}"/>
              </a:ext>
            </a:extLst>
          </p:cNvPr>
          <p:cNvSpPr>
            <a:spLocks noGrp="1"/>
          </p:cNvSpPr>
          <p:nvPr>
            <p:ph type="body" sz="quarter" idx="17" hasCustomPrompt="1"/>
          </p:nvPr>
        </p:nvSpPr>
        <p:spPr>
          <a:xfrm>
            <a:off x="479425" y="417600"/>
            <a:ext cx="11233150"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6" name="Textplatzhalter 5">
            <a:extLst>
              <a:ext uri="{FF2B5EF4-FFF2-40B4-BE49-F238E27FC236}">
                <a16:creationId xmlns:a16="http://schemas.microsoft.com/office/drawing/2014/main" id="{ADDDE3BD-D7C5-4F7F-8E5F-2F194BD44FB4}"/>
              </a:ext>
            </a:extLst>
          </p:cNvPr>
          <p:cNvSpPr>
            <a:spLocks noGrp="1"/>
          </p:cNvSpPr>
          <p:nvPr>
            <p:ph type="body" sz="quarter" idx="18"/>
          </p:nvPr>
        </p:nvSpPr>
        <p:spPr>
          <a:xfrm>
            <a:off x="6275388" y="1700213"/>
            <a:ext cx="5516562" cy="3020314"/>
          </a:xfrm>
        </p:spPr>
        <p:txBody>
          <a:bodyPr numCol="1"/>
          <a:lstStyle>
            <a:lvl1pPr>
              <a:lnSpc>
                <a:spcPct val="110000"/>
              </a:lnSpc>
              <a:spcAft>
                <a:spcPts val="2200"/>
              </a:spcAft>
              <a:defRPr sz="1800"/>
            </a:lvl1pPr>
            <a:lvl2pPr>
              <a:lnSpc>
                <a:spcPct val="110000"/>
              </a:lnSpc>
              <a:spcAft>
                <a:spcPts val="2200"/>
              </a:spcAft>
              <a:defRPr sz="1600"/>
            </a:lvl2pPr>
            <a:lvl3pPr>
              <a:lnSpc>
                <a:spcPct val="110000"/>
              </a:lnSpc>
              <a:defRPr sz="1600"/>
            </a:lvl3pPr>
            <a:lvl4pPr>
              <a:lnSpc>
                <a:spcPct val="110000"/>
              </a:lnSpc>
              <a:defRPr sz="1600"/>
            </a:lvl4pPr>
            <a:lvl5pPr>
              <a:lnSpc>
                <a:spcPct val="110000"/>
              </a:lnSpc>
              <a:defRPr sz="1600"/>
            </a:lvl5pPr>
            <a:lvl6pPr>
              <a:lnSpc>
                <a:spcPct val="110000"/>
              </a:lnSpc>
              <a:defRPr sz="1600"/>
            </a:lvl6pPr>
            <a:lvl7pPr>
              <a:lnSpc>
                <a:spcPct val="110000"/>
              </a:lnSpc>
              <a:defRPr sz="1600"/>
            </a:lvl7pPr>
            <a:lvl8pPr>
              <a:lnSpc>
                <a:spcPct val="110000"/>
              </a:lnSpc>
              <a:defRPr sz="1600"/>
            </a:lvl8pPr>
            <a:lvl9pPr>
              <a:lnSpc>
                <a:spcPct val="110000"/>
              </a:lnSpc>
              <a:defRPr sz="1600"/>
            </a:lvl9pPr>
          </a:lstStyle>
          <a:p>
            <a:pPr lvl="0"/>
            <a:r>
              <a:rPr lang="de-DE"/>
              <a:t>Mastertextformat bearbeiten</a:t>
            </a:r>
          </a:p>
        </p:txBody>
      </p:sp>
    </p:spTree>
    <p:extLst>
      <p:ext uri="{BB962C8B-B14F-4D97-AF65-F5344CB8AC3E}">
        <p14:creationId xmlns:p14="http://schemas.microsoft.com/office/powerpoint/2010/main" val="967679560"/>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nhalt – 2 Spalten mit Infokasten">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3DC8D38B-C18B-45D1-977E-43D6AADFE724}"/>
              </a:ext>
            </a:extLst>
          </p:cNvPr>
          <p:cNvGraphicFramePr>
            <a:graphicFrameLocks noChangeAspect="1"/>
          </p:cNvGraphicFramePr>
          <p:nvPr userDrawn="1">
            <p:custDataLst>
              <p:tags r:id="rId1"/>
            </p:custDataLst>
            <p:extLst>
              <p:ext uri="{D42A27DB-BD31-4B8C-83A1-F6EECF244321}">
                <p14:modId xmlns:p14="http://schemas.microsoft.com/office/powerpoint/2010/main" val="347220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9" name="Objekt 8" hidden="1">
                        <a:extLst>
                          <a:ext uri="{FF2B5EF4-FFF2-40B4-BE49-F238E27FC236}">
                            <a16:creationId xmlns:a16="http://schemas.microsoft.com/office/drawing/2014/main" id="{3DC8D38B-C18B-45D1-977E-43D6AADFE7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7" name="Textplatzhalter 6">
            <a:extLst>
              <a:ext uri="{FF2B5EF4-FFF2-40B4-BE49-F238E27FC236}">
                <a16:creationId xmlns:a16="http://schemas.microsoft.com/office/drawing/2014/main" id="{B6B3DBCD-172B-459C-8C97-521B9602874E}"/>
              </a:ext>
            </a:extLst>
          </p:cNvPr>
          <p:cNvSpPr>
            <a:spLocks noGrp="1"/>
          </p:cNvSpPr>
          <p:nvPr>
            <p:ph type="body" sz="quarter" idx="13"/>
          </p:nvPr>
        </p:nvSpPr>
        <p:spPr>
          <a:xfrm>
            <a:off x="0" y="1700213"/>
            <a:ext cx="5916613" cy="4284662"/>
          </a:xfrm>
          <a:gradFill flip="none" rotWithShape="1">
            <a:gsLst>
              <a:gs pos="34000">
                <a:srgbClr val="1E7992">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486000" tIns="288000" rIns="288000" bIns="288000" numCol="1" spcCol="360000">
            <a:noAutofit/>
          </a:bodyPr>
          <a:lstStyle>
            <a:lvl1pPr>
              <a:spcAft>
                <a:spcPts val="0"/>
              </a:spcAft>
              <a:defRPr>
                <a:solidFill>
                  <a:schemeClr val="bg1"/>
                </a:solidFill>
              </a:defRPr>
            </a:lvl1pPr>
            <a:lvl2pPr>
              <a:lnSpc>
                <a:spcPts val="1800"/>
              </a:lnSpc>
              <a:spcAft>
                <a:spcPts val="600"/>
              </a:spcAft>
              <a:defRPr sz="2080" b="0">
                <a:solidFill>
                  <a:schemeClr val="bg1"/>
                </a:solidFill>
                <a:latin typeface="Frutiger LT Com 75 Black" panose="020B0A03040504030204" pitchFamily="34" charset="0"/>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buAutoNum type="arabicPeriod"/>
              <a:defRPr>
                <a:solidFill>
                  <a:schemeClr val="bg1"/>
                </a:solidFill>
              </a:defRPr>
            </a:lvl8pPr>
            <a:lvl9pPr>
              <a:buClr>
                <a:schemeClr val="bg1"/>
              </a:buClr>
              <a:defRPr>
                <a:solidFill>
                  <a:schemeClr val="bg1"/>
                </a:solidFill>
              </a:defRPr>
            </a:lvl9pPr>
          </a:lstStyle>
          <a:p>
            <a:pPr lvl="0"/>
            <a:r>
              <a:rPr lang="de-DE"/>
              <a:t>Mastertextformat bearbeiten</a:t>
            </a:r>
          </a:p>
        </p:txBody>
      </p:sp>
      <p:sp>
        <p:nvSpPr>
          <p:cNvPr id="11" name="Textplatzhalter 10">
            <a:extLst>
              <a:ext uri="{FF2B5EF4-FFF2-40B4-BE49-F238E27FC236}">
                <a16:creationId xmlns:a16="http://schemas.microsoft.com/office/drawing/2014/main" id="{74F9B75C-F431-4271-A789-357B552F17EE}"/>
              </a:ext>
            </a:extLst>
          </p:cNvPr>
          <p:cNvSpPr>
            <a:spLocks noGrp="1"/>
          </p:cNvSpPr>
          <p:nvPr>
            <p:ph type="body" sz="quarter" idx="14"/>
          </p:nvPr>
        </p:nvSpPr>
        <p:spPr>
          <a:xfrm>
            <a:off x="6275388" y="1700213"/>
            <a:ext cx="5437187" cy="2777299"/>
          </a:xfrm>
        </p:spPr>
        <p:txBody>
          <a:bodyPr/>
          <a:lstStyle>
            <a:lvl5pPr>
              <a:defRPr/>
            </a:lvl5pPr>
          </a:lstStyle>
          <a:p>
            <a:pPr lvl="0"/>
            <a:r>
              <a:rPr lang="de-DE"/>
              <a:t>Mastertextformat bearbeiten</a:t>
            </a:r>
          </a:p>
        </p:txBody>
      </p:sp>
      <p:sp>
        <p:nvSpPr>
          <p:cNvPr id="8" name="Datumsplatzhalter 7">
            <a:extLst>
              <a:ext uri="{FF2B5EF4-FFF2-40B4-BE49-F238E27FC236}">
                <a16:creationId xmlns:a16="http://schemas.microsoft.com/office/drawing/2014/main" id="{C7C33152-44C8-4D5F-8A14-F5A77C4509AD}"/>
              </a:ext>
            </a:extLst>
          </p:cNvPr>
          <p:cNvSpPr>
            <a:spLocks noGrp="1"/>
          </p:cNvSpPr>
          <p:nvPr>
            <p:ph type="dt" sz="half" idx="15"/>
          </p:nvPr>
        </p:nvSpPr>
        <p:spPr/>
        <p:txBody>
          <a:bodyPr/>
          <a:lstStyle/>
          <a:p>
            <a:fld id="{D4E2D0BE-C1C0-4F7D-8CA3-1AB441DBDBE6}" type="datetime1">
              <a:rPr lang="de-DE" noProof="0" smtClean="0"/>
              <a:t>25.01.2024</a:t>
            </a:fld>
            <a:endParaRPr lang="de-DE" noProof="0" dirty="0"/>
          </a:p>
        </p:txBody>
      </p:sp>
      <p:sp>
        <p:nvSpPr>
          <p:cNvPr id="10" name="Copyright Fraunhofer">
            <a:extLst>
              <a:ext uri="{FF2B5EF4-FFF2-40B4-BE49-F238E27FC236}">
                <a16:creationId xmlns:a16="http://schemas.microsoft.com/office/drawing/2014/main" id="{E4293628-7C4E-4B40-9C44-4455388844A5}"/>
              </a:ext>
            </a:extLst>
          </p:cNvPr>
          <p:cNvSpPr>
            <a:spLocks noGrp="1"/>
          </p:cNvSpPr>
          <p:nvPr>
            <p:ph type="ftr" sz="quarter" idx="16"/>
          </p:nvPr>
        </p:nvSpPr>
        <p:spPr/>
        <p:txBody>
          <a:bodyPr/>
          <a:lstStyle/>
          <a:p>
            <a:r>
              <a:rPr lang="de-DE" noProof="0"/>
              <a:t>© Fraunhofer LBF</a:t>
            </a:r>
            <a:endParaRPr lang="de-DE" noProof="0" dirty="0"/>
          </a:p>
        </p:txBody>
      </p:sp>
      <p:sp>
        <p:nvSpPr>
          <p:cNvPr id="12" name="Foliennummernplatzhalter 11">
            <a:extLst>
              <a:ext uri="{FF2B5EF4-FFF2-40B4-BE49-F238E27FC236}">
                <a16:creationId xmlns:a16="http://schemas.microsoft.com/office/drawing/2014/main" id="{82CBCEFF-ED55-43F4-840E-11635FF54F1D}"/>
              </a:ext>
            </a:extLst>
          </p:cNvPr>
          <p:cNvSpPr>
            <a:spLocks noGrp="1"/>
          </p:cNvSpPr>
          <p:nvPr>
            <p:ph type="sldNum" sz="quarter" idx="17"/>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870EAC44-6B23-48D7-9382-254ECE95C3B7}"/>
              </a:ext>
            </a:extLst>
          </p:cNvPr>
          <p:cNvSpPr>
            <a:spLocks noGrp="1"/>
          </p:cNvSpPr>
          <p:nvPr>
            <p:ph type="body" sz="quarter" idx="18" hasCustomPrompt="1"/>
          </p:nvPr>
        </p:nvSpPr>
        <p:spPr>
          <a:xfrm>
            <a:off x="479425" y="778321"/>
            <a:ext cx="11233150" cy="319318"/>
          </a:xfrm>
        </p:spPr>
        <p:txBody>
          <a:bodyPr/>
          <a:lstStyle>
            <a:lvl1pPr>
              <a:defRPr sz="2000">
                <a:solidFill>
                  <a:schemeClr val="accent2"/>
                </a:solidFill>
                <a:latin typeface="+mn-lt"/>
              </a:defRPr>
            </a:lvl1pPr>
          </a:lstStyle>
          <a:p>
            <a:pPr lvl="0"/>
            <a:r>
              <a:rPr lang="de-DE" dirty="0" err="1"/>
              <a:t>Subline</a:t>
            </a:r>
            <a:endParaRPr lang="en-US" dirty="0"/>
          </a:p>
        </p:txBody>
      </p:sp>
    </p:spTree>
    <p:extLst>
      <p:ext uri="{BB962C8B-B14F-4D97-AF65-F5344CB8AC3E}">
        <p14:creationId xmlns:p14="http://schemas.microsoft.com/office/powerpoint/2010/main" val="1458701808"/>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Zitat hell">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BAB6549-3007-4962-B8D4-52ECE4823118}"/>
              </a:ext>
            </a:extLst>
          </p:cNvPr>
          <p:cNvGraphicFramePr>
            <a:graphicFrameLocks noChangeAspect="1"/>
          </p:cNvGraphicFramePr>
          <p:nvPr userDrawn="1">
            <p:custDataLst>
              <p:tags r:id="rId1"/>
            </p:custDataLst>
            <p:extLst>
              <p:ext uri="{D42A27DB-BD31-4B8C-83A1-F6EECF244321}">
                <p14:modId xmlns:p14="http://schemas.microsoft.com/office/powerpoint/2010/main" val="37518240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6" name="Objekt 5" hidden="1">
                        <a:extLst>
                          <a:ext uri="{FF2B5EF4-FFF2-40B4-BE49-F238E27FC236}">
                            <a16:creationId xmlns:a16="http://schemas.microsoft.com/office/drawing/2014/main" id="{5BAB6549-3007-4962-B8D4-52ECE482311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2" name="Rechteck 21">
            <a:extLst>
              <a:ext uri="{FF2B5EF4-FFF2-40B4-BE49-F238E27FC236}">
                <a16:creationId xmlns:a16="http://schemas.microsoft.com/office/drawing/2014/main" id="{30FDEE22-4D74-4924-86C5-CF41B7A9F583}"/>
              </a:ext>
            </a:extLst>
          </p:cNvPr>
          <p:cNvSpPr/>
          <p:nvPr userDrawn="1"/>
        </p:nvSpPr>
        <p:spPr bwMode="gray">
          <a:xfrm>
            <a:off x="479425" y="1206230"/>
            <a:ext cx="473886" cy="8754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cxnSp>
        <p:nvCxnSpPr>
          <p:cNvPr id="15" name="Gerader Verbinder 14">
            <a:extLst>
              <a:ext uri="{FF2B5EF4-FFF2-40B4-BE49-F238E27FC236}">
                <a16:creationId xmlns:a16="http://schemas.microsoft.com/office/drawing/2014/main" id="{CABC3893-E6D0-4680-9CDB-B7D76C158179}"/>
              </a:ext>
            </a:extLst>
          </p:cNvPr>
          <p:cNvCxnSpPr/>
          <p:nvPr userDrawn="1"/>
        </p:nvCxnSpPr>
        <p:spPr>
          <a:xfrm>
            <a:off x="0" y="6143625"/>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Textplatzhalter 31">
            <a:extLst>
              <a:ext uri="{FF2B5EF4-FFF2-40B4-BE49-F238E27FC236}">
                <a16:creationId xmlns:a16="http://schemas.microsoft.com/office/drawing/2014/main" id="{19260903-BB55-4E18-8A26-9490D566EEA9}"/>
              </a:ext>
            </a:extLst>
          </p:cNvPr>
          <p:cNvSpPr>
            <a:spLocks noGrp="1"/>
          </p:cNvSpPr>
          <p:nvPr>
            <p:ph type="body" sz="quarter" idx="13" hasCustomPrompt="1"/>
          </p:nvPr>
        </p:nvSpPr>
        <p:spPr>
          <a:xfrm>
            <a:off x="479425" y="1826785"/>
            <a:ext cx="11233150" cy="1205330"/>
          </a:xfrm>
        </p:spPr>
        <p:txBody>
          <a:bodyPr/>
          <a:lstStyle>
            <a:lvl1pPr>
              <a:lnSpc>
                <a:spcPct val="110000"/>
              </a:lnSpc>
              <a:spcAft>
                <a:spcPts val="0"/>
              </a:spcAft>
              <a:defRPr sz="4400">
                <a:solidFill>
                  <a:schemeClr val="accent2"/>
                </a:solidFill>
                <a:latin typeface="Frutiger LT Com 65 Bold" panose="020B0803030504020204" pitchFamily="34" charset="0"/>
              </a:defRPr>
            </a:lvl1pPr>
            <a:lvl2pPr algn="r">
              <a:lnSpc>
                <a:spcPct val="110000"/>
              </a:lnSpc>
              <a:spcAft>
                <a:spcPts val="0"/>
              </a:spcAft>
              <a:defRPr sz="1400">
                <a:solidFill>
                  <a:schemeClr val="accent2"/>
                </a:solidFill>
                <a:latin typeface="+mj-lt"/>
              </a:defRPr>
            </a:lvl2pPr>
            <a:lvl3pPr algn="r">
              <a:lnSpc>
                <a:spcPct val="110000"/>
              </a:lnSpc>
              <a:spcAft>
                <a:spcPts val="0"/>
              </a:spcAft>
              <a:defRPr b="0">
                <a:solidFill>
                  <a:schemeClr val="accent2"/>
                </a:solidFill>
                <a:latin typeface="+mn-lt"/>
              </a:defRPr>
            </a:lvl3pPr>
            <a:lvl4pPr marL="0" indent="0" algn="r">
              <a:lnSpc>
                <a:spcPct val="110000"/>
              </a:lnSpc>
              <a:buNone/>
              <a:defRPr>
                <a:solidFill>
                  <a:schemeClr val="accent2"/>
                </a:solidFill>
              </a:defRPr>
            </a:lvl4pPr>
          </a:lstStyle>
          <a:p>
            <a:pPr lvl="0"/>
            <a:r>
              <a:rPr lang="de-DE" dirty="0"/>
              <a:t>Zitat</a:t>
            </a:r>
          </a:p>
          <a:p>
            <a:pPr lvl="1"/>
            <a:r>
              <a:rPr lang="de-DE" dirty="0"/>
              <a:t>Name des Autors</a:t>
            </a:r>
          </a:p>
          <a:p>
            <a:pPr lvl="2"/>
            <a:r>
              <a:rPr lang="de-DE" dirty="0"/>
              <a:t>Position</a:t>
            </a:r>
          </a:p>
        </p:txBody>
      </p:sp>
      <p:grpSp>
        <p:nvGrpSpPr>
          <p:cNvPr id="20" name="Gruppieren 19">
            <a:extLst>
              <a:ext uri="{FF2B5EF4-FFF2-40B4-BE49-F238E27FC236}">
                <a16:creationId xmlns:a16="http://schemas.microsoft.com/office/drawing/2014/main" id="{B30F5BB5-7863-4504-94A4-F39A72E20BF2}"/>
              </a:ext>
            </a:extLst>
          </p:cNvPr>
          <p:cNvGrpSpPr/>
          <p:nvPr userDrawn="1"/>
        </p:nvGrpSpPr>
        <p:grpSpPr>
          <a:xfrm>
            <a:off x="621507" y="476249"/>
            <a:ext cx="1266824" cy="1028701"/>
            <a:chOff x="621507" y="476249"/>
            <a:chExt cx="1266824" cy="1028701"/>
          </a:xfrm>
        </p:grpSpPr>
        <p:sp>
          <p:nvSpPr>
            <p:cNvPr id="3" name="Pfeil: Chevron 2">
              <a:extLst>
                <a:ext uri="{FF2B5EF4-FFF2-40B4-BE49-F238E27FC236}">
                  <a16:creationId xmlns:a16="http://schemas.microsoft.com/office/drawing/2014/main" id="{80955E3B-8357-4836-8592-3039D01F1391}"/>
                </a:ext>
              </a:extLst>
            </p:cNvPr>
            <p:cNvSpPr/>
            <p:nvPr userDrawn="1"/>
          </p:nvSpPr>
          <p:spPr>
            <a:xfrm>
              <a:off x="621507" y="476249"/>
              <a:ext cx="671512" cy="1028701"/>
            </a:xfrm>
            <a:prstGeom prst="chevron">
              <a:avLst>
                <a:gd name="adj" fmla="val 42908"/>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9" name="Pfeil: Chevron 18">
              <a:extLst>
                <a:ext uri="{FF2B5EF4-FFF2-40B4-BE49-F238E27FC236}">
                  <a16:creationId xmlns:a16="http://schemas.microsoft.com/office/drawing/2014/main" id="{8245CA0A-C731-43B3-A4D1-99935FA2DE2F}"/>
                </a:ext>
              </a:extLst>
            </p:cNvPr>
            <p:cNvSpPr/>
            <p:nvPr userDrawn="1"/>
          </p:nvSpPr>
          <p:spPr>
            <a:xfrm>
              <a:off x="1216819" y="476249"/>
              <a:ext cx="671512" cy="1028701"/>
            </a:xfrm>
            <a:prstGeom prst="chevron">
              <a:avLst>
                <a:gd name="adj" fmla="val 42908"/>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grpSp>
      <p:sp>
        <p:nvSpPr>
          <p:cNvPr id="4" name="Datumsplatzhalter 3">
            <a:extLst>
              <a:ext uri="{FF2B5EF4-FFF2-40B4-BE49-F238E27FC236}">
                <a16:creationId xmlns:a16="http://schemas.microsoft.com/office/drawing/2014/main" id="{B2285A88-12D6-4461-A4C7-1D177C10FE40}"/>
              </a:ext>
            </a:extLst>
          </p:cNvPr>
          <p:cNvSpPr>
            <a:spLocks noGrp="1"/>
          </p:cNvSpPr>
          <p:nvPr>
            <p:ph type="dt" sz="half" idx="14"/>
          </p:nvPr>
        </p:nvSpPr>
        <p:spPr/>
        <p:txBody>
          <a:bodyPr/>
          <a:lstStyle/>
          <a:p>
            <a:fld id="{18404E2F-0DC3-491D-BBFF-E567024868D0}" type="datetime1">
              <a:rPr lang="de-DE" noProof="0" smtClean="0"/>
              <a:t>25.01.2024</a:t>
            </a:fld>
            <a:endParaRPr lang="de-DE" noProof="0" dirty="0"/>
          </a:p>
        </p:txBody>
      </p:sp>
      <p:sp>
        <p:nvSpPr>
          <p:cNvPr id="5" name="Fußzeilenplatzhalter 4">
            <a:extLst>
              <a:ext uri="{FF2B5EF4-FFF2-40B4-BE49-F238E27FC236}">
                <a16:creationId xmlns:a16="http://schemas.microsoft.com/office/drawing/2014/main" id="{498C3B39-287A-4DC2-86D1-47762D2F8296}"/>
              </a:ext>
            </a:extLst>
          </p:cNvPr>
          <p:cNvSpPr>
            <a:spLocks noGrp="1"/>
          </p:cNvSpPr>
          <p:nvPr>
            <p:ph type="ftr" sz="quarter" idx="15"/>
          </p:nvPr>
        </p:nvSpPr>
        <p:spPr/>
        <p:txBody>
          <a:bodyPr/>
          <a:lstStyle/>
          <a:p>
            <a:r>
              <a:rPr lang="de-DE" noProof="0"/>
              <a:t>© Fraunhofer LBF</a:t>
            </a:r>
            <a:endParaRPr lang="de-DE" noProof="0" dirty="0"/>
          </a:p>
        </p:txBody>
      </p:sp>
      <p:sp>
        <p:nvSpPr>
          <p:cNvPr id="21" name="Foliennummernplatzhalter 20">
            <a:extLst>
              <a:ext uri="{FF2B5EF4-FFF2-40B4-BE49-F238E27FC236}">
                <a16:creationId xmlns:a16="http://schemas.microsoft.com/office/drawing/2014/main" id="{A36F7860-0DEC-4D26-A4CA-9345FD189675}"/>
              </a:ext>
            </a:extLst>
          </p:cNvPr>
          <p:cNvSpPr>
            <a:spLocks noGrp="1"/>
          </p:cNvSpPr>
          <p:nvPr>
            <p:ph type="sldNum" sz="quarter" idx="16"/>
          </p:nvPr>
        </p:nvSpPr>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42351895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Zitat dunkel">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BAB6549-3007-4962-B8D4-52ECE4823118}"/>
              </a:ext>
            </a:extLst>
          </p:cNvPr>
          <p:cNvGraphicFramePr>
            <a:graphicFrameLocks noChangeAspect="1"/>
          </p:cNvGraphicFramePr>
          <p:nvPr userDrawn="1">
            <p:custDataLst>
              <p:tags r:id="rId1"/>
            </p:custDataLst>
            <p:extLst>
              <p:ext uri="{D42A27DB-BD31-4B8C-83A1-F6EECF244321}">
                <p14:modId xmlns:p14="http://schemas.microsoft.com/office/powerpoint/2010/main" val="905574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6" name="Objekt 5" hidden="1">
                        <a:extLst>
                          <a:ext uri="{FF2B5EF4-FFF2-40B4-BE49-F238E27FC236}">
                            <a16:creationId xmlns:a16="http://schemas.microsoft.com/office/drawing/2014/main" id="{5BAB6549-3007-4962-B8D4-52ECE482311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15" name="Gerader Verbinder 14">
            <a:extLst>
              <a:ext uri="{FF2B5EF4-FFF2-40B4-BE49-F238E27FC236}">
                <a16:creationId xmlns:a16="http://schemas.microsoft.com/office/drawing/2014/main" id="{CABC3893-E6D0-4680-9CDB-B7D76C158179}"/>
              </a:ext>
            </a:extLst>
          </p:cNvPr>
          <p:cNvCxnSpPr/>
          <p:nvPr userDrawn="1"/>
        </p:nvCxnSpPr>
        <p:spPr>
          <a:xfrm>
            <a:off x="0" y="6143625"/>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A5AD49B5-73A6-4C2A-8588-DD0F894360C9}"/>
              </a:ext>
            </a:extLst>
          </p:cNvPr>
          <p:cNvPicPr>
            <a:picLocks noChangeAspect="1"/>
          </p:cNvPicPr>
          <p:nvPr userDrawn="1"/>
        </p:nvPicPr>
        <p:blipFill rotWithShape="1">
          <a:blip r:embed="rId5"/>
          <a:srcRect t="10015" b="18624"/>
          <a:stretch/>
        </p:blipFill>
        <p:spPr>
          <a:xfrm>
            <a:off x="0" y="2"/>
            <a:ext cx="12192000" cy="6150768"/>
          </a:xfrm>
          <a:prstGeom prst="rect">
            <a:avLst/>
          </a:prstGeom>
        </p:spPr>
      </p:pic>
      <p:sp>
        <p:nvSpPr>
          <p:cNvPr id="32" name="Textplatzhalter 31">
            <a:extLst>
              <a:ext uri="{FF2B5EF4-FFF2-40B4-BE49-F238E27FC236}">
                <a16:creationId xmlns:a16="http://schemas.microsoft.com/office/drawing/2014/main" id="{19260903-BB55-4E18-8A26-9490D566EEA9}"/>
              </a:ext>
            </a:extLst>
          </p:cNvPr>
          <p:cNvSpPr>
            <a:spLocks noGrp="1"/>
          </p:cNvSpPr>
          <p:nvPr>
            <p:ph type="body" sz="quarter" idx="13" hasCustomPrompt="1"/>
          </p:nvPr>
        </p:nvSpPr>
        <p:spPr>
          <a:xfrm>
            <a:off x="479425" y="1826785"/>
            <a:ext cx="11233150" cy="1205330"/>
          </a:xfrm>
        </p:spPr>
        <p:txBody>
          <a:bodyPr/>
          <a:lstStyle>
            <a:lvl1pPr>
              <a:lnSpc>
                <a:spcPct val="110000"/>
              </a:lnSpc>
              <a:spcAft>
                <a:spcPts val="0"/>
              </a:spcAft>
              <a:defRPr sz="4400">
                <a:solidFill>
                  <a:schemeClr val="bg1"/>
                </a:solidFill>
                <a:latin typeface="Frutiger LT Com 65 Bold" panose="020B0803030504020204" pitchFamily="34" charset="0"/>
              </a:defRPr>
            </a:lvl1pPr>
            <a:lvl2pPr algn="r">
              <a:lnSpc>
                <a:spcPct val="110000"/>
              </a:lnSpc>
              <a:spcAft>
                <a:spcPts val="0"/>
              </a:spcAft>
              <a:defRPr sz="1400">
                <a:solidFill>
                  <a:schemeClr val="bg1"/>
                </a:solidFill>
                <a:latin typeface="+mj-lt"/>
              </a:defRPr>
            </a:lvl2pPr>
            <a:lvl3pPr algn="r">
              <a:lnSpc>
                <a:spcPct val="110000"/>
              </a:lnSpc>
              <a:spcAft>
                <a:spcPts val="0"/>
              </a:spcAft>
              <a:defRPr>
                <a:solidFill>
                  <a:schemeClr val="bg1"/>
                </a:solidFill>
                <a:latin typeface="+mn-lt"/>
              </a:defRPr>
            </a:lvl3pPr>
            <a:lvl4pPr marL="0" indent="0" algn="r">
              <a:lnSpc>
                <a:spcPct val="110000"/>
              </a:lnSpc>
              <a:buNone/>
              <a:defRPr>
                <a:solidFill>
                  <a:schemeClr val="bg1"/>
                </a:solidFill>
              </a:defRPr>
            </a:lvl4pPr>
          </a:lstStyle>
          <a:p>
            <a:pPr lvl="0"/>
            <a:r>
              <a:rPr lang="de-DE" dirty="0"/>
              <a:t>Zitat</a:t>
            </a:r>
          </a:p>
          <a:p>
            <a:pPr lvl="1"/>
            <a:r>
              <a:rPr lang="de-DE" dirty="0"/>
              <a:t>Name des Autors</a:t>
            </a:r>
          </a:p>
          <a:p>
            <a:pPr lvl="2"/>
            <a:r>
              <a:rPr lang="de-DE" dirty="0"/>
              <a:t>Position</a:t>
            </a:r>
          </a:p>
        </p:txBody>
      </p:sp>
      <p:sp>
        <p:nvSpPr>
          <p:cNvPr id="2" name="Datumsplatzhalter 1">
            <a:extLst>
              <a:ext uri="{FF2B5EF4-FFF2-40B4-BE49-F238E27FC236}">
                <a16:creationId xmlns:a16="http://schemas.microsoft.com/office/drawing/2014/main" id="{EFE2E23E-A04B-4A3C-9731-269F09B3618B}"/>
              </a:ext>
            </a:extLst>
          </p:cNvPr>
          <p:cNvSpPr>
            <a:spLocks noGrp="1"/>
          </p:cNvSpPr>
          <p:nvPr>
            <p:ph type="dt" sz="half" idx="14"/>
          </p:nvPr>
        </p:nvSpPr>
        <p:spPr/>
        <p:txBody>
          <a:bodyPr/>
          <a:lstStyle/>
          <a:p>
            <a:fld id="{9DE324B6-D7C2-429F-9563-54E4F47990AC}" type="datetime1">
              <a:rPr lang="de-DE" noProof="0" smtClean="0"/>
              <a:t>25.01.2024</a:t>
            </a:fld>
            <a:endParaRPr lang="de-DE" noProof="0" dirty="0"/>
          </a:p>
        </p:txBody>
      </p:sp>
      <p:sp>
        <p:nvSpPr>
          <p:cNvPr id="17" name="Copyright Fraunhofer">
            <a:extLst>
              <a:ext uri="{FF2B5EF4-FFF2-40B4-BE49-F238E27FC236}">
                <a16:creationId xmlns:a16="http://schemas.microsoft.com/office/drawing/2014/main" id="{7BF1A88B-92B6-448D-B293-70A607B26511}"/>
              </a:ext>
            </a:extLst>
          </p:cNvPr>
          <p:cNvSpPr>
            <a:spLocks noGrp="1"/>
          </p:cNvSpPr>
          <p:nvPr>
            <p:ph type="ftr" sz="quarter" idx="15"/>
          </p:nvPr>
        </p:nvSpPr>
        <p:spPr/>
        <p:txBody>
          <a:bodyPr/>
          <a:lstStyle/>
          <a:p>
            <a:r>
              <a:rPr lang="de-DE" noProof="0"/>
              <a:t>© Fraunhofer LBF</a:t>
            </a:r>
            <a:endParaRPr lang="de-DE" noProof="0" dirty="0"/>
          </a:p>
        </p:txBody>
      </p:sp>
      <p:sp>
        <p:nvSpPr>
          <p:cNvPr id="18" name="Foliennummernplatzhalter 17">
            <a:extLst>
              <a:ext uri="{FF2B5EF4-FFF2-40B4-BE49-F238E27FC236}">
                <a16:creationId xmlns:a16="http://schemas.microsoft.com/office/drawing/2014/main" id="{9320B56D-3BA0-4D7D-91B3-67F9A11E4A79}"/>
              </a:ext>
            </a:extLst>
          </p:cNvPr>
          <p:cNvSpPr>
            <a:spLocks noGrp="1"/>
          </p:cNvSpPr>
          <p:nvPr>
            <p:ph type="sldNum" sz="quarter" idx="16"/>
          </p:nvPr>
        </p:nvSpPr>
        <p:spPr/>
        <p:txBody>
          <a:bodyPr/>
          <a:lstStyle/>
          <a:p>
            <a:r>
              <a:rPr lang="de-DE" noProof="0"/>
              <a:t>Seite</a:t>
            </a:r>
            <a:r>
              <a:rPr lang="en-US"/>
              <a:t> </a:t>
            </a:r>
            <a:fld id="{401BA3E4-5E55-4F99-AF09-CC6D6B2539E2}" type="slidenum">
              <a:rPr lang="en-US" smtClean="0"/>
              <a:pPr/>
              <a:t>‹Nr.›</a:t>
            </a:fld>
            <a:endParaRPr lang="en-US" dirty="0"/>
          </a:p>
        </p:txBody>
      </p:sp>
      <p:grpSp>
        <p:nvGrpSpPr>
          <p:cNvPr id="20" name="Gruppieren 19">
            <a:extLst>
              <a:ext uri="{FF2B5EF4-FFF2-40B4-BE49-F238E27FC236}">
                <a16:creationId xmlns:a16="http://schemas.microsoft.com/office/drawing/2014/main" id="{942B2AF3-B72B-4E51-98E8-276E33E081FB}"/>
              </a:ext>
            </a:extLst>
          </p:cNvPr>
          <p:cNvGrpSpPr/>
          <p:nvPr userDrawn="1"/>
        </p:nvGrpSpPr>
        <p:grpSpPr>
          <a:xfrm>
            <a:off x="621507" y="476249"/>
            <a:ext cx="1266824" cy="1028701"/>
            <a:chOff x="621507" y="476249"/>
            <a:chExt cx="1266824" cy="1028701"/>
          </a:xfrm>
          <a:solidFill>
            <a:schemeClr val="bg1"/>
          </a:solidFill>
        </p:grpSpPr>
        <p:sp>
          <p:nvSpPr>
            <p:cNvPr id="21" name="Pfeil: Chevron 20">
              <a:extLst>
                <a:ext uri="{FF2B5EF4-FFF2-40B4-BE49-F238E27FC236}">
                  <a16:creationId xmlns:a16="http://schemas.microsoft.com/office/drawing/2014/main" id="{A9E48764-AC81-446C-B62C-88A8F03B3803}"/>
                </a:ext>
              </a:extLst>
            </p:cNvPr>
            <p:cNvSpPr/>
            <p:nvPr userDrawn="1"/>
          </p:nvSpPr>
          <p:spPr>
            <a:xfrm>
              <a:off x="621507" y="476249"/>
              <a:ext cx="671512" cy="1028701"/>
            </a:xfrm>
            <a:prstGeom prst="chevron">
              <a:avLst>
                <a:gd name="adj" fmla="val 42908"/>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22" name="Pfeil: Chevron 21">
              <a:extLst>
                <a:ext uri="{FF2B5EF4-FFF2-40B4-BE49-F238E27FC236}">
                  <a16:creationId xmlns:a16="http://schemas.microsoft.com/office/drawing/2014/main" id="{14C3BCAC-351B-4AFA-8D18-F61D609E40E4}"/>
                </a:ext>
              </a:extLst>
            </p:cNvPr>
            <p:cNvSpPr/>
            <p:nvPr userDrawn="1"/>
          </p:nvSpPr>
          <p:spPr>
            <a:xfrm>
              <a:off x="1216819" y="476249"/>
              <a:ext cx="671512" cy="1028701"/>
            </a:xfrm>
            <a:prstGeom prst="chevron">
              <a:avLst>
                <a:gd name="adj" fmla="val 42908"/>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grpSp>
    </p:spTree>
    <p:extLst>
      <p:ext uri="{BB962C8B-B14F-4D97-AF65-F5344CB8AC3E}">
        <p14:creationId xmlns:p14="http://schemas.microsoft.com/office/powerpoint/2010/main" val="35795742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Kontaktfolie – Bild vollflächig">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3708667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6858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2952020"/>
            <a:ext cx="5916612" cy="3388337"/>
          </a:xfrm>
          <a:gradFill flip="none" rotWithShape="1">
            <a:gsLst>
              <a:gs pos="34114">
                <a:srgbClr val="00779A"/>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486000" tIns="360000" rIns="360000" bIns="360000" anchor="t">
            <a:spAutoFit/>
          </a:bodyPr>
          <a:lstStyle>
            <a:lvl1pPr>
              <a:lnSpc>
                <a:spcPct val="110000"/>
              </a:lnSpc>
              <a:spcAft>
                <a:spcPts val="0"/>
              </a:spcAft>
              <a:defRPr sz="3200" b="0">
                <a:solidFill>
                  <a:schemeClr val="bg1"/>
                </a:solidFill>
                <a:latin typeface="+mn-lt"/>
              </a:defRPr>
            </a:lvl1pPr>
            <a:lvl2pPr>
              <a:lnSpc>
                <a:spcPts val="350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b="0">
                <a:solidFill>
                  <a:schemeClr val="bg1"/>
                </a:solidFill>
                <a:latin typeface="+mj-lt"/>
              </a:defRPr>
            </a:lvl3pPr>
            <a:lvl4pPr marL="0" indent="0">
              <a:lnSpc>
                <a:spcPts val="2080"/>
              </a:lnSpc>
              <a:spcBef>
                <a:spcPts val="2080"/>
              </a:spcBef>
              <a:spcAft>
                <a:spcPts val="0"/>
              </a:spcAft>
              <a:buNone/>
              <a:defRPr>
                <a:solidFill>
                  <a:schemeClr val="bg1"/>
                </a:solidFill>
              </a:defRPr>
            </a:lvl4pPr>
            <a:lvl5pPr>
              <a:spcAft>
                <a:spcPts val="0"/>
              </a:spcAft>
              <a:defRPr/>
            </a:lvl5pPr>
          </a:lstStyle>
          <a:p>
            <a:pPr lvl="0"/>
            <a:r>
              <a:rPr lang="de-DE" dirty="0"/>
              <a:t>Kontakt</a:t>
            </a:r>
          </a:p>
          <a:p>
            <a:pPr lvl="1"/>
            <a:r>
              <a:rPr lang="de-DE" dirty="0"/>
              <a:t>—</a:t>
            </a:r>
          </a:p>
          <a:p>
            <a:pPr lvl="2"/>
            <a:r>
              <a:rPr lang="de-DE" dirty="0"/>
              <a:t>Titel Vorname Name</a:t>
            </a:r>
          </a:p>
          <a:p>
            <a:pPr lvl="2"/>
            <a:r>
              <a:rPr lang="de-DE" dirty="0"/>
              <a:t>Geschäftsbereich XXX</a:t>
            </a:r>
          </a:p>
          <a:p>
            <a:pPr lvl="2"/>
            <a:r>
              <a:rPr lang="de-DE" dirty="0"/>
              <a:t>Tel. +49 12 3456-XXXX</a:t>
            </a:r>
          </a:p>
          <a:p>
            <a:pPr lvl="2"/>
            <a:r>
              <a:rPr lang="de-DE" dirty="0"/>
              <a:t>Fax +49 12 3456-XXXX</a:t>
            </a:r>
          </a:p>
          <a:p>
            <a:pPr lvl="2"/>
            <a:r>
              <a:rPr lang="de-DE" dirty="0"/>
              <a:t>vorname.name@fraunhofer.de</a:t>
            </a:r>
          </a:p>
        </p:txBody>
      </p:sp>
      <p:sp>
        <p:nvSpPr>
          <p:cNvPr id="2" name="Datumsplatzhalter 1">
            <a:extLst>
              <a:ext uri="{FF2B5EF4-FFF2-40B4-BE49-F238E27FC236}">
                <a16:creationId xmlns:a16="http://schemas.microsoft.com/office/drawing/2014/main" id="{0809F1F2-5AE7-4500-87D3-FAD916B3136D}"/>
              </a:ext>
            </a:extLst>
          </p:cNvPr>
          <p:cNvSpPr>
            <a:spLocks noGrp="1"/>
          </p:cNvSpPr>
          <p:nvPr>
            <p:ph type="dt" sz="half" idx="12"/>
          </p:nvPr>
        </p:nvSpPr>
        <p:spPr>
          <a:xfrm>
            <a:off x="1388048" y="7027336"/>
            <a:ext cx="720000" cy="123111"/>
          </a:xfrm>
        </p:spPr>
        <p:txBody>
          <a:bodyPr/>
          <a:lstStyle/>
          <a:p>
            <a:fld id="{18404E2F-0DC3-491D-BBFF-E567024868D0}" type="datetime1">
              <a:rPr lang="de-DE" noProof="0" smtClean="0"/>
              <a:t>25.01.2024</a:t>
            </a:fld>
            <a:endParaRPr lang="de-DE" noProof="0" dirty="0"/>
          </a:p>
        </p:txBody>
      </p:sp>
      <p:sp>
        <p:nvSpPr>
          <p:cNvPr id="3" name="Fußzeilenplatzhalter 2">
            <a:extLst>
              <a:ext uri="{FF2B5EF4-FFF2-40B4-BE49-F238E27FC236}">
                <a16:creationId xmlns:a16="http://schemas.microsoft.com/office/drawing/2014/main" id="{459D760A-5328-4251-ACFF-CB470EE34716}"/>
              </a:ext>
            </a:extLst>
          </p:cNvPr>
          <p:cNvSpPr>
            <a:spLocks noGrp="1"/>
          </p:cNvSpPr>
          <p:nvPr>
            <p:ph type="ftr" sz="quarter" idx="13"/>
          </p:nvPr>
        </p:nvSpPr>
        <p:spPr>
          <a:xfrm>
            <a:off x="2297897" y="7027336"/>
            <a:ext cx="2952000" cy="123111"/>
          </a:xfrm>
        </p:spPr>
        <p:txBody>
          <a:bodyPr/>
          <a:lstStyle/>
          <a:p>
            <a:r>
              <a:rPr lang="de-DE" noProof="0"/>
              <a:t>© Fraunhofer LBF</a:t>
            </a:r>
            <a:endParaRPr lang="de-DE" noProof="0" dirty="0"/>
          </a:p>
        </p:txBody>
      </p:sp>
      <p:sp>
        <p:nvSpPr>
          <p:cNvPr id="4" name="Foliennummernplatzhalter 3">
            <a:extLst>
              <a:ext uri="{FF2B5EF4-FFF2-40B4-BE49-F238E27FC236}">
                <a16:creationId xmlns:a16="http://schemas.microsoft.com/office/drawing/2014/main" id="{53FC189F-C42A-4071-BC47-28A29172D13F}"/>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12004783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Kontaktfolie – Bild halb">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1284307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4572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2952020"/>
            <a:ext cx="5916612" cy="3388337"/>
          </a:xfrm>
          <a:gradFill flip="none" rotWithShape="1">
            <a:gsLst>
              <a:gs pos="34000">
                <a:srgbClr val="00779A"/>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486000" tIns="360000" rIns="360000" bIns="360000" anchor="t">
            <a:spAutoFit/>
          </a:bodyPr>
          <a:lstStyle>
            <a:lvl1pPr>
              <a:lnSpc>
                <a:spcPct val="110000"/>
              </a:lnSpc>
              <a:spcAft>
                <a:spcPts val="0"/>
              </a:spcAft>
              <a:defRPr sz="3200" b="0">
                <a:solidFill>
                  <a:schemeClr val="bg1"/>
                </a:solidFill>
                <a:latin typeface="+mn-lt"/>
              </a:defRPr>
            </a:lvl1pPr>
            <a:lvl2pPr>
              <a:lnSpc>
                <a:spcPts val="350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b="0">
                <a:solidFill>
                  <a:schemeClr val="bg1"/>
                </a:solidFill>
                <a:latin typeface="+mj-lt"/>
              </a:defRPr>
            </a:lvl3pPr>
            <a:lvl4pPr marL="0" indent="0">
              <a:lnSpc>
                <a:spcPts val="2080"/>
              </a:lnSpc>
              <a:spcBef>
                <a:spcPts val="2080"/>
              </a:spcBef>
              <a:spcAft>
                <a:spcPts val="0"/>
              </a:spcAft>
              <a:buNone/>
              <a:defRPr>
                <a:solidFill>
                  <a:schemeClr val="bg1"/>
                </a:solidFill>
              </a:defRPr>
            </a:lvl4pPr>
            <a:lvl5pPr>
              <a:spcAft>
                <a:spcPts val="0"/>
              </a:spcAft>
              <a:defRPr/>
            </a:lvl5pPr>
          </a:lstStyle>
          <a:p>
            <a:pPr lvl="0"/>
            <a:r>
              <a:rPr lang="de-DE" dirty="0"/>
              <a:t>Kontakt</a:t>
            </a:r>
          </a:p>
          <a:p>
            <a:pPr lvl="1"/>
            <a:r>
              <a:rPr lang="de-DE" dirty="0"/>
              <a:t>—</a:t>
            </a:r>
          </a:p>
          <a:p>
            <a:pPr lvl="2"/>
            <a:r>
              <a:rPr lang="de-DE" dirty="0"/>
              <a:t>Titel Vorname Name</a:t>
            </a:r>
          </a:p>
          <a:p>
            <a:pPr lvl="2"/>
            <a:r>
              <a:rPr lang="de-DE" dirty="0"/>
              <a:t>Geschäftsbereich XXX</a:t>
            </a:r>
          </a:p>
          <a:p>
            <a:pPr lvl="2"/>
            <a:r>
              <a:rPr lang="de-DE" dirty="0"/>
              <a:t>Tel. +49 12 3456-XXXX</a:t>
            </a:r>
          </a:p>
          <a:p>
            <a:pPr lvl="2"/>
            <a:r>
              <a:rPr lang="de-DE" dirty="0"/>
              <a:t>Fax +49 12 3456-XXXX</a:t>
            </a:r>
          </a:p>
          <a:p>
            <a:pPr lvl="2"/>
            <a:r>
              <a:rPr lang="de-DE" dirty="0"/>
              <a:t>vorname.name@fraunhofer.de</a:t>
            </a:r>
          </a:p>
        </p:txBody>
      </p:sp>
      <p:sp>
        <p:nvSpPr>
          <p:cNvPr id="2" name="Datumsplatzhalter 1">
            <a:extLst>
              <a:ext uri="{FF2B5EF4-FFF2-40B4-BE49-F238E27FC236}">
                <a16:creationId xmlns:a16="http://schemas.microsoft.com/office/drawing/2014/main" id="{8D3F48CE-72D6-4312-9E4E-63E50B50038E}"/>
              </a:ext>
            </a:extLst>
          </p:cNvPr>
          <p:cNvSpPr>
            <a:spLocks noGrp="1"/>
          </p:cNvSpPr>
          <p:nvPr>
            <p:ph type="dt" sz="half" idx="12"/>
          </p:nvPr>
        </p:nvSpPr>
        <p:spPr>
          <a:xfrm>
            <a:off x="1388048" y="7027336"/>
            <a:ext cx="720000" cy="123111"/>
          </a:xfrm>
        </p:spPr>
        <p:txBody>
          <a:bodyPr/>
          <a:lstStyle/>
          <a:p>
            <a:fld id="{18404E2F-0DC3-491D-BBFF-E567024868D0}" type="datetime1">
              <a:rPr lang="de-DE" noProof="0" smtClean="0"/>
              <a:t>25.01.2024</a:t>
            </a:fld>
            <a:endParaRPr lang="de-DE" noProof="0" dirty="0"/>
          </a:p>
        </p:txBody>
      </p:sp>
      <p:sp>
        <p:nvSpPr>
          <p:cNvPr id="3" name="Fußzeilenplatzhalter 2">
            <a:extLst>
              <a:ext uri="{FF2B5EF4-FFF2-40B4-BE49-F238E27FC236}">
                <a16:creationId xmlns:a16="http://schemas.microsoft.com/office/drawing/2014/main" id="{4A83046E-333C-49E5-BC21-4B96362580AF}"/>
              </a:ext>
            </a:extLst>
          </p:cNvPr>
          <p:cNvSpPr>
            <a:spLocks noGrp="1"/>
          </p:cNvSpPr>
          <p:nvPr>
            <p:ph type="ftr" sz="quarter" idx="13"/>
          </p:nvPr>
        </p:nvSpPr>
        <p:spPr>
          <a:xfrm>
            <a:off x="2297897" y="7027336"/>
            <a:ext cx="2952000" cy="123111"/>
          </a:xfrm>
        </p:spPr>
        <p:txBody>
          <a:bodyPr/>
          <a:lstStyle/>
          <a:p>
            <a:r>
              <a:rPr lang="de-DE" noProof="0"/>
              <a:t>© Fraunhofer LBF</a:t>
            </a:r>
            <a:endParaRPr lang="de-DE" noProof="0" dirty="0"/>
          </a:p>
        </p:txBody>
      </p:sp>
      <p:sp>
        <p:nvSpPr>
          <p:cNvPr id="4" name="Foliennummernplatzhalter 3">
            <a:extLst>
              <a:ext uri="{FF2B5EF4-FFF2-40B4-BE49-F238E27FC236}">
                <a16:creationId xmlns:a16="http://schemas.microsoft.com/office/drawing/2014/main" id="{1D6BEE77-0380-4FD0-A81C-71B6A50C6519}"/>
              </a:ext>
            </a:extLst>
          </p:cNvPr>
          <p:cNvSpPr>
            <a:spLocks noGrp="1"/>
          </p:cNvSpPr>
          <p:nvPr>
            <p:ph type="sldNum" sz="quarter" idx="14"/>
          </p:nvPr>
        </p:nvSpPr>
        <p:spPr>
          <a:xfrm>
            <a:off x="479425" y="7027336"/>
            <a:ext cx="720000" cy="123111"/>
          </a:xfrm>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41813262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Kontaktfolie – Bi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197DE11-A966-449E-A5FD-31979AF34532}"/>
              </a:ext>
            </a:extLst>
          </p:cNvPr>
          <p:cNvPicPr>
            <a:picLocks noChangeAspect="1"/>
          </p:cNvPicPr>
          <p:nvPr userDrawn="1"/>
        </p:nvPicPr>
        <p:blipFill rotWithShape="1">
          <a:blip r:embed="rId3"/>
          <a:srcRect t="10014" b="10419"/>
          <a:stretch/>
        </p:blipFill>
        <p:spPr>
          <a:xfrm>
            <a:off x="1" y="0"/>
            <a:ext cx="12192000" cy="6857999"/>
          </a:xfrm>
          <a:prstGeom prst="rect">
            <a:avLst/>
          </a:prstGeom>
        </p:spPr>
      </p:pic>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17631679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479425" y="1700213"/>
            <a:ext cx="5916612" cy="3848489"/>
          </a:xfrm>
          <a:noFill/>
        </p:spPr>
        <p:txBody>
          <a:bodyPr lIns="0" tIns="0" rIns="0" bIns="0" anchor="t">
            <a:spAutoFit/>
          </a:bodyPr>
          <a:lstStyle>
            <a:lvl1pPr>
              <a:lnSpc>
                <a:spcPct val="110000"/>
              </a:lnSpc>
              <a:spcAft>
                <a:spcPts val="0"/>
              </a:spcAft>
              <a:defRPr sz="3200" b="0">
                <a:solidFill>
                  <a:schemeClr val="bg1"/>
                </a:solidFill>
                <a:latin typeface="+mn-lt"/>
              </a:defRPr>
            </a:lvl1pPr>
            <a:lvl2pPr>
              <a:lnSpc>
                <a:spcPts val="350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b="0">
                <a:solidFill>
                  <a:schemeClr val="bg1"/>
                </a:solidFill>
                <a:latin typeface="+mj-lt"/>
              </a:defRPr>
            </a:lvl3pPr>
            <a:lvl4pPr marL="0" indent="0">
              <a:lnSpc>
                <a:spcPct val="110000"/>
              </a:lnSpc>
              <a:spcBef>
                <a:spcPts val="0"/>
              </a:spcBef>
              <a:spcAft>
                <a:spcPts val="0"/>
              </a:spcAft>
              <a:buNone/>
              <a:defRPr>
                <a:solidFill>
                  <a:schemeClr val="bg1"/>
                </a:solidFill>
              </a:defRPr>
            </a:lvl4pPr>
            <a:lvl5pPr>
              <a:spcAft>
                <a:spcPts val="0"/>
              </a:spcAft>
              <a:defRPr/>
            </a:lvl5pPr>
          </a:lstStyle>
          <a:p>
            <a:pPr lvl="0"/>
            <a:r>
              <a:rPr lang="de-DE" dirty="0"/>
              <a:t>Kontakt</a:t>
            </a:r>
          </a:p>
          <a:p>
            <a:pPr lvl="1"/>
            <a:r>
              <a:rPr lang="de-DE" dirty="0"/>
              <a:t>—</a:t>
            </a:r>
          </a:p>
          <a:p>
            <a:pPr lvl="2"/>
            <a:r>
              <a:rPr lang="de-DE" dirty="0"/>
              <a:t>Titel Vorname Name</a:t>
            </a:r>
          </a:p>
          <a:p>
            <a:pPr lvl="2"/>
            <a:r>
              <a:rPr lang="de-DE" dirty="0"/>
              <a:t>Geschäftsbereich XXX</a:t>
            </a:r>
          </a:p>
          <a:p>
            <a:pPr lvl="2"/>
            <a:r>
              <a:rPr lang="de-DE" dirty="0"/>
              <a:t>Tel. +49 12 3456-XXXX</a:t>
            </a:r>
          </a:p>
          <a:p>
            <a:pPr lvl="2"/>
            <a:r>
              <a:rPr lang="de-DE" dirty="0"/>
              <a:t>Fax +49 12 3456-XXXX</a:t>
            </a:r>
          </a:p>
          <a:p>
            <a:pPr lvl="2"/>
            <a:r>
              <a:rPr lang="de-DE" dirty="0"/>
              <a:t>vorname.name@fraunhofer.de</a:t>
            </a:r>
          </a:p>
          <a:p>
            <a:pPr lvl="3"/>
            <a:endParaRPr lang="pt-BR" dirty="0"/>
          </a:p>
          <a:p>
            <a:pPr lvl="3"/>
            <a:r>
              <a:rPr lang="pt-BR" dirty="0"/>
              <a:t>Fraunhofer XYZ</a:t>
            </a:r>
          </a:p>
          <a:p>
            <a:pPr lvl="3"/>
            <a:r>
              <a:rPr lang="pt-BR" dirty="0"/>
              <a:t>Straße XY</a:t>
            </a:r>
          </a:p>
          <a:p>
            <a:pPr lvl="3"/>
            <a:r>
              <a:rPr lang="pt-BR" dirty="0"/>
              <a:t>12345 Stadt</a:t>
            </a:r>
          </a:p>
          <a:p>
            <a:pPr lvl="3"/>
            <a:r>
              <a:rPr lang="pt-BR" dirty="0"/>
              <a:t>www.fraunhofer.de</a:t>
            </a:r>
          </a:p>
        </p:txBody>
      </p:sp>
      <p:sp>
        <p:nvSpPr>
          <p:cNvPr id="2" name="Datumsplatzhalter 1">
            <a:extLst>
              <a:ext uri="{FF2B5EF4-FFF2-40B4-BE49-F238E27FC236}">
                <a16:creationId xmlns:a16="http://schemas.microsoft.com/office/drawing/2014/main" id="{CA313C52-2525-4A5D-916B-98841273CADF}"/>
              </a:ext>
            </a:extLst>
          </p:cNvPr>
          <p:cNvSpPr>
            <a:spLocks noGrp="1"/>
          </p:cNvSpPr>
          <p:nvPr>
            <p:ph type="dt" sz="half" idx="12"/>
          </p:nvPr>
        </p:nvSpPr>
        <p:spPr>
          <a:xfrm>
            <a:off x="1388048" y="7027336"/>
            <a:ext cx="720000" cy="123111"/>
          </a:xfrm>
        </p:spPr>
        <p:txBody>
          <a:bodyPr/>
          <a:lstStyle/>
          <a:p>
            <a:fld id="{18404E2F-0DC3-491D-BBFF-E567024868D0}" type="datetime1">
              <a:rPr lang="de-DE" noProof="0" smtClean="0"/>
              <a:t>25.01.2024</a:t>
            </a:fld>
            <a:endParaRPr lang="de-DE" noProof="0" dirty="0"/>
          </a:p>
        </p:txBody>
      </p:sp>
      <p:sp>
        <p:nvSpPr>
          <p:cNvPr id="3" name="Fußzeilenplatzhalter 2">
            <a:extLst>
              <a:ext uri="{FF2B5EF4-FFF2-40B4-BE49-F238E27FC236}">
                <a16:creationId xmlns:a16="http://schemas.microsoft.com/office/drawing/2014/main" id="{2219F9CA-C990-4FAF-BBA2-C37D042E4FF8}"/>
              </a:ext>
            </a:extLst>
          </p:cNvPr>
          <p:cNvSpPr>
            <a:spLocks noGrp="1"/>
          </p:cNvSpPr>
          <p:nvPr>
            <p:ph type="ftr" sz="quarter" idx="13"/>
          </p:nvPr>
        </p:nvSpPr>
        <p:spPr>
          <a:xfrm>
            <a:off x="2297897" y="7027336"/>
            <a:ext cx="2952000" cy="123111"/>
          </a:xfrm>
        </p:spPr>
        <p:txBody>
          <a:bodyPr/>
          <a:lstStyle/>
          <a:p>
            <a:r>
              <a:rPr lang="de-DE" noProof="0"/>
              <a:t>© Fraunhofer LBF</a:t>
            </a:r>
            <a:endParaRPr lang="de-DE" noProof="0" dirty="0"/>
          </a:p>
        </p:txBody>
      </p:sp>
      <p:sp>
        <p:nvSpPr>
          <p:cNvPr id="4" name="Foliennummernplatzhalter 3">
            <a:extLst>
              <a:ext uri="{FF2B5EF4-FFF2-40B4-BE49-F238E27FC236}">
                <a16:creationId xmlns:a16="http://schemas.microsoft.com/office/drawing/2014/main" id="{01B3BB0E-EF1D-44E5-9391-ED9E79F83DB4}"/>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19961023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4202081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11F1A574-59A7-4800-855F-6C927C3EF90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479425" y="2255355"/>
            <a:ext cx="11233149" cy="2998000"/>
          </a:xfrm>
          <a:noFill/>
        </p:spPr>
        <p:txBody>
          <a:bodyPr wrap="square" lIns="0" tIns="0" rIns="0" bIns="0" anchor="t">
            <a:spAutoFit/>
          </a:bodyPr>
          <a:lstStyle>
            <a:lvl1pPr>
              <a:lnSpc>
                <a:spcPct val="100000"/>
              </a:lnSpc>
              <a:spcAft>
                <a:spcPts val="0"/>
              </a:spcAft>
              <a:defRPr sz="6600" b="0">
                <a:solidFill>
                  <a:schemeClr val="bg1"/>
                </a:solidFill>
                <a:latin typeface="+mn-lt"/>
              </a:defRPr>
            </a:lvl1pPr>
            <a:lvl2pPr>
              <a:lnSpc>
                <a:spcPts val="7200"/>
              </a:lnSpc>
              <a:spcAft>
                <a:spcPts val="1600"/>
              </a:spcAft>
              <a:defRPr sz="8580" b="0">
                <a:solidFill>
                  <a:schemeClr val="bg1"/>
                </a:solidFill>
                <a:latin typeface="Frutiger LT Com 75 Black" panose="020B0A03040504030204" pitchFamily="34" charset="0"/>
              </a:defRPr>
            </a:lvl2pPr>
            <a:lvl3pPr>
              <a:lnSpc>
                <a:spcPts val="2080"/>
              </a:lnSpc>
              <a:spcAft>
                <a:spcPts val="0"/>
              </a:spcAft>
              <a:defRPr>
                <a:solidFill>
                  <a:schemeClr val="bg1"/>
                </a:solidFill>
                <a:latin typeface="+mj-lt"/>
              </a:defRPr>
            </a:lvl3pPr>
            <a:lvl4pPr marL="0" indent="0">
              <a:lnSpc>
                <a:spcPts val="2080"/>
              </a:lnSpc>
              <a:spcBef>
                <a:spcPts val="2080"/>
              </a:spcBef>
              <a:spcAft>
                <a:spcPts val="0"/>
              </a:spcAft>
              <a:buNone/>
              <a:defRPr>
                <a:solidFill>
                  <a:schemeClr val="bg1"/>
                </a:solidFill>
              </a:defRPr>
            </a:lvl4pPr>
            <a:lvl5pPr>
              <a:spcAft>
                <a:spcPts val="0"/>
              </a:spcAft>
              <a:defRPr/>
            </a:lvl5pPr>
          </a:lstStyle>
          <a:p>
            <a:pPr lvl="0"/>
            <a:r>
              <a:rPr lang="de-DE" dirty="0"/>
              <a:t>Vielen Dank für Ihre Aufmerksamkeit</a:t>
            </a:r>
          </a:p>
          <a:p>
            <a:pPr lvl="1"/>
            <a:r>
              <a:rPr lang="de-DE" dirty="0"/>
              <a:t>—</a:t>
            </a:r>
          </a:p>
        </p:txBody>
      </p:sp>
      <p:sp>
        <p:nvSpPr>
          <p:cNvPr id="2" name="Datumsplatzhalter 1">
            <a:extLst>
              <a:ext uri="{FF2B5EF4-FFF2-40B4-BE49-F238E27FC236}">
                <a16:creationId xmlns:a16="http://schemas.microsoft.com/office/drawing/2014/main" id="{D9614564-45F3-43F4-A781-81B474E1C11B}"/>
              </a:ext>
            </a:extLst>
          </p:cNvPr>
          <p:cNvSpPr>
            <a:spLocks noGrp="1"/>
          </p:cNvSpPr>
          <p:nvPr>
            <p:ph type="dt" sz="half" idx="12"/>
          </p:nvPr>
        </p:nvSpPr>
        <p:spPr>
          <a:xfrm>
            <a:off x="1388048" y="7027336"/>
            <a:ext cx="720000" cy="123111"/>
          </a:xfrm>
        </p:spPr>
        <p:txBody>
          <a:bodyPr/>
          <a:lstStyle/>
          <a:p>
            <a:fld id="{18404E2F-0DC3-491D-BBFF-E567024868D0}" type="datetime1">
              <a:rPr lang="de-DE" noProof="0" smtClean="0"/>
              <a:t>25.01.2024</a:t>
            </a:fld>
            <a:endParaRPr lang="de-DE" noProof="0" dirty="0"/>
          </a:p>
        </p:txBody>
      </p:sp>
      <p:sp>
        <p:nvSpPr>
          <p:cNvPr id="3" name="Fußzeilenplatzhalter 2">
            <a:extLst>
              <a:ext uri="{FF2B5EF4-FFF2-40B4-BE49-F238E27FC236}">
                <a16:creationId xmlns:a16="http://schemas.microsoft.com/office/drawing/2014/main" id="{15B5AC9A-7737-4C1C-B583-AD4EA4DAE9AE}"/>
              </a:ext>
            </a:extLst>
          </p:cNvPr>
          <p:cNvSpPr>
            <a:spLocks noGrp="1"/>
          </p:cNvSpPr>
          <p:nvPr>
            <p:ph type="ftr" sz="quarter" idx="13"/>
          </p:nvPr>
        </p:nvSpPr>
        <p:spPr>
          <a:xfrm>
            <a:off x="2297897" y="7027336"/>
            <a:ext cx="2952000" cy="123111"/>
          </a:xfrm>
        </p:spPr>
        <p:txBody>
          <a:bodyPr/>
          <a:lstStyle/>
          <a:p>
            <a:r>
              <a:rPr lang="de-DE" noProof="0"/>
              <a:t>© Fraunhofer LBF</a:t>
            </a:r>
            <a:endParaRPr lang="de-DE" noProof="0" dirty="0"/>
          </a:p>
        </p:txBody>
      </p:sp>
      <p:sp>
        <p:nvSpPr>
          <p:cNvPr id="4" name="Foliennummernplatzhalter 3">
            <a:extLst>
              <a:ext uri="{FF2B5EF4-FFF2-40B4-BE49-F238E27FC236}">
                <a16:creationId xmlns:a16="http://schemas.microsoft.com/office/drawing/2014/main" id="{B5919D1C-ADAC-4933-80BD-01165FF9D271}"/>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26395039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7C0B004-69FD-E49A-6943-0AFB84CDF50E}"/>
              </a:ext>
            </a:extLst>
          </p:cNvPr>
          <p:cNvSpPr>
            <a:spLocks noChangeArrowheads="1"/>
          </p:cNvSpPr>
          <p:nvPr/>
        </p:nvSpPr>
        <p:spPr bwMode="auto">
          <a:xfrm>
            <a:off x="334963" y="368300"/>
            <a:ext cx="11522075" cy="1868488"/>
          </a:xfrm>
          <a:prstGeom prst="rect">
            <a:avLst/>
          </a:prstGeom>
          <a:solidFill>
            <a:srgbClr val="243572"/>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algn="ctr" eaLnBrk="1" hangingPunct="1">
              <a:defRPr/>
            </a:pPr>
            <a:endParaRPr lang="de-DE" altLang="de-DE"/>
          </a:p>
        </p:txBody>
      </p:sp>
      <p:sp>
        <p:nvSpPr>
          <p:cNvPr id="3" name="Rectangle 8">
            <a:extLst>
              <a:ext uri="{FF2B5EF4-FFF2-40B4-BE49-F238E27FC236}">
                <a16:creationId xmlns:a16="http://schemas.microsoft.com/office/drawing/2014/main" id="{5E66A1DD-1F04-EAB6-C3DD-A9F2BE8A118D}"/>
              </a:ext>
            </a:extLst>
          </p:cNvPr>
          <p:cNvSpPr>
            <a:spLocks noChangeArrowheads="1"/>
          </p:cNvSpPr>
          <p:nvPr/>
        </p:nvSpPr>
        <p:spPr bwMode="auto">
          <a:xfrm>
            <a:off x="334963" y="196850"/>
            <a:ext cx="11522075" cy="144463"/>
          </a:xfrm>
          <a:prstGeom prst="rect">
            <a:avLst/>
          </a:prstGeom>
          <a:solidFill>
            <a:srgbClr val="243572"/>
          </a:solidFill>
          <a:ln>
            <a:noFill/>
          </a:ln>
        </p:spPr>
        <p:txBody>
          <a:bodyP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pic>
        <p:nvPicPr>
          <p:cNvPr id="4" name="Picture 9" descr="tud_logo">
            <a:extLst>
              <a:ext uri="{FF2B5EF4-FFF2-40B4-BE49-F238E27FC236}">
                <a16:creationId xmlns:a16="http://schemas.microsoft.com/office/drawing/2014/main" id="{D2965698-2CF5-AF5A-17B7-AEE6DAAC9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453"/>
          <a:stretch>
            <a:fillRect/>
          </a:stretch>
        </p:blipFill>
        <p:spPr bwMode="auto">
          <a:xfrm>
            <a:off x="9563100" y="500063"/>
            <a:ext cx="24971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1">
            <a:extLst>
              <a:ext uri="{FF2B5EF4-FFF2-40B4-BE49-F238E27FC236}">
                <a16:creationId xmlns:a16="http://schemas.microsoft.com/office/drawing/2014/main" id="{2BA146A3-A08C-4929-33C5-A392F3F41BDE}"/>
              </a:ext>
            </a:extLst>
          </p:cNvPr>
          <p:cNvSpPr>
            <a:spLocks noChangeShapeType="1"/>
          </p:cNvSpPr>
          <p:nvPr/>
        </p:nvSpPr>
        <p:spPr bwMode="auto">
          <a:xfrm>
            <a:off x="336550" y="6489700"/>
            <a:ext cx="11520488"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 name="Line 15">
            <a:extLst>
              <a:ext uri="{FF2B5EF4-FFF2-40B4-BE49-F238E27FC236}">
                <a16:creationId xmlns:a16="http://schemas.microsoft.com/office/drawing/2014/main" id="{C0247E05-CD96-D7C0-3829-A80611946C70}"/>
              </a:ext>
            </a:extLst>
          </p:cNvPr>
          <p:cNvSpPr>
            <a:spLocks noChangeShapeType="1"/>
          </p:cNvSpPr>
          <p:nvPr/>
        </p:nvSpPr>
        <p:spPr bwMode="auto">
          <a:xfrm>
            <a:off x="336550" y="6489700"/>
            <a:ext cx="11520488"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 name="Rectangle 18">
            <a:extLst>
              <a:ext uri="{FF2B5EF4-FFF2-40B4-BE49-F238E27FC236}">
                <a16:creationId xmlns:a16="http://schemas.microsoft.com/office/drawing/2014/main" id="{57068BD6-5CB5-B5C4-B706-550F83808C0E}"/>
              </a:ext>
            </a:extLst>
          </p:cNvPr>
          <p:cNvSpPr>
            <a:spLocks noChangeArrowheads="1"/>
          </p:cNvSpPr>
          <p:nvPr/>
        </p:nvSpPr>
        <p:spPr bwMode="auto">
          <a:xfrm>
            <a:off x="334963" y="360363"/>
            <a:ext cx="11520487" cy="14287"/>
          </a:xfrm>
          <a:prstGeom prst="rect">
            <a:avLst/>
          </a:prstGeom>
          <a:solidFill>
            <a:srgbClr val="000000"/>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sp>
        <p:nvSpPr>
          <p:cNvPr id="8" name="Rectangle 19">
            <a:extLst>
              <a:ext uri="{FF2B5EF4-FFF2-40B4-BE49-F238E27FC236}">
                <a16:creationId xmlns:a16="http://schemas.microsoft.com/office/drawing/2014/main" id="{1DA6CA60-5C3F-17D2-513D-D33C726BD1EC}"/>
              </a:ext>
            </a:extLst>
          </p:cNvPr>
          <p:cNvSpPr>
            <a:spLocks noChangeArrowheads="1"/>
          </p:cNvSpPr>
          <p:nvPr/>
        </p:nvSpPr>
        <p:spPr bwMode="auto">
          <a:xfrm>
            <a:off x="334963" y="2239963"/>
            <a:ext cx="11520487" cy="7937"/>
          </a:xfrm>
          <a:prstGeom prst="rect">
            <a:avLst/>
          </a:prstGeom>
          <a:solidFill>
            <a:srgbClr val="000000"/>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sp>
        <p:nvSpPr>
          <p:cNvPr id="87043" name="Rectangle 3"/>
          <p:cNvSpPr>
            <a:spLocks noGrp="1" noChangeArrowheads="1"/>
          </p:cNvSpPr>
          <p:nvPr>
            <p:ph type="ctrTitle"/>
          </p:nvPr>
        </p:nvSpPr>
        <p:spPr>
          <a:xfrm>
            <a:off x="478367" y="534967"/>
            <a:ext cx="8978900" cy="577850"/>
          </a:xfrm>
        </p:spPr>
        <p:txBody>
          <a:bodyPr anchor="t"/>
          <a:lstStyle>
            <a:lvl1pPr>
              <a:defRPr sz="2800">
                <a:solidFill>
                  <a:schemeClr val="bg1"/>
                </a:solidFill>
              </a:defRPr>
            </a:lvl1pPr>
          </a:lstStyle>
          <a:p>
            <a:r>
              <a:rPr lang="de-DE" dirty="0"/>
              <a:t>Titelmasterformat durch Klicken bearbeiten</a:t>
            </a:r>
          </a:p>
        </p:txBody>
      </p:sp>
      <p:sp>
        <p:nvSpPr>
          <p:cNvPr id="87044" name="Rectangle 4"/>
          <p:cNvSpPr>
            <a:spLocks noGrp="1" noChangeArrowheads="1"/>
          </p:cNvSpPr>
          <p:nvPr>
            <p:ph type="subTitle" idx="1"/>
          </p:nvPr>
        </p:nvSpPr>
        <p:spPr>
          <a:xfrm>
            <a:off x="478367" y="1292205"/>
            <a:ext cx="8978900" cy="944562"/>
          </a:xfrm>
        </p:spPr>
        <p:txBody>
          <a:bodyPr/>
          <a:lstStyle>
            <a:lvl1pPr marL="0" indent="0">
              <a:spcBef>
                <a:spcPct val="0"/>
              </a:spcBef>
              <a:buFont typeface="Wingdings" pitchFamily="2" charset="2"/>
              <a:buNone/>
              <a:defRPr b="1">
                <a:solidFill>
                  <a:schemeClr val="bg1"/>
                </a:solidFill>
              </a:defRPr>
            </a:lvl1pPr>
          </a:lstStyle>
          <a:p>
            <a:r>
              <a:rPr lang="de-DE" dirty="0"/>
              <a:t>Formatvorlage des Untertitelmasters durch Klicken bearbeiten</a:t>
            </a:r>
          </a:p>
        </p:txBody>
      </p:sp>
    </p:spTree>
    <p:extLst>
      <p:ext uri="{BB962C8B-B14F-4D97-AF65-F5344CB8AC3E}">
        <p14:creationId xmlns:p14="http://schemas.microsoft.com/office/powerpoint/2010/main" val="1428939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Line 1039">
            <a:extLst>
              <a:ext uri="{FF2B5EF4-FFF2-40B4-BE49-F238E27FC236}">
                <a16:creationId xmlns:a16="http://schemas.microsoft.com/office/drawing/2014/main" id="{04E9B084-8697-4352-49DF-DB28A44BEFAE}"/>
              </a:ext>
            </a:extLst>
          </p:cNvPr>
          <p:cNvSpPr>
            <a:spLocks noChangeShapeType="1"/>
          </p:cNvSpPr>
          <p:nvPr userDrawn="1"/>
        </p:nvSpPr>
        <p:spPr bwMode="auto">
          <a:xfrm>
            <a:off x="465138" y="950913"/>
            <a:ext cx="11263312"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12941639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blank">
  <p:cSld name="Leer">
    <p:spTree>
      <p:nvGrpSpPr>
        <p:cNvPr id="1" name=""/>
        <p:cNvGrpSpPr/>
        <p:nvPr/>
      </p:nvGrpSpPr>
      <p:grpSpPr>
        <a:xfrm>
          <a:off x="0" y="0"/>
          <a:ext cx="0" cy="0"/>
          <a:chOff x="0" y="0"/>
          <a:chExt cx="0" cy="0"/>
        </a:xfrm>
      </p:grpSpPr>
      <p:sp>
        <p:nvSpPr>
          <p:cNvPr id="2" name="Line 1039">
            <a:extLst>
              <a:ext uri="{FF2B5EF4-FFF2-40B4-BE49-F238E27FC236}">
                <a16:creationId xmlns:a16="http://schemas.microsoft.com/office/drawing/2014/main" id="{3A5F4805-6EA9-E251-F4C6-FC973E061E9B}"/>
              </a:ext>
            </a:extLst>
          </p:cNvPr>
          <p:cNvSpPr>
            <a:spLocks noChangeShapeType="1"/>
          </p:cNvSpPr>
          <p:nvPr userDrawn="1"/>
        </p:nvSpPr>
        <p:spPr bwMode="auto">
          <a:xfrm>
            <a:off x="465138" y="950913"/>
            <a:ext cx="11263312"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42233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6_Titelfolie">
    <p:spTree>
      <p:nvGrpSpPr>
        <p:cNvPr id="1" name=""/>
        <p:cNvGrpSpPr/>
        <p:nvPr/>
      </p:nvGrpSpPr>
      <p:grpSpPr>
        <a:xfrm>
          <a:off x="0" y="0"/>
          <a:ext cx="0" cy="0"/>
          <a:chOff x="0" y="0"/>
          <a:chExt cx="0" cy="0"/>
        </a:xfrm>
      </p:grpSpPr>
      <p:sp>
        <p:nvSpPr>
          <p:cNvPr id="14" name="Rechteck 1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715E"/>
              </a:solidFill>
            </a:endParaRPr>
          </a:p>
        </p:txBody>
      </p:sp>
      <p:sp>
        <p:nvSpPr>
          <p:cNvPr id="12" name="Titel 11"/>
          <p:cNvSpPr>
            <a:spLocks noGrp="1"/>
          </p:cNvSpPr>
          <p:nvPr>
            <p:ph type="title" hasCustomPrompt="1"/>
          </p:nvPr>
        </p:nvSpPr>
        <p:spPr>
          <a:xfrm>
            <a:off x="672001" y="480000"/>
            <a:ext cx="9120000" cy="480000"/>
          </a:xfrm>
        </p:spPr>
        <p:txBody>
          <a:bodyPr/>
          <a:lstStyle>
            <a:lvl1pPr>
              <a:defRPr sz="3200">
                <a:solidFill>
                  <a:srgbClr val="FDCA00"/>
                </a:solidFill>
              </a:defRPr>
            </a:lvl1pPr>
          </a:lstStyle>
          <a:p>
            <a:r>
              <a:rPr lang="de-DE" dirty="0"/>
              <a:t>TITELMASTERFORMAT DURCH KLICKEN</a:t>
            </a:r>
          </a:p>
        </p:txBody>
      </p:sp>
      <p:pic>
        <p:nvPicPr>
          <p:cNvPr id="15" name="Bild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0914" y="5740751"/>
            <a:ext cx="11192933" cy="609600"/>
          </a:xfrm>
          <a:prstGeom prst="rect">
            <a:avLst/>
          </a:prstGeom>
        </p:spPr>
      </p:pic>
      <p:sp>
        <p:nvSpPr>
          <p:cNvPr id="9" name="Titel 2"/>
          <p:cNvSpPr txBox="1">
            <a:spLocks/>
          </p:cNvSpPr>
          <p:nvPr/>
        </p:nvSpPr>
        <p:spPr bwMode="auto">
          <a:xfrm>
            <a:off x="2596318" y="5384375"/>
            <a:ext cx="1812295" cy="1117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b="1" i="0">
                <a:solidFill>
                  <a:srgbClr val="FDCA00"/>
                </a:solidFill>
                <a:latin typeface="+mj-lt"/>
                <a:ea typeface="Verdana" charset="0"/>
                <a:cs typeface="Verdana"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endParaRPr lang="de-DE" sz="4533" b="0" kern="0" dirty="0">
              <a:solidFill>
                <a:schemeClr val="accent1"/>
              </a:solidFill>
              <a:latin typeface="+mj-lt"/>
            </a:endParaRPr>
          </a:p>
        </p:txBody>
      </p:sp>
      <p:sp>
        <p:nvSpPr>
          <p:cNvPr id="50" name="Textfeld 49"/>
          <p:cNvSpPr txBox="1"/>
          <p:nvPr userDrawn="1"/>
        </p:nvSpPr>
        <p:spPr>
          <a:xfrm>
            <a:off x="5376000" y="2880000"/>
            <a:ext cx="6144000" cy="2575770"/>
          </a:xfrm>
          <a:prstGeom prst="rect">
            <a:avLst/>
          </a:prstGeom>
          <a:noFill/>
        </p:spPr>
        <p:txBody>
          <a:bodyPr wrap="square" rtlCol="0">
            <a:spAutoFit/>
          </a:bodyPr>
          <a:lstStyle/>
          <a:p>
            <a:pPr marL="0" indent="0">
              <a:lnSpc>
                <a:spcPct val="100000"/>
              </a:lnSpc>
              <a:spcBef>
                <a:spcPts val="0"/>
              </a:spcBef>
              <a:spcAft>
                <a:spcPts val="0"/>
              </a:spcAft>
              <a:buNone/>
            </a:pPr>
            <a:r>
              <a:rPr lang="de-DE" sz="1467" dirty="0">
                <a:solidFill>
                  <a:schemeClr val="accent1"/>
                </a:solidFill>
              </a:rPr>
              <a:t>Prof. Tobias </a:t>
            </a:r>
            <a:r>
              <a:rPr lang="de-DE" sz="1467" dirty="0" err="1">
                <a:solidFill>
                  <a:schemeClr val="accent1"/>
                </a:solidFill>
              </a:rPr>
              <a:t>Melz</a:t>
            </a:r>
            <a:endParaRPr lang="de-DE" sz="1467" dirty="0">
              <a:solidFill>
                <a:schemeClr val="accent1"/>
              </a:solidFill>
            </a:endParaRPr>
          </a:p>
          <a:p>
            <a:pPr marL="0" indent="0">
              <a:lnSpc>
                <a:spcPct val="100000"/>
              </a:lnSpc>
              <a:spcBef>
                <a:spcPts val="0"/>
              </a:spcBef>
              <a:spcAft>
                <a:spcPts val="0"/>
              </a:spcAft>
              <a:buNone/>
            </a:pPr>
            <a:endParaRPr lang="de-DE" sz="1467" dirty="0">
              <a:solidFill>
                <a:schemeClr val="accent1"/>
              </a:solidFill>
            </a:endParaRPr>
          </a:p>
          <a:p>
            <a:pPr marL="0" indent="0">
              <a:lnSpc>
                <a:spcPct val="100000"/>
              </a:lnSpc>
              <a:spcBef>
                <a:spcPts val="0"/>
              </a:spcBef>
              <a:spcAft>
                <a:spcPts val="0"/>
              </a:spcAft>
              <a:buNone/>
            </a:pPr>
            <a:r>
              <a:rPr lang="de-DE" sz="1467" dirty="0">
                <a:solidFill>
                  <a:schemeClr val="accent1"/>
                </a:solidFill>
              </a:rPr>
              <a:t>Technische Universität Darmstadt</a:t>
            </a:r>
          </a:p>
          <a:p>
            <a:pPr marL="0" indent="0">
              <a:lnSpc>
                <a:spcPct val="100000"/>
              </a:lnSpc>
              <a:spcBef>
                <a:spcPts val="0"/>
              </a:spcBef>
              <a:spcAft>
                <a:spcPts val="0"/>
              </a:spcAft>
              <a:buNone/>
            </a:pPr>
            <a:r>
              <a:rPr lang="de-DE" sz="1467" dirty="0">
                <a:solidFill>
                  <a:schemeClr val="accent1"/>
                </a:solidFill>
              </a:rPr>
              <a:t>Fachgebiet Systemzuverlässigkeit, </a:t>
            </a:r>
            <a:r>
              <a:rPr lang="de-DE" sz="1467" dirty="0" err="1">
                <a:solidFill>
                  <a:schemeClr val="accent1"/>
                </a:solidFill>
              </a:rPr>
              <a:t>Adaptronik</a:t>
            </a:r>
            <a:r>
              <a:rPr lang="de-DE" sz="1467" dirty="0">
                <a:solidFill>
                  <a:schemeClr val="accent1"/>
                </a:solidFill>
              </a:rPr>
              <a:t> und Maschinenakustik SAM</a:t>
            </a:r>
          </a:p>
          <a:p>
            <a:pPr marL="0" indent="0">
              <a:lnSpc>
                <a:spcPct val="100000"/>
              </a:lnSpc>
              <a:spcBef>
                <a:spcPts val="0"/>
              </a:spcBef>
              <a:spcAft>
                <a:spcPts val="0"/>
              </a:spcAft>
              <a:buNone/>
            </a:pPr>
            <a:r>
              <a:rPr lang="de-DE" sz="1467" dirty="0">
                <a:solidFill>
                  <a:schemeClr val="accent1"/>
                </a:solidFill>
              </a:rPr>
              <a:t>Otto-Berndt-Straße 2, Gebäude L1|01</a:t>
            </a:r>
          </a:p>
          <a:p>
            <a:pPr marL="0" indent="0">
              <a:lnSpc>
                <a:spcPct val="100000"/>
              </a:lnSpc>
              <a:spcBef>
                <a:spcPts val="0"/>
              </a:spcBef>
              <a:spcAft>
                <a:spcPts val="0"/>
              </a:spcAft>
              <a:buNone/>
            </a:pPr>
            <a:r>
              <a:rPr lang="de-DE" sz="1467" dirty="0">
                <a:solidFill>
                  <a:schemeClr val="accent1"/>
                </a:solidFill>
              </a:rPr>
              <a:t>64287 Darmstadt</a:t>
            </a:r>
          </a:p>
          <a:p>
            <a:pPr marL="0" indent="0">
              <a:lnSpc>
                <a:spcPct val="100000"/>
              </a:lnSpc>
              <a:spcBef>
                <a:spcPts val="0"/>
              </a:spcBef>
              <a:spcAft>
                <a:spcPts val="0"/>
              </a:spcAft>
              <a:buNone/>
            </a:pPr>
            <a:r>
              <a:rPr lang="de-DE" sz="1467" dirty="0">
                <a:solidFill>
                  <a:schemeClr val="accent1"/>
                </a:solidFill>
              </a:rPr>
              <a:t>Tel.: 06151 16-23510</a:t>
            </a:r>
          </a:p>
          <a:p>
            <a:pPr marL="0" indent="0">
              <a:lnSpc>
                <a:spcPct val="100000"/>
              </a:lnSpc>
              <a:spcBef>
                <a:spcPts val="0"/>
              </a:spcBef>
              <a:spcAft>
                <a:spcPts val="0"/>
              </a:spcAft>
              <a:buNone/>
            </a:pPr>
            <a:r>
              <a:rPr lang="de-DE" sz="1467" dirty="0">
                <a:solidFill>
                  <a:schemeClr val="accent1"/>
                </a:solidFill>
              </a:rPr>
              <a:t>tobias.melz@lbf.fraunhofer.de</a:t>
            </a:r>
          </a:p>
          <a:p>
            <a:pPr marL="0" indent="0">
              <a:lnSpc>
                <a:spcPct val="100000"/>
              </a:lnSpc>
              <a:spcBef>
                <a:spcPts val="0"/>
              </a:spcBef>
              <a:spcAft>
                <a:spcPts val="0"/>
              </a:spcAft>
              <a:buNone/>
            </a:pPr>
            <a:r>
              <a:rPr lang="de-DE" sz="1467" dirty="0">
                <a:solidFill>
                  <a:schemeClr val="accent1"/>
                </a:solidFill>
              </a:rPr>
              <a:t>www.sam.tu-darmstadt.de </a:t>
            </a:r>
            <a:br>
              <a:rPr lang="de-DE" sz="1467" dirty="0">
                <a:solidFill>
                  <a:schemeClr val="accent1"/>
                </a:solidFill>
              </a:rPr>
            </a:br>
            <a:r>
              <a:rPr lang="de-DE" sz="1467" dirty="0">
                <a:solidFill>
                  <a:schemeClr val="accent1"/>
                </a:solidFill>
              </a:rPr>
              <a:t>www.lbf.fraunhofer.de</a:t>
            </a:r>
          </a:p>
        </p:txBody>
      </p:sp>
      <p:sp>
        <p:nvSpPr>
          <p:cNvPr id="52" name="Rectangle 4"/>
          <p:cNvSpPr>
            <a:spLocks noGrp="1" noChangeArrowheads="1"/>
          </p:cNvSpPr>
          <p:nvPr>
            <p:ph type="subTitle" idx="1"/>
          </p:nvPr>
        </p:nvSpPr>
        <p:spPr>
          <a:xfrm>
            <a:off x="671076" y="1152001"/>
            <a:ext cx="9120000" cy="789519"/>
          </a:xfrm>
        </p:spPr>
        <p:txBody>
          <a:bodyPr lIns="0" tIns="0" rIns="0" bIns="0"/>
          <a:lstStyle>
            <a:lvl1pPr marL="0" indent="0">
              <a:spcBef>
                <a:spcPct val="0"/>
              </a:spcBef>
              <a:buFont typeface="Wingdings" pitchFamily="2" charset="2"/>
              <a:buNone/>
              <a:defRPr sz="2200" b="0" i="0">
                <a:solidFill>
                  <a:srgbClr val="FDCA00"/>
                </a:solidFill>
                <a:latin typeface="+mj-lt"/>
                <a:ea typeface="Verdana" charset="0"/>
                <a:cs typeface="Verdana" charset="0"/>
              </a:defRPr>
            </a:lvl1pPr>
          </a:lstStyle>
          <a:p>
            <a:r>
              <a:rPr lang="de-DE" dirty="0"/>
              <a:t>Master-Untertitelformat bearbeiten</a:t>
            </a:r>
          </a:p>
        </p:txBody>
      </p:sp>
      <p:grpSp>
        <p:nvGrpSpPr>
          <p:cNvPr id="45" name="Gruppierung 9"/>
          <p:cNvGrpSpPr/>
          <p:nvPr userDrawn="1"/>
        </p:nvGrpSpPr>
        <p:grpSpPr>
          <a:xfrm>
            <a:off x="9887088" y="477223"/>
            <a:ext cx="2304912" cy="870205"/>
            <a:chOff x="7415316" y="357917"/>
            <a:chExt cx="1728684" cy="652654"/>
          </a:xfrm>
          <a:solidFill>
            <a:schemeClr val="bg1"/>
          </a:solidFill>
        </p:grpSpPr>
        <p:sp>
          <p:nvSpPr>
            <p:cNvPr id="46" name="Rechteck 45"/>
            <p:cNvSpPr/>
            <p:nvPr/>
          </p:nvSpPr>
          <p:spPr>
            <a:xfrm>
              <a:off x="7415316" y="357917"/>
              <a:ext cx="1728684" cy="652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7" name="Picture 9" descr="tud_logo"/>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a:ext>
              </a:extLst>
            </a:blip>
            <a:srcRect l="7733" t="6878" r="5453" b="9546"/>
            <a:stretch/>
          </p:blipFill>
          <p:spPr bwMode="auto">
            <a:xfrm>
              <a:off x="7608875" y="407299"/>
              <a:ext cx="1404584" cy="540631"/>
            </a:xfrm>
            <a:prstGeom prst="rect">
              <a:avLst/>
            </a:prstGeom>
            <a:grpFill/>
            <a:ln w="9525">
              <a:noFill/>
              <a:miter lim="800000"/>
              <a:headEnd/>
              <a:tailEnd/>
            </a:ln>
          </p:spPr>
        </p:pic>
      </p:grpSp>
      <p:sp>
        <p:nvSpPr>
          <p:cNvPr id="84" name="Rechteck 83"/>
          <p:cNvSpPr/>
          <p:nvPr userDrawn="1"/>
        </p:nvSpPr>
        <p:spPr>
          <a:xfrm>
            <a:off x="9887088" y="1345096"/>
            <a:ext cx="2304912" cy="4296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1" name="Group 4"/>
          <p:cNvGrpSpPr>
            <a:grpSpLocks noChangeAspect="1"/>
          </p:cNvGrpSpPr>
          <p:nvPr userDrawn="1"/>
        </p:nvGrpSpPr>
        <p:grpSpPr bwMode="auto">
          <a:xfrm>
            <a:off x="11268361" y="1286959"/>
            <a:ext cx="601441" cy="445749"/>
            <a:chOff x="5478" y="637"/>
            <a:chExt cx="282" cy="209"/>
          </a:xfrm>
        </p:grpSpPr>
        <p:sp>
          <p:nvSpPr>
            <p:cNvPr id="53" name="AutoShape 3"/>
            <p:cNvSpPr>
              <a:spLocks noChangeAspect="1" noChangeArrowheads="1" noTextEdit="1"/>
            </p:cNvSpPr>
            <p:nvPr userDrawn="1"/>
          </p:nvSpPr>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54" name="Picture 5"/>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Freeform 6"/>
            <p:cNvSpPr>
              <a:spLocks noEditPoints="1"/>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 name="T70" fmla="*/ 554 w 554"/>
                <a:gd name="T71"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close/>
                  <a:moveTo>
                    <a:pt x="554" y="275"/>
                  </a:moveTo>
                  <a:lnTo>
                    <a:pt x="554" y="275"/>
                  </a:lnTo>
                  <a:close/>
                </a:path>
              </a:pathLst>
            </a:custGeom>
            <a:solidFill>
              <a:srgbClr val="B61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6" name="Freeform 7"/>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7" name="Line 8"/>
            <p:cNvSpPr>
              <a:spLocks noChangeShapeType="1"/>
            </p:cNvSpPr>
            <p:nvPr userDrawn="1"/>
          </p:nvSpPr>
          <p:spPr bwMode="auto">
            <a:xfrm>
              <a:off x="5671" y="7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8" name="Freeform 9"/>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w="158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9" name="Line 10"/>
            <p:cNvSpPr>
              <a:spLocks noChangeShapeType="1"/>
            </p:cNvSpPr>
            <p:nvPr userDrawn="1"/>
          </p:nvSpPr>
          <p:spPr bwMode="auto">
            <a:xfrm>
              <a:off x="5671" y="739"/>
              <a:ext cx="0" cy="0"/>
            </a:xfrm>
            <a:prstGeom prst="line">
              <a:avLst/>
            </a:prstGeom>
            <a:noFill/>
            <a:ln w="1588">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0" name="Freeform 11"/>
            <p:cNvSpPr>
              <a:spLocks noEditPoints="1"/>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 name="T70" fmla="*/ 510 w 510"/>
                <a:gd name="T71"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close/>
                  <a:moveTo>
                    <a:pt x="510" y="257"/>
                  </a:moveTo>
                  <a:lnTo>
                    <a:pt x="510" y="257"/>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1" name="Freeform 12"/>
            <p:cNvSpPr>
              <a:spLocks/>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2" name="Line 13"/>
            <p:cNvSpPr>
              <a:spLocks noChangeShapeType="1"/>
            </p:cNvSpPr>
            <p:nvPr userDrawn="1"/>
          </p:nvSpPr>
          <p:spPr bwMode="auto">
            <a:xfrm>
              <a:off x="5667" y="7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63" name="Picture 14"/>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Freeform 15"/>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 name="T36" fmla="*/ 0 w 364"/>
                <a:gd name="T3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lnTo>
                    <a:pt x="0" y="75"/>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5" name="Freeform 16"/>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66" name="Picture 17"/>
            <p:cNvPicPr>
              <a:picLocks noChangeAspect="1" noChangeArrowheads="1"/>
            </p:cNvPicPr>
            <p:nvPr userDrawn="1"/>
          </p:nvPicPr>
          <p:blipFill>
            <a:blip r:embed="rId6"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Freeform 18"/>
            <p:cNvSpPr>
              <a:spLocks noEditPoints="1"/>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 name="T70" fmla="*/ 478 w 478"/>
                <a:gd name="T71"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close/>
                  <a:moveTo>
                    <a:pt x="478" y="232"/>
                  </a:moveTo>
                  <a:lnTo>
                    <a:pt x="478" y="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8" name="Freeform 19"/>
            <p:cNvSpPr>
              <a:spLocks/>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9" name="Line 20"/>
            <p:cNvSpPr>
              <a:spLocks noChangeShapeType="1"/>
            </p:cNvSpPr>
            <p:nvPr userDrawn="1"/>
          </p:nvSpPr>
          <p:spPr bwMode="auto">
            <a:xfrm>
              <a:off x="5670" y="7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70" name="Picture 21"/>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Freeform 22"/>
            <p:cNvSpPr>
              <a:spLocks noEditPoints="1"/>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 name="T70" fmla="*/ 415 w 415"/>
                <a:gd name="T71"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close/>
                  <a:moveTo>
                    <a:pt x="415" y="209"/>
                  </a:moveTo>
                  <a:lnTo>
                    <a:pt x="415"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2" name="Freeform 23"/>
            <p:cNvSpPr>
              <a:spLocks/>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3" name="Line 24"/>
            <p:cNvSpPr>
              <a:spLocks noChangeShapeType="1"/>
            </p:cNvSpPr>
            <p:nvPr userDrawn="1"/>
          </p:nvSpPr>
          <p:spPr bwMode="auto">
            <a:xfrm>
              <a:off x="5664" y="74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74" name="Picture 25"/>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Freeform 26"/>
            <p:cNvSpPr>
              <a:spLocks noEditPoints="1"/>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 name="T86" fmla="*/ 6 w 133"/>
                <a:gd name="T87"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close/>
                  <a:moveTo>
                    <a:pt x="6" y="187"/>
                  </a:moveTo>
                  <a:lnTo>
                    <a:pt x="6" y="1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6" name="Freeform 27"/>
            <p:cNvSpPr>
              <a:spLocks/>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7" name="Line 28"/>
            <p:cNvSpPr>
              <a:spLocks noChangeShapeType="1"/>
            </p:cNvSpPr>
            <p:nvPr userDrawn="1"/>
          </p:nvSpPr>
          <p:spPr bwMode="auto">
            <a:xfrm>
              <a:off x="5565"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8" name="Freeform 29"/>
            <p:cNvSpPr>
              <a:spLocks noEditPoints="1"/>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 name="T66" fmla="*/ 0 w 242"/>
                <a:gd name="T67"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close/>
                  <a:moveTo>
                    <a:pt x="0" y="186"/>
                  </a:moveTo>
                  <a:lnTo>
                    <a:pt x="0"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9" name="Freeform 30"/>
            <p:cNvSpPr>
              <a:spLocks/>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0" name="Line 31"/>
            <p:cNvSpPr>
              <a:spLocks noChangeShapeType="1"/>
            </p:cNvSpPr>
            <p:nvPr userDrawn="1"/>
          </p:nvSpPr>
          <p:spPr bwMode="auto">
            <a:xfrm>
              <a:off x="5671"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1" name="Freeform 32"/>
            <p:cNvSpPr>
              <a:spLocks noEditPoints="1"/>
            </p:cNvSpPr>
            <p:nvPr userDrawn="1"/>
          </p:nvSpPr>
          <p:spPr bwMode="auto">
            <a:xfrm>
              <a:off x="5615" y="717"/>
              <a:ext cx="45" cy="63"/>
            </a:xfrm>
            <a:custGeom>
              <a:avLst/>
              <a:gdLst>
                <a:gd name="T0" fmla="*/ 93 w 135"/>
                <a:gd name="T1" fmla="*/ 109 h 191"/>
                <a:gd name="T2" fmla="*/ 93 w 135"/>
                <a:gd name="T3" fmla="*/ 42 h 191"/>
                <a:gd name="T4" fmla="*/ 93 w 135"/>
                <a:gd name="T5" fmla="*/ 42 h 191"/>
                <a:gd name="T6" fmla="*/ 86 w 135"/>
                <a:gd name="T7" fmla="*/ 40 h 191"/>
                <a:gd name="T8" fmla="*/ 78 w 135"/>
                <a:gd name="T9" fmla="*/ 39 h 191"/>
                <a:gd name="T10" fmla="*/ 68 w 135"/>
                <a:gd name="T11" fmla="*/ 37 h 191"/>
                <a:gd name="T12" fmla="*/ 59 w 135"/>
                <a:gd name="T13" fmla="*/ 40 h 191"/>
                <a:gd name="T14" fmla="*/ 55 w 135"/>
                <a:gd name="T15" fmla="*/ 42 h 191"/>
                <a:gd name="T16" fmla="*/ 50 w 135"/>
                <a:gd name="T17" fmla="*/ 45 h 191"/>
                <a:gd name="T18" fmla="*/ 48 w 135"/>
                <a:gd name="T19" fmla="*/ 49 h 191"/>
                <a:gd name="T20" fmla="*/ 45 w 135"/>
                <a:gd name="T21" fmla="*/ 53 h 191"/>
                <a:gd name="T22" fmla="*/ 43 w 135"/>
                <a:gd name="T23" fmla="*/ 59 h 191"/>
                <a:gd name="T24" fmla="*/ 42 w 135"/>
                <a:gd name="T25" fmla="*/ 67 h 191"/>
                <a:gd name="T26" fmla="*/ 42 w 135"/>
                <a:gd name="T27" fmla="*/ 109 h 191"/>
                <a:gd name="T28" fmla="*/ 93 w 135"/>
                <a:gd name="T29" fmla="*/ 109 h 191"/>
                <a:gd name="T30" fmla="*/ 42 w 135"/>
                <a:gd name="T31" fmla="*/ 144 h 191"/>
                <a:gd name="T32" fmla="*/ 42 w 135"/>
                <a:gd name="T33" fmla="*/ 186 h 191"/>
                <a:gd name="T34" fmla="*/ 42 w 135"/>
                <a:gd name="T35" fmla="*/ 186 h 191"/>
                <a:gd name="T36" fmla="*/ 39 w 135"/>
                <a:gd name="T37" fmla="*/ 189 h 191"/>
                <a:gd name="T38" fmla="*/ 35 w 135"/>
                <a:gd name="T39" fmla="*/ 190 h 191"/>
                <a:gd name="T40" fmla="*/ 27 w 135"/>
                <a:gd name="T41" fmla="*/ 191 h 191"/>
                <a:gd name="T42" fmla="*/ 22 w 135"/>
                <a:gd name="T43" fmla="*/ 191 h 191"/>
                <a:gd name="T44" fmla="*/ 15 w 135"/>
                <a:gd name="T45" fmla="*/ 191 h 191"/>
                <a:gd name="T46" fmla="*/ 9 w 135"/>
                <a:gd name="T47" fmla="*/ 190 h 191"/>
                <a:gd name="T48" fmla="*/ 3 w 135"/>
                <a:gd name="T49" fmla="*/ 189 h 191"/>
                <a:gd name="T50" fmla="*/ 0 w 135"/>
                <a:gd name="T51" fmla="*/ 186 h 191"/>
                <a:gd name="T52" fmla="*/ 0 w 135"/>
                <a:gd name="T53" fmla="*/ 0 h 191"/>
                <a:gd name="T54" fmla="*/ 102 w 135"/>
                <a:gd name="T55" fmla="*/ 0 h 191"/>
                <a:gd name="T56" fmla="*/ 102 w 135"/>
                <a:gd name="T57" fmla="*/ 0 h 191"/>
                <a:gd name="T58" fmla="*/ 110 w 135"/>
                <a:gd name="T59" fmla="*/ 0 h 191"/>
                <a:gd name="T60" fmla="*/ 118 w 135"/>
                <a:gd name="T61" fmla="*/ 3 h 191"/>
                <a:gd name="T62" fmla="*/ 123 w 135"/>
                <a:gd name="T63" fmla="*/ 6 h 191"/>
                <a:gd name="T64" fmla="*/ 128 w 135"/>
                <a:gd name="T65" fmla="*/ 12 h 191"/>
                <a:gd name="T66" fmla="*/ 132 w 135"/>
                <a:gd name="T67" fmla="*/ 19 h 191"/>
                <a:gd name="T68" fmla="*/ 133 w 135"/>
                <a:gd name="T69" fmla="*/ 27 h 191"/>
                <a:gd name="T70" fmla="*/ 135 w 135"/>
                <a:gd name="T71" fmla="*/ 39 h 191"/>
                <a:gd name="T72" fmla="*/ 135 w 135"/>
                <a:gd name="T73" fmla="*/ 52 h 191"/>
                <a:gd name="T74" fmla="*/ 135 w 135"/>
                <a:gd name="T75" fmla="*/ 186 h 191"/>
                <a:gd name="T76" fmla="*/ 135 w 135"/>
                <a:gd name="T77" fmla="*/ 186 h 191"/>
                <a:gd name="T78" fmla="*/ 132 w 135"/>
                <a:gd name="T79" fmla="*/ 189 h 191"/>
                <a:gd name="T80" fmla="*/ 128 w 135"/>
                <a:gd name="T81" fmla="*/ 190 h 191"/>
                <a:gd name="T82" fmla="*/ 121 w 135"/>
                <a:gd name="T83" fmla="*/ 191 h 191"/>
                <a:gd name="T84" fmla="*/ 115 w 135"/>
                <a:gd name="T85" fmla="*/ 191 h 191"/>
                <a:gd name="T86" fmla="*/ 108 w 135"/>
                <a:gd name="T87" fmla="*/ 191 h 191"/>
                <a:gd name="T88" fmla="*/ 102 w 135"/>
                <a:gd name="T89" fmla="*/ 190 h 191"/>
                <a:gd name="T90" fmla="*/ 96 w 135"/>
                <a:gd name="T91" fmla="*/ 189 h 191"/>
                <a:gd name="T92" fmla="*/ 93 w 135"/>
                <a:gd name="T93" fmla="*/ 186 h 191"/>
                <a:gd name="T94" fmla="*/ 93 w 135"/>
                <a:gd name="T95" fmla="*/ 144 h 191"/>
                <a:gd name="T96" fmla="*/ 110 w 135"/>
                <a:gd name="T97" fmla="*/ 144 h 191"/>
                <a:gd name="T98" fmla="*/ 42 w 135"/>
                <a:gd name="T99"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5" h="191">
                  <a:moveTo>
                    <a:pt x="93" y="109"/>
                  </a:moveTo>
                  <a:lnTo>
                    <a:pt x="93" y="42"/>
                  </a:lnTo>
                  <a:lnTo>
                    <a:pt x="93" y="42"/>
                  </a:lnTo>
                  <a:lnTo>
                    <a:pt x="86" y="40"/>
                  </a:lnTo>
                  <a:lnTo>
                    <a:pt x="78" y="39"/>
                  </a:lnTo>
                  <a:lnTo>
                    <a:pt x="68" y="37"/>
                  </a:lnTo>
                  <a:lnTo>
                    <a:pt x="59" y="40"/>
                  </a:lnTo>
                  <a:lnTo>
                    <a:pt x="55" y="42"/>
                  </a:lnTo>
                  <a:lnTo>
                    <a:pt x="50" y="45"/>
                  </a:lnTo>
                  <a:lnTo>
                    <a:pt x="48" y="49"/>
                  </a:lnTo>
                  <a:lnTo>
                    <a:pt x="45" y="53"/>
                  </a:lnTo>
                  <a:lnTo>
                    <a:pt x="43" y="59"/>
                  </a:lnTo>
                  <a:lnTo>
                    <a:pt x="42" y="67"/>
                  </a:lnTo>
                  <a:lnTo>
                    <a:pt x="42" y="109"/>
                  </a:lnTo>
                  <a:lnTo>
                    <a:pt x="93" y="109"/>
                  </a:lnTo>
                  <a:close/>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lnTo>
                    <a:pt x="42" y="1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2" name="Freeform 33"/>
            <p:cNvSpPr>
              <a:spLocks/>
            </p:cNvSpPr>
            <p:nvPr userDrawn="1"/>
          </p:nvSpPr>
          <p:spPr bwMode="auto">
            <a:xfrm>
              <a:off x="5629" y="729"/>
              <a:ext cx="17" cy="24"/>
            </a:xfrm>
            <a:custGeom>
              <a:avLst/>
              <a:gdLst>
                <a:gd name="T0" fmla="*/ 51 w 51"/>
                <a:gd name="T1" fmla="*/ 72 h 72"/>
                <a:gd name="T2" fmla="*/ 51 w 51"/>
                <a:gd name="T3" fmla="*/ 5 h 72"/>
                <a:gd name="T4" fmla="*/ 51 w 51"/>
                <a:gd name="T5" fmla="*/ 5 h 72"/>
                <a:gd name="T6" fmla="*/ 44 w 51"/>
                <a:gd name="T7" fmla="*/ 3 h 72"/>
                <a:gd name="T8" fmla="*/ 36 w 51"/>
                <a:gd name="T9" fmla="*/ 2 h 72"/>
                <a:gd name="T10" fmla="*/ 26 w 51"/>
                <a:gd name="T11" fmla="*/ 0 h 72"/>
                <a:gd name="T12" fmla="*/ 17 w 51"/>
                <a:gd name="T13" fmla="*/ 3 h 72"/>
                <a:gd name="T14" fmla="*/ 13 w 51"/>
                <a:gd name="T15" fmla="*/ 5 h 72"/>
                <a:gd name="T16" fmla="*/ 8 w 51"/>
                <a:gd name="T17" fmla="*/ 8 h 72"/>
                <a:gd name="T18" fmla="*/ 6 w 51"/>
                <a:gd name="T19" fmla="*/ 12 h 72"/>
                <a:gd name="T20" fmla="*/ 3 w 51"/>
                <a:gd name="T21" fmla="*/ 16 h 72"/>
                <a:gd name="T22" fmla="*/ 1 w 51"/>
                <a:gd name="T23" fmla="*/ 22 h 72"/>
                <a:gd name="T24" fmla="*/ 0 w 51"/>
                <a:gd name="T25" fmla="*/ 30 h 72"/>
                <a:gd name="T26" fmla="*/ 0 w 51"/>
                <a:gd name="T2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2">
                  <a:moveTo>
                    <a:pt x="51" y="72"/>
                  </a:moveTo>
                  <a:lnTo>
                    <a:pt x="51" y="5"/>
                  </a:lnTo>
                  <a:lnTo>
                    <a:pt x="51" y="5"/>
                  </a:lnTo>
                  <a:lnTo>
                    <a:pt x="44" y="3"/>
                  </a:lnTo>
                  <a:lnTo>
                    <a:pt x="36" y="2"/>
                  </a:lnTo>
                  <a:lnTo>
                    <a:pt x="26" y="0"/>
                  </a:lnTo>
                  <a:lnTo>
                    <a:pt x="17" y="3"/>
                  </a:lnTo>
                  <a:lnTo>
                    <a:pt x="13" y="5"/>
                  </a:lnTo>
                  <a:lnTo>
                    <a:pt x="8" y="8"/>
                  </a:lnTo>
                  <a:lnTo>
                    <a:pt x="6" y="12"/>
                  </a:lnTo>
                  <a:lnTo>
                    <a:pt x="3" y="16"/>
                  </a:lnTo>
                  <a:lnTo>
                    <a:pt x="1" y="22"/>
                  </a:lnTo>
                  <a:lnTo>
                    <a:pt x="0" y="30"/>
                  </a:lnTo>
                  <a:lnTo>
                    <a:pt x="0"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3" name="Freeform 34"/>
            <p:cNvSpPr>
              <a:spLocks/>
            </p:cNvSpPr>
            <p:nvPr userDrawn="1"/>
          </p:nvSpPr>
          <p:spPr bwMode="auto">
            <a:xfrm>
              <a:off x="5615" y="717"/>
              <a:ext cx="45" cy="63"/>
            </a:xfrm>
            <a:custGeom>
              <a:avLst/>
              <a:gdLst>
                <a:gd name="T0" fmla="*/ 42 w 135"/>
                <a:gd name="T1" fmla="*/ 144 h 191"/>
                <a:gd name="T2" fmla="*/ 42 w 135"/>
                <a:gd name="T3" fmla="*/ 186 h 191"/>
                <a:gd name="T4" fmla="*/ 42 w 135"/>
                <a:gd name="T5" fmla="*/ 186 h 191"/>
                <a:gd name="T6" fmla="*/ 39 w 135"/>
                <a:gd name="T7" fmla="*/ 189 h 191"/>
                <a:gd name="T8" fmla="*/ 35 w 135"/>
                <a:gd name="T9" fmla="*/ 190 h 191"/>
                <a:gd name="T10" fmla="*/ 27 w 135"/>
                <a:gd name="T11" fmla="*/ 191 h 191"/>
                <a:gd name="T12" fmla="*/ 22 w 135"/>
                <a:gd name="T13" fmla="*/ 191 h 191"/>
                <a:gd name="T14" fmla="*/ 15 w 135"/>
                <a:gd name="T15" fmla="*/ 191 h 191"/>
                <a:gd name="T16" fmla="*/ 9 w 135"/>
                <a:gd name="T17" fmla="*/ 190 h 191"/>
                <a:gd name="T18" fmla="*/ 3 w 135"/>
                <a:gd name="T19" fmla="*/ 189 h 191"/>
                <a:gd name="T20" fmla="*/ 0 w 135"/>
                <a:gd name="T21" fmla="*/ 186 h 191"/>
                <a:gd name="T22" fmla="*/ 0 w 135"/>
                <a:gd name="T23" fmla="*/ 0 h 191"/>
                <a:gd name="T24" fmla="*/ 102 w 135"/>
                <a:gd name="T25" fmla="*/ 0 h 191"/>
                <a:gd name="T26" fmla="*/ 102 w 135"/>
                <a:gd name="T27" fmla="*/ 0 h 191"/>
                <a:gd name="T28" fmla="*/ 110 w 135"/>
                <a:gd name="T29" fmla="*/ 0 h 191"/>
                <a:gd name="T30" fmla="*/ 118 w 135"/>
                <a:gd name="T31" fmla="*/ 3 h 191"/>
                <a:gd name="T32" fmla="*/ 123 w 135"/>
                <a:gd name="T33" fmla="*/ 6 h 191"/>
                <a:gd name="T34" fmla="*/ 128 w 135"/>
                <a:gd name="T35" fmla="*/ 12 h 191"/>
                <a:gd name="T36" fmla="*/ 132 w 135"/>
                <a:gd name="T37" fmla="*/ 19 h 191"/>
                <a:gd name="T38" fmla="*/ 133 w 135"/>
                <a:gd name="T39" fmla="*/ 27 h 191"/>
                <a:gd name="T40" fmla="*/ 135 w 135"/>
                <a:gd name="T41" fmla="*/ 39 h 191"/>
                <a:gd name="T42" fmla="*/ 135 w 135"/>
                <a:gd name="T43" fmla="*/ 52 h 191"/>
                <a:gd name="T44" fmla="*/ 135 w 135"/>
                <a:gd name="T45" fmla="*/ 186 h 191"/>
                <a:gd name="T46" fmla="*/ 135 w 135"/>
                <a:gd name="T47" fmla="*/ 186 h 191"/>
                <a:gd name="T48" fmla="*/ 132 w 135"/>
                <a:gd name="T49" fmla="*/ 189 h 191"/>
                <a:gd name="T50" fmla="*/ 128 w 135"/>
                <a:gd name="T51" fmla="*/ 190 h 191"/>
                <a:gd name="T52" fmla="*/ 121 w 135"/>
                <a:gd name="T53" fmla="*/ 191 h 191"/>
                <a:gd name="T54" fmla="*/ 115 w 135"/>
                <a:gd name="T55" fmla="*/ 191 h 191"/>
                <a:gd name="T56" fmla="*/ 108 w 135"/>
                <a:gd name="T57" fmla="*/ 191 h 191"/>
                <a:gd name="T58" fmla="*/ 102 w 135"/>
                <a:gd name="T59" fmla="*/ 190 h 191"/>
                <a:gd name="T60" fmla="*/ 96 w 135"/>
                <a:gd name="T61" fmla="*/ 189 h 191"/>
                <a:gd name="T62" fmla="*/ 93 w 135"/>
                <a:gd name="T63" fmla="*/ 186 h 191"/>
                <a:gd name="T64" fmla="*/ 93 w 135"/>
                <a:gd name="T65" fmla="*/ 144 h 191"/>
                <a:gd name="T66" fmla="*/ 110 w 135"/>
                <a:gd name="T67"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91">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17" name="Textfeld 116"/>
          <p:cNvSpPr txBox="1"/>
          <p:nvPr userDrawn="1"/>
        </p:nvSpPr>
        <p:spPr>
          <a:xfrm>
            <a:off x="10029282" y="1249779"/>
            <a:ext cx="1320124" cy="461665"/>
          </a:xfrm>
          <a:prstGeom prst="rect">
            <a:avLst/>
          </a:prstGeom>
          <a:noFill/>
        </p:spPr>
        <p:txBody>
          <a:bodyPr wrap="square" rtlCol="0">
            <a:spAutoFit/>
          </a:bodyPr>
          <a:lstStyle/>
          <a:p>
            <a:pPr algn="l">
              <a:lnSpc>
                <a:spcPct val="100000"/>
              </a:lnSpc>
              <a:spcAft>
                <a:spcPts val="167"/>
              </a:spcAft>
            </a:pPr>
            <a:r>
              <a:rPr lang="de-DE" sz="600" b="0" spc="0" baseline="0" dirty="0">
                <a:solidFill>
                  <a:schemeClr val="tx1"/>
                </a:solidFill>
                <a:latin typeface="+mj-lt"/>
              </a:rPr>
              <a:t>FACHGEBIET SYSTEMZUVERLÄSSIGKEIT, ADAPTRONIK UND MASCHINENAKUSTIK</a:t>
            </a:r>
          </a:p>
        </p:txBody>
      </p:sp>
      <p:pic>
        <p:nvPicPr>
          <p:cNvPr id="49" name="Picture 5"/>
          <p:cNvPicPr>
            <a:picLocks/>
          </p:cNvPicPr>
          <p:nvPr userDrawn="1"/>
        </p:nvPicPr>
        <p:blipFill>
          <a:blip r:embed="rId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flipH="1">
            <a:off x="680913" y="2604700"/>
            <a:ext cx="4407215" cy="2925377"/>
          </a:xfrm>
          <a:prstGeom prst="rect">
            <a:avLst/>
          </a:prstGeom>
          <a:noFill/>
          <a:ln w="19050">
            <a:noFill/>
            <a:miter lim="800000"/>
            <a:headEnd/>
            <a:tailEnd/>
          </a:ln>
          <a:effectLst/>
        </p:spPr>
      </p:pic>
      <p:pic>
        <p:nvPicPr>
          <p:cNvPr id="2" name="Grafik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0428" y="2364229"/>
            <a:ext cx="4177800" cy="3178055"/>
          </a:xfrm>
          <a:prstGeom prst="rect">
            <a:avLst/>
          </a:prstGeom>
        </p:spPr>
      </p:pic>
    </p:spTree>
    <p:extLst>
      <p:ext uri="{BB962C8B-B14F-4D97-AF65-F5344CB8AC3E}">
        <p14:creationId xmlns:p14="http://schemas.microsoft.com/office/powerpoint/2010/main" val="4596240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7_Titelfolie">
    <p:spTree>
      <p:nvGrpSpPr>
        <p:cNvPr id="1" name=""/>
        <p:cNvGrpSpPr/>
        <p:nvPr/>
      </p:nvGrpSpPr>
      <p:grpSpPr>
        <a:xfrm>
          <a:off x="0" y="0"/>
          <a:ext cx="0" cy="0"/>
          <a:chOff x="0" y="0"/>
          <a:chExt cx="0" cy="0"/>
        </a:xfrm>
      </p:grpSpPr>
      <p:sp>
        <p:nvSpPr>
          <p:cNvPr id="14" name="Rechteck 13"/>
          <p:cNvSpPr/>
          <p:nvPr/>
        </p:nvSpPr>
        <p:spPr>
          <a:xfrm>
            <a:off x="87" y="51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2" name="Titel 11"/>
          <p:cNvSpPr>
            <a:spLocks noGrp="1"/>
          </p:cNvSpPr>
          <p:nvPr>
            <p:ph type="title" hasCustomPrompt="1"/>
          </p:nvPr>
        </p:nvSpPr>
        <p:spPr>
          <a:xfrm>
            <a:off x="672001" y="480000"/>
            <a:ext cx="9120000" cy="480000"/>
          </a:xfrm>
        </p:spPr>
        <p:txBody>
          <a:bodyPr/>
          <a:lstStyle>
            <a:lvl1pPr>
              <a:defRPr sz="3200">
                <a:solidFill>
                  <a:schemeClr val="tx2"/>
                </a:solidFill>
              </a:defRPr>
            </a:lvl1pPr>
          </a:lstStyle>
          <a:p>
            <a:r>
              <a:rPr lang="de-DE" dirty="0"/>
              <a:t>TITELMASTERFORMAT DURCH KLICKEN</a:t>
            </a:r>
          </a:p>
        </p:txBody>
      </p:sp>
      <p:pic>
        <p:nvPicPr>
          <p:cNvPr id="15" name="Bild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6262" y="5747403"/>
            <a:ext cx="11192933" cy="609600"/>
          </a:xfrm>
          <a:prstGeom prst="rect">
            <a:avLst/>
          </a:prstGeom>
        </p:spPr>
      </p:pic>
      <p:sp>
        <p:nvSpPr>
          <p:cNvPr id="9" name="Titel 2"/>
          <p:cNvSpPr txBox="1">
            <a:spLocks/>
          </p:cNvSpPr>
          <p:nvPr/>
        </p:nvSpPr>
        <p:spPr bwMode="auto">
          <a:xfrm>
            <a:off x="2596318" y="5384375"/>
            <a:ext cx="1812295" cy="1117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b="1" i="0">
                <a:solidFill>
                  <a:srgbClr val="FDCA00"/>
                </a:solidFill>
                <a:latin typeface="+mj-lt"/>
                <a:ea typeface="Verdana" charset="0"/>
                <a:cs typeface="Verdana"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endParaRPr lang="de-DE" sz="4533" b="0" kern="0" dirty="0">
              <a:solidFill>
                <a:schemeClr val="tx2"/>
              </a:solidFill>
              <a:latin typeface="+mj-lt"/>
            </a:endParaRPr>
          </a:p>
        </p:txBody>
      </p:sp>
      <p:sp>
        <p:nvSpPr>
          <p:cNvPr id="50" name="Rectangle 4"/>
          <p:cNvSpPr>
            <a:spLocks noGrp="1" noChangeArrowheads="1"/>
          </p:cNvSpPr>
          <p:nvPr>
            <p:ph type="subTitle" idx="1"/>
          </p:nvPr>
        </p:nvSpPr>
        <p:spPr>
          <a:xfrm>
            <a:off x="671076" y="1152001"/>
            <a:ext cx="9120000" cy="789519"/>
          </a:xfrm>
        </p:spPr>
        <p:txBody>
          <a:bodyPr lIns="0" tIns="0" rIns="0" bIns="0"/>
          <a:lstStyle>
            <a:lvl1pPr marL="0" indent="0">
              <a:spcBef>
                <a:spcPct val="0"/>
              </a:spcBef>
              <a:buFont typeface="Wingdings" pitchFamily="2" charset="2"/>
              <a:buNone/>
              <a:defRPr sz="2200" b="0" i="0">
                <a:solidFill>
                  <a:schemeClr val="tx2"/>
                </a:solidFill>
                <a:latin typeface="+mj-lt"/>
                <a:ea typeface="Verdana" charset="0"/>
                <a:cs typeface="Verdana" charset="0"/>
              </a:defRPr>
            </a:lvl1pPr>
          </a:lstStyle>
          <a:p>
            <a:r>
              <a:rPr lang="de-DE" dirty="0"/>
              <a:t>Master-Untertitelformat bearbeiten</a:t>
            </a:r>
          </a:p>
        </p:txBody>
      </p:sp>
      <p:sp>
        <p:nvSpPr>
          <p:cNvPr id="51" name="Textfeld 50"/>
          <p:cNvSpPr txBox="1"/>
          <p:nvPr userDrawn="1"/>
        </p:nvSpPr>
        <p:spPr>
          <a:xfrm>
            <a:off x="5375999" y="2838156"/>
            <a:ext cx="6144000" cy="2575770"/>
          </a:xfrm>
          <a:prstGeom prst="rect">
            <a:avLst/>
          </a:prstGeom>
          <a:noFill/>
        </p:spPr>
        <p:txBody>
          <a:bodyPr wrap="square" rtlCol="0">
            <a:spAutoFit/>
          </a:bodyPr>
          <a:lstStyle/>
          <a:p>
            <a:pPr marL="0" indent="0">
              <a:lnSpc>
                <a:spcPct val="100000"/>
              </a:lnSpc>
              <a:spcBef>
                <a:spcPts val="0"/>
              </a:spcBef>
              <a:spcAft>
                <a:spcPts val="0"/>
              </a:spcAft>
              <a:buNone/>
            </a:pPr>
            <a:r>
              <a:rPr lang="de-DE" sz="1467" dirty="0">
                <a:solidFill>
                  <a:schemeClr val="tx2"/>
                </a:solidFill>
              </a:rPr>
              <a:t>Prof. Tobias </a:t>
            </a:r>
            <a:r>
              <a:rPr lang="de-DE" sz="1467" dirty="0" err="1">
                <a:solidFill>
                  <a:schemeClr val="tx2"/>
                </a:solidFill>
              </a:rPr>
              <a:t>Melz</a:t>
            </a:r>
            <a:endParaRPr lang="de-DE" sz="1467" dirty="0">
              <a:solidFill>
                <a:schemeClr val="tx2"/>
              </a:solidFill>
            </a:endParaRPr>
          </a:p>
          <a:p>
            <a:pPr marL="0" indent="0">
              <a:lnSpc>
                <a:spcPct val="100000"/>
              </a:lnSpc>
              <a:spcBef>
                <a:spcPts val="0"/>
              </a:spcBef>
              <a:spcAft>
                <a:spcPts val="0"/>
              </a:spcAft>
              <a:buNone/>
            </a:pPr>
            <a:endParaRPr lang="de-DE" sz="1467" dirty="0">
              <a:solidFill>
                <a:schemeClr val="tx2"/>
              </a:solidFill>
            </a:endParaRPr>
          </a:p>
          <a:p>
            <a:pPr marL="0" indent="0">
              <a:lnSpc>
                <a:spcPct val="100000"/>
              </a:lnSpc>
              <a:spcBef>
                <a:spcPts val="0"/>
              </a:spcBef>
              <a:spcAft>
                <a:spcPts val="0"/>
              </a:spcAft>
              <a:buNone/>
            </a:pPr>
            <a:r>
              <a:rPr lang="de-DE" sz="1467" dirty="0">
                <a:solidFill>
                  <a:schemeClr val="tx2"/>
                </a:solidFill>
              </a:rPr>
              <a:t>Technische Universität Darmstadt</a:t>
            </a:r>
          </a:p>
          <a:p>
            <a:pPr marL="0" indent="0">
              <a:lnSpc>
                <a:spcPct val="100000"/>
              </a:lnSpc>
              <a:spcBef>
                <a:spcPts val="0"/>
              </a:spcBef>
              <a:spcAft>
                <a:spcPts val="0"/>
              </a:spcAft>
              <a:buNone/>
            </a:pPr>
            <a:r>
              <a:rPr lang="de-DE" sz="1467" dirty="0">
                <a:solidFill>
                  <a:schemeClr val="tx2"/>
                </a:solidFill>
              </a:rPr>
              <a:t>Fachgebiet Systemzuverlässigkeit, </a:t>
            </a:r>
            <a:r>
              <a:rPr lang="de-DE" sz="1467" dirty="0" err="1">
                <a:solidFill>
                  <a:schemeClr val="tx2"/>
                </a:solidFill>
              </a:rPr>
              <a:t>Adaptronik</a:t>
            </a:r>
            <a:r>
              <a:rPr lang="de-DE" sz="1467" dirty="0">
                <a:solidFill>
                  <a:schemeClr val="tx2"/>
                </a:solidFill>
              </a:rPr>
              <a:t> und Maschinenakustik SAM</a:t>
            </a:r>
          </a:p>
          <a:p>
            <a:pPr marL="0" indent="0">
              <a:lnSpc>
                <a:spcPct val="100000"/>
              </a:lnSpc>
              <a:spcBef>
                <a:spcPts val="0"/>
              </a:spcBef>
              <a:spcAft>
                <a:spcPts val="0"/>
              </a:spcAft>
              <a:buNone/>
            </a:pPr>
            <a:r>
              <a:rPr lang="de-DE" sz="1467" dirty="0">
                <a:solidFill>
                  <a:schemeClr val="tx2"/>
                </a:solidFill>
              </a:rPr>
              <a:t>Otto-Berndt-Straße 2, Gebäude L1|01</a:t>
            </a:r>
          </a:p>
          <a:p>
            <a:pPr marL="0" indent="0">
              <a:lnSpc>
                <a:spcPct val="100000"/>
              </a:lnSpc>
              <a:spcBef>
                <a:spcPts val="0"/>
              </a:spcBef>
              <a:spcAft>
                <a:spcPts val="0"/>
              </a:spcAft>
              <a:buNone/>
            </a:pPr>
            <a:r>
              <a:rPr lang="de-DE" sz="1467" dirty="0">
                <a:solidFill>
                  <a:schemeClr val="tx2"/>
                </a:solidFill>
              </a:rPr>
              <a:t>64287 Darmstadt</a:t>
            </a:r>
          </a:p>
          <a:p>
            <a:pPr marL="0" indent="0">
              <a:lnSpc>
                <a:spcPct val="100000"/>
              </a:lnSpc>
              <a:spcBef>
                <a:spcPts val="0"/>
              </a:spcBef>
              <a:spcAft>
                <a:spcPts val="0"/>
              </a:spcAft>
              <a:buNone/>
            </a:pPr>
            <a:r>
              <a:rPr lang="de-DE" sz="1467" dirty="0">
                <a:solidFill>
                  <a:schemeClr val="tx2"/>
                </a:solidFill>
              </a:rPr>
              <a:t>Tel.: 06151 16-23510</a:t>
            </a:r>
          </a:p>
          <a:p>
            <a:pPr marL="0" indent="0">
              <a:lnSpc>
                <a:spcPct val="100000"/>
              </a:lnSpc>
              <a:spcBef>
                <a:spcPts val="0"/>
              </a:spcBef>
              <a:spcAft>
                <a:spcPts val="0"/>
              </a:spcAft>
              <a:buNone/>
            </a:pPr>
            <a:r>
              <a:rPr lang="de-DE" sz="1467" dirty="0">
                <a:solidFill>
                  <a:schemeClr val="tx2"/>
                </a:solidFill>
              </a:rPr>
              <a:t>tobias.melz@lbf.fraunhofer.de</a:t>
            </a:r>
          </a:p>
          <a:p>
            <a:pPr marL="0" indent="0">
              <a:lnSpc>
                <a:spcPct val="100000"/>
              </a:lnSpc>
              <a:spcBef>
                <a:spcPts val="0"/>
              </a:spcBef>
              <a:spcAft>
                <a:spcPts val="0"/>
              </a:spcAft>
              <a:buNone/>
            </a:pPr>
            <a:r>
              <a:rPr lang="de-DE" sz="1467" dirty="0">
                <a:solidFill>
                  <a:schemeClr val="tx2"/>
                </a:solidFill>
              </a:rPr>
              <a:t>www.sam.tu-darmstadt.de </a:t>
            </a:r>
            <a:br>
              <a:rPr lang="de-DE" sz="1467" dirty="0">
                <a:solidFill>
                  <a:schemeClr val="tx2"/>
                </a:solidFill>
              </a:rPr>
            </a:br>
            <a:r>
              <a:rPr lang="de-DE" sz="1467" dirty="0">
                <a:solidFill>
                  <a:schemeClr val="tx2"/>
                </a:solidFill>
              </a:rPr>
              <a:t>www.lbf.fraunhofer.de</a:t>
            </a:r>
          </a:p>
        </p:txBody>
      </p:sp>
      <p:grpSp>
        <p:nvGrpSpPr>
          <p:cNvPr id="84" name="Gruppierung 9"/>
          <p:cNvGrpSpPr/>
          <p:nvPr userDrawn="1"/>
        </p:nvGrpSpPr>
        <p:grpSpPr>
          <a:xfrm>
            <a:off x="9887088" y="477223"/>
            <a:ext cx="2304912" cy="870205"/>
            <a:chOff x="7415316" y="357917"/>
            <a:chExt cx="1728684" cy="652654"/>
          </a:xfrm>
          <a:solidFill>
            <a:schemeClr val="bg1"/>
          </a:solidFill>
        </p:grpSpPr>
        <p:sp>
          <p:nvSpPr>
            <p:cNvPr id="85" name="Rechteck 84"/>
            <p:cNvSpPr/>
            <p:nvPr/>
          </p:nvSpPr>
          <p:spPr>
            <a:xfrm>
              <a:off x="7415316" y="357917"/>
              <a:ext cx="1728684" cy="652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6" name="Picture 9" descr="tud_logo"/>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a:ext>
              </a:extLst>
            </a:blip>
            <a:srcRect l="7733" t="6878" r="5453" b="9546"/>
            <a:stretch/>
          </p:blipFill>
          <p:spPr bwMode="auto">
            <a:xfrm>
              <a:off x="7608875" y="407299"/>
              <a:ext cx="1404584" cy="540631"/>
            </a:xfrm>
            <a:prstGeom prst="rect">
              <a:avLst/>
            </a:prstGeom>
            <a:grpFill/>
            <a:ln w="9525">
              <a:noFill/>
              <a:miter lim="800000"/>
              <a:headEnd/>
              <a:tailEnd/>
            </a:ln>
          </p:spPr>
        </p:pic>
      </p:grpSp>
      <p:sp>
        <p:nvSpPr>
          <p:cNvPr id="46" name="Rechteck 45"/>
          <p:cNvSpPr/>
          <p:nvPr userDrawn="1"/>
        </p:nvSpPr>
        <p:spPr>
          <a:xfrm>
            <a:off x="9887088" y="1345096"/>
            <a:ext cx="2304912" cy="4296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7" name="Group 4"/>
          <p:cNvGrpSpPr>
            <a:grpSpLocks noChangeAspect="1"/>
          </p:cNvGrpSpPr>
          <p:nvPr userDrawn="1"/>
        </p:nvGrpSpPr>
        <p:grpSpPr bwMode="auto">
          <a:xfrm>
            <a:off x="11268361" y="1286959"/>
            <a:ext cx="601441" cy="445749"/>
            <a:chOff x="5478" y="637"/>
            <a:chExt cx="282" cy="209"/>
          </a:xfrm>
        </p:grpSpPr>
        <p:sp>
          <p:nvSpPr>
            <p:cNvPr id="49" name="AutoShape 3"/>
            <p:cNvSpPr>
              <a:spLocks noChangeAspect="1" noChangeArrowheads="1" noTextEdit="1"/>
            </p:cNvSpPr>
            <p:nvPr userDrawn="1"/>
          </p:nvSpPr>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52" name="Picture 5"/>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Freeform 6"/>
            <p:cNvSpPr>
              <a:spLocks noEditPoints="1"/>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 name="T70" fmla="*/ 554 w 554"/>
                <a:gd name="T71"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close/>
                  <a:moveTo>
                    <a:pt x="554" y="275"/>
                  </a:moveTo>
                  <a:lnTo>
                    <a:pt x="554" y="275"/>
                  </a:lnTo>
                  <a:close/>
                </a:path>
              </a:pathLst>
            </a:custGeom>
            <a:solidFill>
              <a:srgbClr val="B61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4" name="Freeform 7"/>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5" name="Line 8"/>
            <p:cNvSpPr>
              <a:spLocks noChangeShapeType="1"/>
            </p:cNvSpPr>
            <p:nvPr userDrawn="1"/>
          </p:nvSpPr>
          <p:spPr bwMode="auto">
            <a:xfrm>
              <a:off x="5671" y="7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6" name="Freeform 9"/>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w="158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7" name="Line 10"/>
            <p:cNvSpPr>
              <a:spLocks noChangeShapeType="1"/>
            </p:cNvSpPr>
            <p:nvPr userDrawn="1"/>
          </p:nvSpPr>
          <p:spPr bwMode="auto">
            <a:xfrm>
              <a:off x="5671" y="739"/>
              <a:ext cx="0" cy="0"/>
            </a:xfrm>
            <a:prstGeom prst="line">
              <a:avLst/>
            </a:prstGeom>
            <a:noFill/>
            <a:ln w="1588">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8" name="Freeform 11"/>
            <p:cNvSpPr>
              <a:spLocks noEditPoints="1"/>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 name="T70" fmla="*/ 510 w 510"/>
                <a:gd name="T71"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close/>
                  <a:moveTo>
                    <a:pt x="510" y="257"/>
                  </a:moveTo>
                  <a:lnTo>
                    <a:pt x="510" y="257"/>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9" name="Freeform 12"/>
            <p:cNvSpPr>
              <a:spLocks/>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0" name="Line 13"/>
            <p:cNvSpPr>
              <a:spLocks noChangeShapeType="1"/>
            </p:cNvSpPr>
            <p:nvPr userDrawn="1"/>
          </p:nvSpPr>
          <p:spPr bwMode="auto">
            <a:xfrm>
              <a:off x="5667" y="7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61" name="Picture 14"/>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Freeform 15"/>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 name="T36" fmla="*/ 0 w 364"/>
                <a:gd name="T3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lnTo>
                    <a:pt x="0" y="75"/>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3" name="Freeform 16"/>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64" name="Picture 17"/>
            <p:cNvPicPr>
              <a:picLocks noChangeAspect="1" noChangeArrowheads="1"/>
            </p:cNvPicPr>
            <p:nvPr userDrawn="1"/>
          </p:nvPicPr>
          <p:blipFill>
            <a:blip r:embed="rId6"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Freeform 18"/>
            <p:cNvSpPr>
              <a:spLocks noEditPoints="1"/>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 name="T70" fmla="*/ 478 w 478"/>
                <a:gd name="T71"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close/>
                  <a:moveTo>
                    <a:pt x="478" y="232"/>
                  </a:moveTo>
                  <a:lnTo>
                    <a:pt x="478" y="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6" name="Freeform 19"/>
            <p:cNvSpPr>
              <a:spLocks/>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7" name="Line 20"/>
            <p:cNvSpPr>
              <a:spLocks noChangeShapeType="1"/>
            </p:cNvSpPr>
            <p:nvPr userDrawn="1"/>
          </p:nvSpPr>
          <p:spPr bwMode="auto">
            <a:xfrm>
              <a:off x="5670" y="7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68" name="Picture 21"/>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Freeform 22"/>
            <p:cNvSpPr>
              <a:spLocks noEditPoints="1"/>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 name="T70" fmla="*/ 415 w 415"/>
                <a:gd name="T71"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close/>
                  <a:moveTo>
                    <a:pt x="415" y="209"/>
                  </a:moveTo>
                  <a:lnTo>
                    <a:pt x="415"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0" name="Freeform 23"/>
            <p:cNvSpPr>
              <a:spLocks/>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1" name="Line 24"/>
            <p:cNvSpPr>
              <a:spLocks noChangeShapeType="1"/>
            </p:cNvSpPr>
            <p:nvPr userDrawn="1"/>
          </p:nvSpPr>
          <p:spPr bwMode="auto">
            <a:xfrm>
              <a:off x="5664" y="74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72" name="Picture 25"/>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Freeform 26"/>
            <p:cNvSpPr>
              <a:spLocks noEditPoints="1"/>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 name="T86" fmla="*/ 6 w 133"/>
                <a:gd name="T87"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close/>
                  <a:moveTo>
                    <a:pt x="6" y="187"/>
                  </a:moveTo>
                  <a:lnTo>
                    <a:pt x="6" y="1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4" name="Freeform 27"/>
            <p:cNvSpPr>
              <a:spLocks/>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5" name="Line 28"/>
            <p:cNvSpPr>
              <a:spLocks noChangeShapeType="1"/>
            </p:cNvSpPr>
            <p:nvPr userDrawn="1"/>
          </p:nvSpPr>
          <p:spPr bwMode="auto">
            <a:xfrm>
              <a:off x="5565"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6" name="Freeform 29"/>
            <p:cNvSpPr>
              <a:spLocks noEditPoints="1"/>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 name="T66" fmla="*/ 0 w 242"/>
                <a:gd name="T67"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close/>
                  <a:moveTo>
                    <a:pt x="0" y="186"/>
                  </a:moveTo>
                  <a:lnTo>
                    <a:pt x="0"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7" name="Freeform 30"/>
            <p:cNvSpPr>
              <a:spLocks/>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8" name="Line 31"/>
            <p:cNvSpPr>
              <a:spLocks noChangeShapeType="1"/>
            </p:cNvSpPr>
            <p:nvPr userDrawn="1"/>
          </p:nvSpPr>
          <p:spPr bwMode="auto">
            <a:xfrm>
              <a:off x="5671"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9" name="Freeform 32"/>
            <p:cNvSpPr>
              <a:spLocks noEditPoints="1"/>
            </p:cNvSpPr>
            <p:nvPr userDrawn="1"/>
          </p:nvSpPr>
          <p:spPr bwMode="auto">
            <a:xfrm>
              <a:off x="5615" y="717"/>
              <a:ext cx="45" cy="63"/>
            </a:xfrm>
            <a:custGeom>
              <a:avLst/>
              <a:gdLst>
                <a:gd name="T0" fmla="*/ 93 w 135"/>
                <a:gd name="T1" fmla="*/ 109 h 191"/>
                <a:gd name="T2" fmla="*/ 93 w 135"/>
                <a:gd name="T3" fmla="*/ 42 h 191"/>
                <a:gd name="T4" fmla="*/ 93 w 135"/>
                <a:gd name="T5" fmla="*/ 42 h 191"/>
                <a:gd name="T6" fmla="*/ 86 w 135"/>
                <a:gd name="T7" fmla="*/ 40 h 191"/>
                <a:gd name="T8" fmla="*/ 78 w 135"/>
                <a:gd name="T9" fmla="*/ 39 h 191"/>
                <a:gd name="T10" fmla="*/ 68 w 135"/>
                <a:gd name="T11" fmla="*/ 37 h 191"/>
                <a:gd name="T12" fmla="*/ 59 w 135"/>
                <a:gd name="T13" fmla="*/ 40 h 191"/>
                <a:gd name="T14" fmla="*/ 55 w 135"/>
                <a:gd name="T15" fmla="*/ 42 h 191"/>
                <a:gd name="T16" fmla="*/ 50 w 135"/>
                <a:gd name="T17" fmla="*/ 45 h 191"/>
                <a:gd name="T18" fmla="*/ 48 w 135"/>
                <a:gd name="T19" fmla="*/ 49 h 191"/>
                <a:gd name="T20" fmla="*/ 45 w 135"/>
                <a:gd name="T21" fmla="*/ 53 h 191"/>
                <a:gd name="T22" fmla="*/ 43 w 135"/>
                <a:gd name="T23" fmla="*/ 59 h 191"/>
                <a:gd name="T24" fmla="*/ 42 w 135"/>
                <a:gd name="T25" fmla="*/ 67 h 191"/>
                <a:gd name="T26" fmla="*/ 42 w 135"/>
                <a:gd name="T27" fmla="*/ 109 h 191"/>
                <a:gd name="T28" fmla="*/ 93 w 135"/>
                <a:gd name="T29" fmla="*/ 109 h 191"/>
                <a:gd name="T30" fmla="*/ 42 w 135"/>
                <a:gd name="T31" fmla="*/ 144 h 191"/>
                <a:gd name="T32" fmla="*/ 42 w 135"/>
                <a:gd name="T33" fmla="*/ 186 h 191"/>
                <a:gd name="T34" fmla="*/ 42 w 135"/>
                <a:gd name="T35" fmla="*/ 186 h 191"/>
                <a:gd name="T36" fmla="*/ 39 w 135"/>
                <a:gd name="T37" fmla="*/ 189 h 191"/>
                <a:gd name="T38" fmla="*/ 35 w 135"/>
                <a:gd name="T39" fmla="*/ 190 h 191"/>
                <a:gd name="T40" fmla="*/ 27 w 135"/>
                <a:gd name="T41" fmla="*/ 191 h 191"/>
                <a:gd name="T42" fmla="*/ 22 w 135"/>
                <a:gd name="T43" fmla="*/ 191 h 191"/>
                <a:gd name="T44" fmla="*/ 15 w 135"/>
                <a:gd name="T45" fmla="*/ 191 h 191"/>
                <a:gd name="T46" fmla="*/ 9 w 135"/>
                <a:gd name="T47" fmla="*/ 190 h 191"/>
                <a:gd name="T48" fmla="*/ 3 w 135"/>
                <a:gd name="T49" fmla="*/ 189 h 191"/>
                <a:gd name="T50" fmla="*/ 0 w 135"/>
                <a:gd name="T51" fmla="*/ 186 h 191"/>
                <a:gd name="T52" fmla="*/ 0 w 135"/>
                <a:gd name="T53" fmla="*/ 0 h 191"/>
                <a:gd name="T54" fmla="*/ 102 w 135"/>
                <a:gd name="T55" fmla="*/ 0 h 191"/>
                <a:gd name="T56" fmla="*/ 102 w 135"/>
                <a:gd name="T57" fmla="*/ 0 h 191"/>
                <a:gd name="T58" fmla="*/ 110 w 135"/>
                <a:gd name="T59" fmla="*/ 0 h 191"/>
                <a:gd name="T60" fmla="*/ 118 w 135"/>
                <a:gd name="T61" fmla="*/ 3 h 191"/>
                <a:gd name="T62" fmla="*/ 123 w 135"/>
                <a:gd name="T63" fmla="*/ 6 h 191"/>
                <a:gd name="T64" fmla="*/ 128 w 135"/>
                <a:gd name="T65" fmla="*/ 12 h 191"/>
                <a:gd name="T66" fmla="*/ 132 w 135"/>
                <a:gd name="T67" fmla="*/ 19 h 191"/>
                <a:gd name="T68" fmla="*/ 133 w 135"/>
                <a:gd name="T69" fmla="*/ 27 h 191"/>
                <a:gd name="T70" fmla="*/ 135 w 135"/>
                <a:gd name="T71" fmla="*/ 39 h 191"/>
                <a:gd name="T72" fmla="*/ 135 w 135"/>
                <a:gd name="T73" fmla="*/ 52 h 191"/>
                <a:gd name="T74" fmla="*/ 135 w 135"/>
                <a:gd name="T75" fmla="*/ 186 h 191"/>
                <a:gd name="T76" fmla="*/ 135 w 135"/>
                <a:gd name="T77" fmla="*/ 186 h 191"/>
                <a:gd name="T78" fmla="*/ 132 w 135"/>
                <a:gd name="T79" fmla="*/ 189 h 191"/>
                <a:gd name="T80" fmla="*/ 128 w 135"/>
                <a:gd name="T81" fmla="*/ 190 h 191"/>
                <a:gd name="T82" fmla="*/ 121 w 135"/>
                <a:gd name="T83" fmla="*/ 191 h 191"/>
                <a:gd name="T84" fmla="*/ 115 w 135"/>
                <a:gd name="T85" fmla="*/ 191 h 191"/>
                <a:gd name="T86" fmla="*/ 108 w 135"/>
                <a:gd name="T87" fmla="*/ 191 h 191"/>
                <a:gd name="T88" fmla="*/ 102 w 135"/>
                <a:gd name="T89" fmla="*/ 190 h 191"/>
                <a:gd name="T90" fmla="*/ 96 w 135"/>
                <a:gd name="T91" fmla="*/ 189 h 191"/>
                <a:gd name="T92" fmla="*/ 93 w 135"/>
                <a:gd name="T93" fmla="*/ 186 h 191"/>
                <a:gd name="T94" fmla="*/ 93 w 135"/>
                <a:gd name="T95" fmla="*/ 144 h 191"/>
                <a:gd name="T96" fmla="*/ 110 w 135"/>
                <a:gd name="T97" fmla="*/ 144 h 191"/>
                <a:gd name="T98" fmla="*/ 42 w 135"/>
                <a:gd name="T99"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5" h="191">
                  <a:moveTo>
                    <a:pt x="93" y="109"/>
                  </a:moveTo>
                  <a:lnTo>
                    <a:pt x="93" y="42"/>
                  </a:lnTo>
                  <a:lnTo>
                    <a:pt x="93" y="42"/>
                  </a:lnTo>
                  <a:lnTo>
                    <a:pt x="86" y="40"/>
                  </a:lnTo>
                  <a:lnTo>
                    <a:pt x="78" y="39"/>
                  </a:lnTo>
                  <a:lnTo>
                    <a:pt x="68" y="37"/>
                  </a:lnTo>
                  <a:lnTo>
                    <a:pt x="59" y="40"/>
                  </a:lnTo>
                  <a:lnTo>
                    <a:pt x="55" y="42"/>
                  </a:lnTo>
                  <a:lnTo>
                    <a:pt x="50" y="45"/>
                  </a:lnTo>
                  <a:lnTo>
                    <a:pt x="48" y="49"/>
                  </a:lnTo>
                  <a:lnTo>
                    <a:pt x="45" y="53"/>
                  </a:lnTo>
                  <a:lnTo>
                    <a:pt x="43" y="59"/>
                  </a:lnTo>
                  <a:lnTo>
                    <a:pt x="42" y="67"/>
                  </a:lnTo>
                  <a:lnTo>
                    <a:pt x="42" y="109"/>
                  </a:lnTo>
                  <a:lnTo>
                    <a:pt x="93" y="109"/>
                  </a:lnTo>
                  <a:close/>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lnTo>
                    <a:pt x="42" y="1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0" name="Freeform 33"/>
            <p:cNvSpPr>
              <a:spLocks/>
            </p:cNvSpPr>
            <p:nvPr userDrawn="1"/>
          </p:nvSpPr>
          <p:spPr bwMode="auto">
            <a:xfrm>
              <a:off x="5629" y="729"/>
              <a:ext cx="17" cy="24"/>
            </a:xfrm>
            <a:custGeom>
              <a:avLst/>
              <a:gdLst>
                <a:gd name="T0" fmla="*/ 51 w 51"/>
                <a:gd name="T1" fmla="*/ 72 h 72"/>
                <a:gd name="T2" fmla="*/ 51 w 51"/>
                <a:gd name="T3" fmla="*/ 5 h 72"/>
                <a:gd name="T4" fmla="*/ 51 w 51"/>
                <a:gd name="T5" fmla="*/ 5 h 72"/>
                <a:gd name="T6" fmla="*/ 44 w 51"/>
                <a:gd name="T7" fmla="*/ 3 h 72"/>
                <a:gd name="T8" fmla="*/ 36 w 51"/>
                <a:gd name="T9" fmla="*/ 2 h 72"/>
                <a:gd name="T10" fmla="*/ 26 w 51"/>
                <a:gd name="T11" fmla="*/ 0 h 72"/>
                <a:gd name="T12" fmla="*/ 17 w 51"/>
                <a:gd name="T13" fmla="*/ 3 h 72"/>
                <a:gd name="T14" fmla="*/ 13 w 51"/>
                <a:gd name="T15" fmla="*/ 5 h 72"/>
                <a:gd name="T16" fmla="*/ 8 w 51"/>
                <a:gd name="T17" fmla="*/ 8 h 72"/>
                <a:gd name="T18" fmla="*/ 6 w 51"/>
                <a:gd name="T19" fmla="*/ 12 h 72"/>
                <a:gd name="T20" fmla="*/ 3 w 51"/>
                <a:gd name="T21" fmla="*/ 16 h 72"/>
                <a:gd name="T22" fmla="*/ 1 w 51"/>
                <a:gd name="T23" fmla="*/ 22 h 72"/>
                <a:gd name="T24" fmla="*/ 0 w 51"/>
                <a:gd name="T25" fmla="*/ 30 h 72"/>
                <a:gd name="T26" fmla="*/ 0 w 51"/>
                <a:gd name="T2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2">
                  <a:moveTo>
                    <a:pt x="51" y="72"/>
                  </a:moveTo>
                  <a:lnTo>
                    <a:pt x="51" y="5"/>
                  </a:lnTo>
                  <a:lnTo>
                    <a:pt x="51" y="5"/>
                  </a:lnTo>
                  <a:lnTo>
                    <a:pt x="44" y="3"/>
                  </a:lnTo>
                  <a:lnTo>
                    <a:pt x="36" y="2"/>
                  </a:lnTo>
                  <a:lnTo>
                    <a:pt x="26" y="0"/>
                  </a:lnTo>
                  <a:lnTo>
                    <a:pt x="17" y="3"/>
                  </a:lnTo>
                  <a:lnTo>
                    <a:pt x="13" y="5"/>
                  </a:lnTo>
                  <a:lnTo>
                    <a:pt x="8" y="8"/>
                  </a:lnTo>
                  <a:lnTo>
                    <a:pt x="6" y="12"/>
                  </a:lnTo>
                  <a:lnTo>
                    <a:pt x="3" y="16"/>
                  </a:lnTo>
                  <a:lnTo>
                    <a:pt x="1" y="22"/>
                  </a:lnTo>
                  <a:lnTo>
                    <a:pt x="0" y="30"/>
                  </a:lnTo>
                  <a:lnTo>
                    <a:pt x="0"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1" name="Freeform 34"/>
            <p:cNvSpPr>
              <a:spLocks/>
            </p:cNvSpPr>
            <p:nvPr userDrawn="1"/>
          </p:nvSpPr>
          <p:spPr bwMode="auto">
            <a:xfrm>
              <a:off x="5615" y="717"/>
              <a:ext cx="45" cy="63"/>
            </a:xfrm>
            <a:custGeom>
              <a:avLst/>
              <a:gdLst>
                <a:gd name="T0" fmla="*/ 42 w 135"/>
                <a:gd name="T1" fmla="*/ 144 h 191"/>
                <a:gd name="T2" fmla="*/ 42 w 135"/>
                <a:gd name="T3" fmla="*/ 186 h 191"/>
                <a:gd name="T4" fmla="*/ 42 w 135"/>
                <a:gd name="T5" fmla="*/ 186 h 191"/>
                <a:gd name="T6" fmla="*/ 39 w 135"/>
                <a:gd name="T7" fmla="*/ 189 h 191"/>
                <a:gd name="T8" fmla="*/ 35 w 135"/>
                <a:gd name="T9" fmla="*/ 190 h 191"/>
                <a:gd name="T10" fmla="*/ 27 w 135"/>
                <a:gd name="T11" fmla="*/ 191 h 191"/>
                <a:gd name="T12" fmla="*/ 22 w 135"/>
                <a:gd name="T13" fmla="*/ 191 h 191"/>
                <a:gd name="T14" fmla="*/ 15 w 135"/>
                <a:gd name="T15" fmla="*/ 191 h 191"/>
                <a:gd name="T16" fmla="*/ 9 w 135"/>
                <a:gd name="T17" fmla="*/ 190 h 191"/>
                <a:gd name="T18" fmla="*/ 3 w 135"/>
                <a:gd name="T19" fmla="*/ 189 h 191"/>
                <a:gd name="T20" fmla="*/ 0 w 135"/>
                <a:gd name="T21" fmla="*/ 186 h 191"/>
                <a:gd name="T22" fmla="*/ 0 w 135"/>
                <a:gd name="T23" fmla="*/ 0 h 191"/>
                <a:gd name="T24" fmla="*/ 102 w 135"/>
                <a:gd name="T25" fmla="*/ 0 h 191"/>
                <a:gd name="T26" fmla="*/ 102 w 135"/>
                <a:gd name="T27" fmla="*/ 0 h 191"/>
                <a:gd name="T28" fmla="*/ 110 w 135"/>
                <a:gd name="T29" fmla="*/ 0 h 191"/>
                <a:gd name="T30" fmla="*/ 118 w 135"/>
                <a:gd name="T31" fmla="*/ 3 h 191"/>
                <a:gd name="T32" fmla="*/ 123 w 135"/>
                <a:gd name="T33" fmla="*/ 6 h 191"/>
                <a:gd name="T34" fmla="*/ 128 w 135"/>
                <a:gd name="T35" fmla="*/ 12 h 191"/>
                <a:gd name="T36" fmla="*/ 132 w 135"/>
                <a:gd name="T37" fmla="*/ 19 h 191"/>
                <a:gd name="T38" fmla="*/ 133 w 135"/>
                <a:gd name="T39" fmla="*/ 27 h 191"/>
                <a:gd name="T40" fmla="*/ 135 w 135"/>
                <a:gd name="T41" fmla="*/ 39 h 191"/>
                <a:gd name="T42" fmla="*/ 135 w 135"/>
                <a:gd name="T43" fmla="*/ 52 h 191"/>
                <a:gd name="T44" fmla="*/ 135 w 135"/>
                <a:gd name="T45" fmla="*/ 186 h 191"/>
                <a:gd name="T46" fmla="*/ 135 w 135"/>
                <a:gd name="T47" fmla="*/ 186 h 191"/>
                <a:gd name="T48" fmla="*/ 132 w 135"/>
                <a:gd name="T49" fmla="*/ 189 h 191"/>
                <a:gd name="T50" fmla="*/ 128 w 135"/>
                <a:gd name="T51" fmla="*/ 190 h 191"/>
                <a:gd name="T52" fmla="*/ 121 w 135"/>
                <a:gd name="T53" fmla="*/ 191 h 191"/>
                <a:gd name="T54" fmla="*/ 115 w 135"/>
                <a:gd name="T55" fmla="*/ 191 h 191"/>
                <a:gd name="T56" fmla="*/ 108 w 135"/>
                <a:gd name="T57" fmla="*/ 191 h 191"/>
                <a:gd name="T58" fmla="*/ 102 w 135"/>
                <a:gd name="T59" fmla="*/ 190 h 191"/>
                <a:gd name="T60" fmla="*/ 96 w 135"/>
                <a:gd name="T61" fmla="*/ 189 h 191"/>
                <a:gd name="T62" fmla="*/ 93 w 135"/>
                <a:gd name="T63" fmla="*/ 186 h 191"/>
                <a:gd name="T64" fmla="*/ 93 w 135"/>
                <a:gd name="T65" fmla="*/ 144 h 191"/>
                <a:gd name="T66" fmla="*/ 110 w 135"/>
                <a:gd name="T67"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91">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82" name="Textfeld 81"/>
          <p:cNvSpPr txBox="1"/>
          <p:nvPr userDrawn="1"/>
        </p:nvSpPr>
        <p:spPr>
          <a:xfrm>
            <a:off x="10029282" y="1249779"/>
            <a:ext cx="1320124" cy="461665"/>
          </a:xfrm>
          <a:prstGeom prst="rect">
            <a:avLst/>
          </a:prstGeom>
          <a:noFill/>
        </p:spPr>
        <p:txBody>
          <a:bodyPr wrap="square" rtlCol="0">
            <a:spAutoFit/>
          </a:bodyPr>
          <a:lstStyle/>
          <a:p>
            <a:pPr algn="l">
              <a:lnSpc>
                <a:spcPct val="100000"/>
              </a:lnSpc>
              <a:spcAft>
                <a:spcPts val="167"/>
              </a:spcAft>
            </a:pPr>
            <a:r>
              <a:rPr lang="de-DE" sz="600" b="0" spc="0" baseline="0" dirty="0">
                <a:solidFill>
                  <a:schemeClr val="tx1"/>
                </a:solidFill>
                <a:latin typeface="+mj-lt"/>
              </a:rPr>
              <a:t>FACHGEBIET SYSTEMZUVERLÄSSIGKEIT, ADAPTRONIK UND MASCHINENAKUSTIK</a:t>
            </a:r>
          </a:p>
        </p:txBody>
      </p:sp>
      <p:pic>
        <p:nvPicPr>
          <p:cNvPr id="48" name="Picture 5"/>
          <p:cNvPicPr>
            <a:picLocks/>
          </p:cNvPicPr>
          <p:nvPr userDrawn="1"/>
        </p:nvPicPr>
        <p:blipFill>
          <a:blip r:embed="rId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flipH="1">
            <a:off x="680914" y="2604700"/>
            <a:ext cx="4407215" cy="2925377"/>
          </a:xfrm>
          <a:prstGeom prst="rect">
            <a:avLst/>
          </a:prstGeom>
          <a:noFill/>
          <a:ln w="19050">
            <a:noFill/>
            <a:miter lim="800000"/>
            <a:headEnd/>
            <a:tailEnd/>
          </a:ln>
          <a:effectLst/>
        </p:spPr>
      </p:pic>
      <p:pic>
        <p:nvPicPr>
          <p:cNvPr id="2" name="Grafik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68357" y="2366993"/>
            <a:ext cx="4177800" cy="3173991"/>
          </a:xfrm>
          <a:prstGeom prst="rect">
            <a:avLst/>
          </a:prstGeom>
        </p:spPr>
      </p:pic>
    </p:spTree>
    <p:extLst>
      <p:ext uri="{BB962C8B-B14F-4D97-AF65-F5344CB8AC3E}">
        <p14:creationId xmlns:p14="http://schemas.microsoft.com/office/powerpoint/2010/main" val="20816809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9" name="Rechteck 8"/>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2"/>
              </a:solidFill>
            </a:endParaRPr>
          </a:p>
        </p:txBody>
      </p:sp>
      <p:sp>
        <p:nvSpPr>
          <p:cNvPr id="17" name="Titel 11"/>
          <p:cNvSpPr>
            <a:spLocks noGrp="1"/>
          </p:cNvSpPr>
          <p:nvPr>
            <p:ph type="title" hasCustomPrompt="1"/>
          </p:nvPr>
        </p:nvSpPr>
        <p:spPr>
          <a:xfrm>
            <a:off x="672001" y="480000"/>
            <a:ext cx="9120000" cy="480000"/>
          </a:xfrm>
        </p:spPr>
        <p:txBody>
          <a:bodyPr/>
          <a:lstStyle>
            <a:lvl1pPr>
              <a:defRPr>
                <a:solidFill>
                  <a:schemeClr val="accent1"/>
                </a:solidFill>
              </a:defRPr>
            </a:lvl1pPr>
          </a:lstStyle>
          <a:p>
            <a:r>
              <a:rPr lang="de-DE" dirty="0"/>
              <a:t>TITELMASTERFORMAT DURCH KLICKEN</a:t>
            </a:r>
          </a:p>
        </p:txBody>
      </p:sp>
      <p:pic>
        <p:nvPicPr>
          <p:cNvPr id="13" name="Bild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7712" y="6204469"/>
            <a:ext cx="11192933" cy="508000"/>
          </a:xfrm>
          <a:prstGeom prst="rect">
            <a:avLst/>
          </a:prstGeom>
        </p:spPr>
      </p:pic>
      <p:sp>
        <p:nvSpPr>
          <p:cNvPr id="8" name="Titel 2"/>
          <p:cNvSpPr txBox="1">
            <a:spLocks/>
          </p:cNvSpPr>
          <p:nvPr/>
        </p:nvSpPr>
        <p:spPr bwMode="auto">
          <a:xfrm>
            <a:off x="1962782" y="5988089"/>
            <a:ext cx="1812295" cy="1117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b="1" i="0">
                <a:solidFill>
                  <a:srgbClr val="FDCA00"/>
                </a:solidFill>
                <a:latin typeface="+mj-lt"/>
                <a:ea typeface="Verdana" charset="0"/>
                <a:cs typeface="Verdana"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endParaRPr lang="de-DE" sz="2933" b="0" kern="0" dirty="0">
              <a:solidFill>
                <a:schemeClr val="accent1"/>
              </a:solidFill>
              <a:latin typeface="+mj-lt"/>
            </a:endParaRPr>
          </a:p>
        </p:txBody>
      </p:sp>
      <p:sp>
        <p:nvSpPr>
          <p:cNvPr id="47" name="Rectangle 4"/>
          <p:cNvSpPr>
            <a:spLocks noGrp="1" noChangeArrowheads="1"/>
          </p:cNvSpPr>
          <p:nvPr>
            <p:ph type="subTitle" idx="1"/>
          </p:nvPr>
        </p:nvSpPr>
        <p:spPr>
          <a:xfrm>
            <a:off x="671076" y="1152001"/>
            <a:ext cx="9120000" cy="789519"/>
          </a:xfrm>
        </p:spPr>
        <p:txBody>
          <a:bodyPr lIns="0" tIns="0" rIns="0" bIns="0"/>
          <a:lstStyle>
            <a:lvl1pPr marL="0" indent="0">
              <a:spcBef>
                <a:spcPct val="0"/>
              </a:spcBef>
              <a:buFont typeface="Wingdings" pitchFamily="2" charset="2"/>
              <a:buNone/>
              <a:defRPr sz="2200" b="0" i="0">
                <a:solidFill>
                  <a:srgbClr val="FDCA00"/>
                </a:solidFill>
                <a:latin typeface="+mj-lt"/>
                <a:ea typeface="Verdana" charset="0"/>
                <a:cs typeface="Verdana" charset="0"/>
              </a:defRPr>
            </a:lvl1pPr>
          </a:lstStyle>
          <a:p>
            <a:r>
              <a:rPr lang="de-DE" dirty="0"/>
              <a:t>Master-Untertitelformat bearbeiten</a:t>
            </a:r>
          </a:p>
        </p:txBody>
      </p:sp>
      <p:grpSp>
        <p:nvGrpSpPr>
          <p:cNvPr id="48" name="Gruppierung 9"/>
          <p:cNvGrpSpPr/>
          <p:nvPr userDrawn="1"/>
        </p:nvGrpSpPr>
        <p:grpSpPr>
          <a:xfrm>
            <a:off x="9887088" y="477223"/>
            <a:ext cx="2304912" cy="870205"/>
            <a:chOff x="7415316" y="357917"/>
            <a:chExt cx="1728684" cy="652654"/>
          </a:xfrm>
          <a:solidFill>
            <a:schemeClr val="bg1"/>
          </a:solidFill>
        </p:grpSpPr>
        <p:sp>
          <p:nvSpPr>
            <p:cNvPr id="49" name="Rechteck 48"/>
            <p:cNvSpPr/>
            <p:nvPr/>
          </p:nvSpPr>
          <p:spPr>
            <a:xfrm>
              <a:off x="7415316" y="357917"/>
              <a:ext cx="1728684" cy="652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0" name="Picture 9" descr="tud_logo"/>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a:ext>
              </a:extLst>
            </a:blip>
            <a:srcRect l="7733" t="6878" r="5453" b="9546"/>
            <a:stretch/>
          </p:blipFill>
          <p:spPr bwMode="auto">
            <a:xfrm>
              <a:off x="7608875" y="407299"/>
              <a:ext cx="1404584" cy="540631"/>
            </a:xfrm>
            <a:prstGeom prst="rect">
              <a:avLst/>
            </a:prstGeom>
            <a:grpFill/>
            <a:ln w="9525">
              <a:noFill/>
              <a:miter lim="800000"/>
              <a:headEnd/>
              <a:tailEnd/>
            </a:ln>
          </p:spPr>
        </p:pic>
      </p:grpSp>
      <p:sp>
        <p:nvSpPr>
          <p:cNvPr id="43" name="Rechteck 42"/>
          <p:cNvSpPr/>
          <p:nvPr userDrawn="1"/>
        </p:nvSpPr>
        <p:spPr>
          <a:xfrm>
            <a:off x="9887088" y="1345096"/>
            <a:ext cx="2304912" cy="4296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4" name="Group 4"/>
          <p:cNvGrpSpPr>
            <a:grpSpLocks noChangeAspect="1"/>
          </p:cNvGrpSpPr>
          <p:nvPr userDrawn="1"/>
        </p:nvGrpSpPr>
        <p:grpSpPr bwMode="auto">
          <a:xfrm>
            <a:off x="11268361" y="1286959"/>
            <a:ext cx="601441" cy="445749"/>
            <a:chOff x="5478" y="637"/>
            <a:chExt cx="282" cy="209"/>
          </a:xfrm>
        </p:grpSpPr>
        <p:sp>
          <p:nvSpPr>
            <p:cNvPr id="45" name="AutoShape 3"/>
            <p:cNvSpPr>
              <a:spLocks noChangeAspect="1" noChangeArrowheads="1" noTextEdit="1"/>
            </p:cNvSpPr>
            <p:nvPr userDrawn="1"/>
          </p:nvSpPr>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46" name="Picture 5"/>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Freeform 6"/>
            <p:cNvSpPr>
              <a:spLocks noEditPoints="1"/>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 name="T70" fmla="*/ 554 w 554"/>
                <a:gd name="T71"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close/>
                  <a:moveTo>
                    <a:pt x="554" y="275"/>
                  </a:moveTo>
                  <a:lnTo>
                    <a:pt x="554" y="275"/>
                  </a:lnTo>
                  <a:close/>
                </a:path>
              </a:pathLst>
            </a:custGeom>
            <a:solidFill>
              <a:srgbClr val="B61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5" name="Freeform 7"/>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6" name="Line 8"/>
            <p:cNvSpPr>
              <a:spLocks noChangeShapeType="1"/>
            </p:cNvSpPr>
            <p:nvPr userDrawn="1"/>
          </p:nvSpPr>
          <p:spPr bwMode="auto">
            <a:xfrm>
              <a:off x="5671" y="7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7" name="Freeform 9"/>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w="158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8" name="Line 10"/>
            <p:cNvSpPr>
              <a:spLocks noChangeShapeType="1"/>
            </p:cNvSpPr>
            <p:nvPr userDrawn="1"/>
          </p:nvSpPr>
          <p:spPr bwMode="auto">
            <a:xfrm>
              <a:off x="5671" y="739"/>
              <a:ext cx="0" cy="0"/>
            </a:xfrm>
            <a:prstGeom prst="line">
              <a:avLst/>
            </a:prstGeom>
            <a:noFill/>
            <a:ln w="1588">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9" name="Freeform 11"/>
            <p:cNvSpPr>
              <a:spLocks noEditPoints="1"/>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 name="T70" fmla="*/ 510 w 510"/>
                <a:gd name="T71"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close/>
                  <a:moveTo>
                    <a:pt x="510" y="257"/>
                  </a:moveTo>
                  <a:lnTo>
                    <a:pt x="510" y="257"/>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0" name="Freeform 12"/>
            <p:cNvSpPr>
              <a:spLocks/>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1" name="Line 13"/>
            <p:cNvSpPr>
              <a:spLocks noChangeShapeType="1"/>
            </p:cNvSpPr>
            <p:nvPr userDrawn="1"/>
          </p:nvSpPr>
          <p:spPr bwMode="auto">
            <a:xfrm>
              <a:off x="5667" y="7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92" name="Picture 14"/>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Freeform 15"/>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 name="T36" fmla="*/ 0 w 364"/>
                <a:gd name="T3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lnTo>
                    <a:pt x="0" y="75"/>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4" name="Freeform 16"/>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95" name="Picture 17"/>
            <p:cNvPicPr>
              <a:picLocks noChangeAspect="1" noChangeArrowheads="1"/>
            </p:cNvPicPr>
            <p:nvPr userDrawn="1"/>
          </p:nvPicPr>
          <p:blipFill>
            <a:blip r:embed="rId6"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Freeform 18"/>
            <p:cNvSpPr>
              <a:spLocks noEditPoints="1"/>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 name="T70" fmla="*/ 478 w 478"/>
                <a:gd name="T71"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close/>
                  <a:moveTo>
                    <a:pt x="478" y="232"/>
                  </a:moveTo>
                  <a:lnTo>
                    <a:pt x="478" y="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7" name="Freeform 19"/>
            <p:cNvSpPr>
              <a:spLocks/>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8" name="Line 20"/>
            <p:cNvSpPr>
              <a:spLocks noChangeShapeType="1"/>
            </p:cNvSpPr>
            <p:nvPr userDrawn="1"/>
          </p:nvSpPr>
          <p:spPr bwMode="auto">
            <a:xfrm>
              <a:off x="5670" y="7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99" name="Picture 21"/>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Freeform 22"/>
            <p:cNvSpPr>
              <a:spLocks noEditPoints="1"/>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 name="T70" fmla="*/ 415 w 415"/>
                <a:gd name="T71"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close/>
                  <a:moveTo>
                    <a:pt x="415" y="209"/>
                  </a:moveTo>
                  <a:lnTo>
                    <a:pt x="415"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1" name="Freeform 23"/>
            <p:cNvSpPr>
              <a:spLocks/>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2" name="Line 24"/>
            <p:cNvSpPr>
              <a:spLocks noChangeShapeType="1"/>
            </p:cNvSpPr>
            <p:nvPr userDrawn="1"/>
          </p:nvSpPr>
          <p:spPr bwMode="auto">
            <a:xfrm>
              <a:off x="5664" y="74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103" name="Picture 25"/>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Freeform 26"/>
            <p:cNvSpPr>
              <a:spLocks noEditPoints="1"/>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 name="T86" fmla="*/ 6 w 133"/>
                <a:gd name="T87"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close/>
                  <a:moveTo>
                    <a:pt x="6" y="187"/>
                  </a:moveTo>
                  <a:lnTo>
                    <a:pt x="6" y="1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5" name="Freeform 27"/>
            <p:cNvSpPr>
              <a:spLocks/>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6" name="Line 28"/>
            <p:cNvSpPr>
              <a:spLocks noChangeShapeType="1"/>
            </p:cNvSpPr>
            <p:nvPr userDrawn="1"/>
          </p:nvSpPr>
          <p:spPr bwMode="auto">
            <a:xfrm>
              <a:off x="5565"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7" name="Freeform 29"/>
            <p:cNvSpPr>
              <a:spLocks noEditPoints="1"/>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 name="T66" fmla="*/ 0 w 242"/>
                <a:gd name="T67"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close/>
                  <a:moveTo>
                    <a:pt x="0" y="186"/>
                  </a:moveTo>
                  <a:lnTo>
                    <a:pt x="0"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8" name="Freeform 30"/>
            <p:cNvSpPr>
              <a:spLocks/>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9" name="Line 31"/>
            <p:cNvSpPr>
              <a:spLocks noChangeShapeType="1"/>
            </p:cNvSpPr>
            <p:nvPr userDrawn="1"/>
          </p:nvSpPr>
          <p:spPr bwMode="auto">
            <a:xfrm>
              <a:off x="5671"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0" name="Freeform 32"/>
            <p:cNvSpPr>
              <a:spLocks noEditPoints="1"/>
            </p:cNvSpPr>
            <p:nvPr userDrawn="1"/>
          </p:nvSpPr>
          <p:spPr bwMode="auto">
            <a:xfrm>
              <a:off x="5615" y="717"/>
              <a:ext cx="45" cy="63"/>
            </a:xfrm>
            <a:custGeom>
              <a:avLst/>
              <a:gdLst>
                <a:gd name="T0" fmla="*/ 93 w 135"/>
                <a:gd name="T1" fmla="*/ 109 h 191"/>
                <a:gd name="T2" fmla="*/ 93 w 135"/>
                <a:gd name="T3" fmla="*/ 42 h 191"/>
                <a:gd name="T4" fmla="*/ 93 w 135"/>
                <a:gd name="T5" fmla="*/ 42 h 191"/>
                <a:gd name="T6" fmla="*/ 86 w 135"/>
                <a:gd name="T7" fmla="*/ 40 h 191"/>
                <a:gd name="T8" fmla="*/ 78 w 135"/>
                <a:gd name="T9" fmla="*/ 39 h 191"/>
                <a:gd name="T10" fmla="*/ 68 w 135"/>
                <a:gd name="T11" fmla="*/ 37 h 191"/>
                <a:gd name="T12" fmla="*/ 59 w 135"/>
                <a:gd name="T13" fmla="*/ 40 h 191"/>
                <a:gd name="T14" fmla="*/ 55 w 135"/>
                <a:gd name="T15" fmla="*/ 42 h 191"/>
                <a:gd name="T16" fmla="*/ 50 w 135"/>
                <a:gd name="T17" fmla="*/ 45 h 191"/>
                <a:gd name="T18" fmla="*/ 48 w 135"/>
                <a:gd name="T19" fmla="*/ 49 h 191"/>
                <a:gd name="T20" fmla="*/ 45 w 135"/>
                <a:gd name="T21" fmla="*/ 53 h 191"/>
                <a:gd name="T22" fmla="*/ 43 w 135"/>
                <a:gd name="T23" fmla="*/ 59 h 191"/>
                <a:gd name="T24" fmla="*/ 42 w 135"/>
                <a:gd name="T25" fmla="*/ 67 h 191"/>
                <a:gd name="T26" fmla="*/ 42 w 135"/>
                <a:gd name="T27" fmla="*/ 109 h 191"/>
                <a:gd name="T28" fmla="*/ 93 w 135"/>
                <a:gd name="T29" fmla="*/ 109 h 191"/>
                <a:gd name="T30" fmla="*/ 42 w 135"/>
                <a:gd name="T31" fmla="*/ 144 h 191"/>
                <a:gd name="T32" fmla="*/ 42 w 135"/>
                <a:gd name="T33" fmla="*/ 186 h 191"/>
                <a:gd name="T34" fmla="*/ 42 w 135"/>
                <a:gd name="T35" fmla="*/ 186 h 191"/>
                <a:gd name="T36" fmla="*/ 39 w 135"/>
                <a:gd name="T37" fmla="*/ 189 h 191"/>
                <a:gd name="T38" fmla="*/ 35 w 135"/>
                <a:gd name="T39" fmla="*/ 190 h 191"/>
                <a:gd name="T40" fmla="*/ 27 w 135"/>
                <a:gd name="T41" fmla="*/ 191 h 191"/>
                <a:gd name="T42" fmla="*/ 22 w 135"/>
                <a:gd name="T43" fmla="*/ 191 h 191"/>
                <a:gd name="T44" fmla="*/ 15 w 135"/>
                <a:gd name="T45" fmla="*/ 191 h 191"/>
                <a:gd name="T46" fmla="*/ 9 w 135"/>
                <a:gd name="T47" fmla="*/ 190 h 191"/>
                <a:gd name="T48" fmla="*/ 3 w 135"/>
                <a:gd name="T49" fmla="*/ 189 h 191"/>
                <a:gd name="T50" fmla="*/ 0 w 135"/>
                <a:gd name="T51" fmla="*/ 186 h 191"/>
                <a:gd name="T52" fmla="*/ 0 w 135"/>
                <a:gd name="T53" fmla="*/ 0 h 191"/>
                <a:gd name="T54" fmla="*/ 102 w 135"/>
                <a:gd name="T55" fmla="*/ 0 h 191"/>
                <a:gd name="T56" fmla="*/ 102 w 135"/>
                <a:gd name="T57" fmla="*/ 0 h 191"/>
                <a:gd name="T58" fmla="*/ 110 w 135"/>
                <a:gd name="T59" fmla="*/ 0 h 191"/>
                <a:gd name="T60" fmla="*/ 118 w 135"/>
                <a:gd name="T61" fmla="*/ 3 h 191"/>
                <a:gd name="T62" fmla="*/ 123 w 135"/>
                <a:gd name="T63" fmla="*/ 6 h 191"/>
                <a:gd name="T64" fmla="*/ 128 w 135"/>
                <a:gd name="T65" fmla="*/ 12 h 191"/>
                <a:gd name="T66" fmla="*/ 132 w 135"/>
                <a:gd name="T67" fmla="*/ 19 h 191"/>
                <a:gd name="T68" fmla="*/ 133 w 135"/>
                <a:gd name="T69" fmla="*/ 27 h 191"/>
                <a:gd name="T70" fmla="*/ 135 w 135"/>
                <a:gd name="T71" fmla="*/ 39 h 191"/>
                <a:gd name="T72" fmla="*/ 135 w 135"/>
                <a:gd name="T73" fmla="*/ 52 h 191"/>
                <a:gd name="T74" fmla="*/ 135 w 135"/>
                <a:gd name="T75" fmla="*/ 186 h 191"/>
                <a:gd name="T76" fmla="*/ 135 w 135"/>
                <a:gd name="T77" fmla="*/ 186 h 191"/>
                <a:gd name="T78" fmla="*/ 132 w 135"/>
                <a:gd name="T79" fmla="*/ 189 h 191"/>
                <a:gd name="T80" fmla="*/ 128 w 135"/>
                <a:gd name="T81" fmla="*/ 190 h 191"/>
                <a:gd name="T82" fmla="*/ 121 w 135"/>
                <a:gd name="T83" fmla="*/ 191 h 191"/>
                <a:gd name="T84" fmla="*/ 115 w 135"/>
                <a:gd name="T85" fmla="*/ 191 h 191"/>
                <a:gd name="T86" fmla="*/ 108 w 135"/>
                <a:gd name="T87" fmla="*/ 191 h 191"/>
                <a:gd name="T88" fmla="*/ 102 w 135"/>
                <a:gd name="T89" fmla="*/ 190 h 191"/>
                <a:gd name="T90" fmla="*/ 96 w 135"/>
                <a:gd name="T91" fmla="*/ 189 h 191"/>
                <a:gd name="T92" fmla="*/ 93 w 135"/>
                <a:gd name="T93" fmla="*/ 186 h 191"/>
                <a:gd name="T94" fmla="*/ 93 w 135"/>
                <a:gd name="T95" fmla="*/ 144 h 191"/>
                <a:gd name="T96" fmla="*/ 110 w 135"/>
                <a:gd name="T97" fmla="*/ 144 h 191"/>
                <a:gd name="T98" fmla="*/ 42 w 135"/>
                <a:gd name="T99"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5" h="191">
                  <a:moveTo>
                    <a:pt x="93" y="109"/>
                  </a:moveTo>
                  <a:lnTo>
                    <a:pt x="93" y="42"/>
                  </a:lnTo>
                  <a:lnTo>
                    <a:pt x="93" y="42"/>
                  </a:lnTo>
                  <a:lnTo>
                    <a:pt x="86" y="40"/>
                  </a:lnTo>
                  <a:lnTo>
                    <a:pt x="78" y="39"/>
                  </a:lnTo>
                  <a:lnTo>
                    <a:pt x="68" y="37"/>
                  </a:lnTo>
                  <a:lnTo>
                    <a:pt x="59" y="40"/>
                  </a:lnTo>
                  <a:lnTo>
                    <a:pt x="55" y="42"/>
                  </a:lnTo>
                  <a:lnTo>
                    <a:pt x="50" y="45"/>
                  </a:lnTo>
                  <a:lnTo>
                    <a:pt x="48" y="49"/>
                  </a:lnTo>
                  <a:lnTo>
                    <a:pt x="45" y="53"/>
                  </a:lnTo>
                  <a:lnTo>
                    <a:pt x="43" y="59"/>
                  </a:lnTo>
                  <a:lnTo>
                    <a:pt x="42" y="67"/>
                  </a:lnTo>
                  <a:lnTo>
                    <a:pt x="42" y="109"/>
                  </a:lnTo>
                  <a:lnTo>
                    <a:pt x="93" y="109"/>
                  </a:lnTo>
                  <a:close/>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lnTo>
                    <a:pt x="42" y="1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1" name="Freeform 33"/>
            <p:cNvSpPr>
              <a:spLocks/>
            </p:cNvSpPr>
            <p:nvPr userDrawn="1"/>
          </p:nvSpPr>
          <p:spPr bwMode="auto">
            <a:xfrm>
              <a:off x="5629" y="729"/>
              <a:ext cx="17" cy="24"/>
            </a:xfrm>
            <a:custGeom>
              <a:avLst/>
              <a:gdLst>
                <a:gd name="T0" fmla="*/ 51 w 51"/>
                <a:gd name="T1" fmla="*/ 72 h 72"/>
                <a:gd name="T2" fmla="*/ 51 w 51"/>
                <a:gd name="T3" fmla="*/ 5 h 72"/>
                <a:gd name="T4" fmla="*/ 51 w 51"/>
                <a:gd name="T5" fmla="*/ 5 h 72"/>
                <a:gd name="T6" fmla="*/ 44 w 51"/>
                <a:gd name="T7" fmla="*/ 3 h 72"/>
                <a:gd name="T8" fmla="*/ 36 w 51"/>
                <a:gd name="T9" fmla="*/ 2 h 72"/>
                <a:gd name="T10" fmla="*/ 26 w 51"/>
                <a:gd name="T11" fmla="*/ 0 h 72"/>
                <a:gd name="T12" fmla="*/ 17 w 51"/>
                <a:gd name="T13" fmla="*/ 3 h 72"/>
                <a:gd name="T14" fmla="*/ 13 w 51"/>
                <a:gd name="T15" fmla="*/ 5 h 72"/>
                <a:gd name="T16" fmla="*/ 8 w 51"/>
                <a:gd name="T17" fmla="*/ 8 h 72"/>
                <a:gd name="T18" fmla="*/ 6 w 51"/>
                <a:gd name="T19" fmla="*/ 12 h 72"/>
                <a:gd name="T20" fmla="*/ 3 w 51"/>
                <a:gd name="T21" fmla="*/ 16 h 72"/>
                <a:gd name="T22" fmla="*/ 1 w 51"/>
                <a:gd name="T23" fmla="*/ 22 h 72"/>
                <a:gd name="T24" fmla="*/ 0 w 51"/>
                <a:gd name="T25" fmla="*/ 30 h 72"/>
                <a:gd name="T26" fmla="*/ 0 w 51"/>
                <a:gd name="T2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2">
                  <a:moveTo>
                    <a:pt x="51" y="72"/>
                  </a:moveTo>
                  <a:lnTo>
                    <a:pt x="51" y="5"/>
                  </a:lnTo>
                  <a:lnTo>
                    <a:pt x="51" y="5"/>
                  </a:lnTo>
                  <a:lnTo>
                    <a:pt x="44" y="3"/>
                  </a:lnTo>
                  <a:lnTo>
                    <a:pt x="36" y="2"/>
                  </a:lnTo>
                  <a:lnTo>
                    <a:pt x="26" y="0"/>
                  </a:lnTo>
                  <a:lnTo>
                    <a:pt x="17" y="3"/>
                  </a:lnTo>
                  <a:lnTo>
                    <a:pt x="13" y="5"/>
                  </a:lnTo>
                  <a:lnTo>
                    <a:pt x="8" y="8"/>
                  </a:lnTo>
                  <a:lnTo>
                    <a:pt x="6" y="12"/>
                  </a:lnTo>
                  <a:lnTo>
                    <a:pt x="3" y="16"/>
                  </a:lnTo>
                  <a:lnTo>
                    <a:pt x="1" y="22"/>
                  </a:lnTo>
                  <a:lnTo>
                    <a:pt x="0" y="30"/>
                  </a:lnTo>
                  <a:lnTo>
                    <a:pt x="0"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2" name="Freeform 34"/>
            <p:cNvSpPr>
              <a:spLocks/>
            </p:cNvSpPr>
            <p:nvPr userDrawn="1"/>
          </p:nvSpPr>
          <p:spPr bwMode="auto">
            <a:xfrm>
              <a:off x="5615" y="717"/>
              <a:ext cx="45" cy="63"/>
            </a:xfrm>
            <a:custGeom>
              <a:avLst/>
              <a:gdLst>
                <a:gd name="T0" fmla="*/ 42 w 135"/>
                <a:gd name="T1" fmla="*/ 144 h 191"/>
                <a:gd name="T2" fmla="*/ 42 w 135"/>
                <a:gd name="T3" fmla="*/ 186 h 191"/>
                <a:gd name="T4" fmla="*/ 42 w 135"/>
                <a:gd name="T5" fmla="*/ 186 h 191"/>
                <a:gd name="T6" fmla="*/ 39 w 135"/>
                <a:gd name="T7" fmla="*/ 189 h 191"/>
                <a:gd name="T8" fmla="*/ 35 w 135"/>
                <a:gd name="T9" fmla="*/ 190 h 191"/>
                <a:gd name="T10" fmla="*/ 27 w 135"/>
                <a:gd name="T11" fmla="*/ 191 h 191"/>
                <a:gd name="T12" fmla="*/ 22 w 135"/>
                <a:gd name="T13" fmla="*/ 191 h 191"/>
                <a:gd name="T14" fmla="*/ 15 w 135"/>
                <a:gd name="T15" fmla="*/ 191 h 191"/>
                <a:gd name="T16" fmla="*/ 9 w 135"/>
                <a:gd name="T17" fmla="*/ 190 h 191"/>
                <a:gd name="T18" fmla="*/ 3 w 135"/>
                <a:gd name="T19" fmla="*/ 189 h 191"/>
                <a:gd name="T20" fmla="*/ 0 w 135"/>
                <a:gd name="T21" fmla="*/ 186 h 191"/>
                <a:gd name="T22" fmla="*/ 0 w 135"/>
                <a:gd name="T23" fmla="*/ 0 h 191"/>
                <a:gd name="T24" fmla="*/ 102 w 135"/>
                <a:gd name="T25" fmla="*/ 0 h 191"/>
                <a:gd name="T26" fmla="*/ 102 w 135"/>
                <a:gd name="T27" fmla="*/ 0 h 191"/>
                <a:gd name="T28" fmla="*/ 110 w 135"/>
                <a:gd name="T29" fmla="*/ 0 h 191"/>
                <a:gd name="T30" fmla="*/ 118 w 135"/>
                <a:gd name="T31" fmla="*/ 3 h 191"/>
                <a:gd name="T32" fmla="*/ 123 w 135"/>
                <a:gd name="T33" fmla="*/ 6 h 191"/>
                <a:gd name="T34" fmla="*/ 128 w 135"/>
                <a:gd name="T35" fmla="*/ 12 h 191"/>
                <a:gd name="T36" fmla="*/ 132 w 135"/>
                <a:gd name="T37" fmla="*/ 19 h 191"/>
                <a:gd name="T38" fmla="*/ 133 w 135"/>
                <a:gd name="T39" fmla="*/ 27 h 191"/>
                <a:gd name="T40" fmla="*/ 135 w 135"/>
                <a:gd name="T41" fmla="*/ 39 h 191"/>
                <a:gd name="T42" fmla="*/ 135 w 135"/>
                <a:gd name="T43" fmla="*/ 52 h 191"/>
                <a:gd name="T44" fmla="*/ 135 w 135"/>
                <a:gd name="T45" fmla="*/ 186 h 191"/>
                <a:gd name="T46" fmla="*/ 135 w 135"/>
                <a:gd name="T47" fmla="*/ 186 h 191"/>
                <a:gd name="T48" fmla="*/ 132 w 135"/>
                <a:gd name="T49" fmla="*/ 189 h 191"/>
                <a:gd name="T50" fmla="*/ 128 w 135"/>
                <a:gd name="T51" fmla="*/ 190 h 191"/>
                <a:gd name="T52" fmla="*/ 121 w 135"/>
                <a:gd name="T53" fmla="*/ 191 h 191"/>
                <a:gd name="T54" fmla="*/ 115 w 135"/>
                <a:gd name="T55" fmla="*/ 191 h 191"/>
                <a:gd name="T56" fmla="*/ 108 w 135"/>
                <a:gd name="T57" fmla="*/ 191 h 191"/>
                <a:gd name="T58" fmla="*/ 102 w 135"/>
                <a:gd name="T59" fmla="*/ 190 h 191"/>
                <a:gd name="T60" fmla="*/ 96 w 135"/>
                <a:gd name="T61" fmla="*/ 189 h 191"/>
                <a:gd name="T62" fmla="*/ 93 w 135"/>
                <a:gd name="T63" fmla="*/ 186 h 191"/>
                <a:gd name="T64" fmla="*/ 93 w 135"/>
                <a:gd name="T65" fmla="*/ 144 h 191"/>
                <a:gd name="T66" fmla="*/ 110 w 135"/>
                <a:gd name="T67"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91">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13" name="Textfeld 112"/>
          <p:cNvSpPr txBox="1"/>
          <p:nvPr userDrawn="1"/>
        </p:nvSpPr>
        <p:spPr>
          <a:xfrm>
            <a:off x="10029282" y="1249779"/>
            <a:ext cx="1320124" cy="461665"/>
          </a:xfrm>
          <a:prstGeom prst="rect">
            <a:avLst/>
          </a:prstGeom>
          <a:noFill/>
        </p:spPr>
        <p:txBody>
          <a:bodyPr wrap="square" rtlCol="0">
            <a:spAutoFit/>
          </a:bodyPr>
          <a:lstStyle/>
          <a:p>
            <a:pPr algn="l">
              <a:lnSpc>
                <a:spcPct val="100000"/>
              </a:lnSpc>
              <a:spcAft>
                <a:spcPts val="167"/>
              </a:spcAft>
            </a:pPr>
            <a:r>
              <a:rPr lang="de-DE" sz="600" b="0" spc="0" baseline="0" dirty="0">
                <a:solidFill>
                  <a:schemeClr val="tx1"/>
                </a:solidFill>
                <a:latin typeface="+mj-lt"/>
              </a:rPr>
              <a:t>FACHGEBIET SYSTEMZUVERLÄSSIGKEIT, ADAPTRONIK UND MASCHINENAKUSTIK</a:t>
            </a:r>
          </a:p>
        </p:txBody>
      </p:sp>
    </p:spTree>
    <p:extLst>
      <p:ext uri="{BB962C8B-B14F-4D97-AF65-F5344CB8AC3E}">
        <p14:creationId xmlns:p14="http://schemas.microsoft.com/office/powerpoint/2010/main" val="41979186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Abschnittsüberschrift">
    <p:spTree>
      <p:nvGrpSpPr>
        <p:cNvPr id="1" name=""/>
        <p:cNvGrpSpPr/>
        <p:nvPr/>
      </p:nvGrpSpPr>
      <p:grpSpPr>
        <a:xfrm>
          <a:off x="0" y="0"/>
          <a:ext cx="0" cy="0"/>
          <a:chOff x="0" y="0"/>
          <a:chExt cx="0" cy="0"/>
        </a:xfrm>
      </p:grpSpPr>
      <p:sp>
        <p:nvSpPr>
          <p:cNvPr id="9" name="Rechteck 8"/>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7" name="Titel 11"/>
          <p:cNvSpPr>
            <a:spLocks noGrp="1"/>
          </p:cNvSpPr>
          <p:nvPr>
            <p:ph type="title" hasCustomPrompt="1"/>
          </p:nvPr>
        </p:nvSpPr>
        <p:spPr>
          <a:xfrm>
            <a:off x="672001" y="480000"/>
            <a:ext cx="9120000" cy="480000"/>
          </a:xfrm>
        </p:spPr>
        <p:txBody>
          <a:bodyPr/>
          <a:lstStyle>
            <a:lvl1pPr>
              <a:defRPr>
                <a:solidFill>
                  <a:schemeClr val="tx2"/>
                </a:solidFill>
              </a:defRPr>
            </a:lvl1pPr>
          </a:lstStyle>
          <a:p>
            <a:r>
              <a:rPr lang="de-DE" dirty="0"/>
              <a:t>TITELMASTERFORMAT DURCH KLICKEN</a:t>
            </a:r>
          </a:p>
        </p:txBody>
      </p:sp>
      <p:pic>
        <p:nvPicPr>
          <p:cNvPr id="12" name="Bild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7712" y="6204469"/>
            <a:ext cx="11192933" cy="508000"/>
          </a:xfrm>
          <a:prstGeom prst="rect">
            <a:avLst/>
          </a:prstGeom>
        </p:spPr>
      </p:pic>
      <p:sp>
        <p:nvSpPr>
          <p:cNvPr id="8" name="Titel 2"/>
          <p:cNvSpPr txBox="1">
            <a:spLocks/>
          </p:cNvSpPr>
          <p:nvPr userDrawn="1"/>
        </p:nvSpPr>
        <p:spPr bwMode="auto">
          <a:xfrm>
            <a:off x="1962782" y="5988089"/>
            <a:ext cx="1812295" cy="1117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b="1" i="0">
                <a:solidFill>
                  <a:srgbClr val="FDCA00"/>
                </a:solidFill>
                <a:latin typeface="+mj-lt"/>
                <a:ea typeface="Verdana" charset="0"/>
                <a:cs typeface="Verdana"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endParaRPr lang="de-DE" sz="2933" b="0" kern="0" dirty="0">
              <a:solidFill>
                <a:schemeClr val="tx2"/>
              </a:solidFill>
              <a:latin typeface="+mj-lt"/>
            </a:endParaRPr>
          </a:p>
        </p:txBody>
      </p:sp>
      <p:sp>
        <p:nvSpPr>
          <p:cNvPr id="47" name="Rectangle 4"/>
          <p:cNvSpPr>
            <a:spLocks noGrp="1" noChangeArrowheads="1"/>
          </p:cNvSpPr>
          <p:nvPr>
            <p:ph type="subTitle" idx="1" hasCustomPrompt="1"/>
          </p:nvPr>
        </p:nvSpPr>
        <p:spPr>
          <a:xfrm>
            <a:off x="671077" y="1152001"/>
            <a:ext cx="9216012" cy="789519"/>
          </a:xfrm>
        </p:spPr>
        <p:txBody>
          <a:bodyPr lIns="0" tIns="0" rIns="0" bIns="0"/>
          <a:lstStyle>
            <a:lvl1pPr marL="0" marR="0" indent="0" algn="l" defTabSz="1219170" rtl="0" eaLnBrk="1" fontAlgn="base" latinLnBrk="0" hangingPunct="1">
              <a:lnSpc>
                <a:spcPct val="100000"/>
              </a:lnSpc>
              <a:spcBef>
                <a:spcPct val="0"/>
              </a:spcBef>
              <a:spcAft>
                <a:spcPts val="276"/>
              </a:spcAft>
              <a:buClrTx/>
              <a:buSzTx/>
              <a:buFont typeface="Wingdings" pitchFamily="2" charset="2"/>
              <a:buNone/>
              <a:tabLst/>
              <a:defRPr sz="2200" b="0" i="0">
                <a:solidFill>
                  <a:schemeClr val="tx2"/>
                </a:solidFill>
                <a:latin typeface="+mj-lt"/>
                <a:ea typeface="Verdana" charset="0"/>
                <a:cs typeface="Verdana" charset="0"/>
              </a:defRPr>
            </a:lvl1pPr>
          </a:lstStyle>
          <a:p>
            <a:pPr marL="0" marR="0" lvl="0" indent="0" algn="l" defTabSz="1219170" rtl="0" eaLnBrk="1" fontAlgn="base" latinLnBrk="0" hangingPunct="1">
              <a:lnSpc>
                <a:spcPct val="100000"/>
              </a:lnSpc>
              <a:spcBef>
                <a:spcPct val="0"/>
              </a:spcBef>
              <a:spcAft>
                <a:spcPts val="276"/>
              </a:spcAft>
              <a:buClrTx/>
              <a:buSzTx/>
              <a:buFont typeface="Wingdings" pitchFamily="2" charset="2"/>
              <a:buNone/>
              <a:tabLst/>
              <a:defRPr/>
            </a:pPr>
            <a:r>
              <a:rPr lang="de-DE" dirty="0"/>
              <a:t>Master-Untertitelformat bearbeiten</a:t>
            </a:r>
          </a:p>
        </p:txBody>
      </p:sp>
      <p:grpSp>
        <p:nvGrpSpPr>
          <p:cNvPr id="7" name="Gruppierung 9"/>
          <p:cNvGrpSpPr/>
          <p:nvPr userDrawn="1"/>
        </p:nvGrpSpPr>
        <p:grpSpPr>
          <a:xfrm>
            <a:off x="9887088" y="477223"/>
            <a:ext cx="2304912" cy="870205"/>
            <a:chOff x="7415316" y="357917"/>
            <a:chExt cx="1728684" cy="652654"/>
          </a:xfrm>
          <a:solidFill>
            <a:schemeClr val="bg1"/>
          </a:solidFill>
        </p:grpSpPr>
        <p:sp>
          <p:nvSpPr>
            <p:cNvPr id="10" name="Rechteck 9"/>
            <p:cNvSpPr/>
            <p:nvPr/>
          </p:nvSpPr>
          <p:spPr>
            <a:xfrm>
              <a:off x="7415316" y="357917"/>
              <a:ext cx="1728684" cy="652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Picture 9" descr="tud_logo"/>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a:ext>
              </a:extLst>
            </a:blip>
            <a:srcRect l="7733" t="6878" r="5453" b="9546"/>
            <a:stretch/>
          </p:blipFill>
          <p:spPr bwMode="auto">
            <a:xfrm>
              <a:off x="7608875" y="407299"/>
              <a:ext cx="1404584" cy="540631"/>
            </a:xfrm>
            <a:prstGeom prst="rect">
              <a:avLst/>
            </a:prstGeom>
            <a:grpFill/>
            <a:ln w="9525">
              <a:noFill/>
              <a:miter lim="800000"/>
              <a:headEnd/>
              <a:tailEnd/>
            </a:ln>
          </p:spPr>
        </p:pic>
      </p:grpSp>
      <p:sp>
        <p:nvSpPr>
          <p:cNvPr id="13" name="Rechteck 12"/>
          <p:cNvSpPr/>
          <p:nvPr userDrawn="1"/>
        </p:nvSpPr>
        <p:spPr>
          <a:xfrm>
            <a:off x="9887088" y="1345096"/>
            <a:ext cx="2304912" cy="4296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oup 4"/>
          <p:cNvGrpSpPr>
            <a:grpSpLocks noChangeAspect="1"/>
          </p:cNvGrpSpPr>
          <p:nvPr userDrawn="1"/>
        </p:nvGrpSpPr>
        <p:grpSpPr bwMode="auto">
          <a:xfrm>
            <a:off x="11268361" y="1286959"/>
            <a:ext cx="601441" cy="445749"/>
            <a:chOff x="5478" y="637"/>
            <a:chExt cx="282" cy="209"/>
          </a:xfrm>
        </p:grpSpPr>
        <p:sp>
          <p:nvSpPr>
            <p:cNvPr id="15" name="AutoShape 3"/>
            <p:cNvSpPr>
              <a:spLocks noChangeAspect="1" noChangeArrowheads="1" noTextEdit="1"/>
            </p:cNvSpPr>
            <p:nvPr userDrawn="1"/>
          </p:nvSpPr>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16" name="Picture 5"/>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6"/>
            <p:cNvSpPr>
              <a:spLocks noEditPoints="1"/>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 name="T70" fmla="*/ 554 w 554"/>
                <a:gd name="T71"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close/>
                  <a:moveTo>
                    <a:pt x="554" y="275"/>
                  </a:moveTo>
                  <a:lnTo>
                    <a:pt x="554" y="275"/>
                  </a:lnTo>
                  <a:close/>
                </a:path>
              </a:pathLst>
            </a:custGeom>
            <a:solidFill>
              <a:srgbClr val="B61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 name="Freeform 7"/>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 name="Line 8"/>
            <p:cNvSpPr>
              <a:spLocks noChangeShapeType="1"/>
            </p:cNvSpPr>
            <p:nvPr userDrawn="1"/>
          </p:nvSpPr>
          <p:spPr bwMode="auto">
            <a:xfrm>
              <a:off x="5671" y="7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 name="Freeform 9"/>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w="158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Line 10"/>
            <p:cNvSpPr>
              <a:spLocks noChangeShapeType="1"/>
            </p:cNvSpPr>
            <p:nvPr userDrawn="1"/>
          </p:nvSpPr>
          <p:spPr bwMode="auto">
            <a:xfrm>
              <a:off x="5671" y="739"/>
              <a:ext cx="0" cy="0"/>
            </a:xfrm>
            <a:prstGeom prst="line">
              <a:avLst/>
            </a:prstGeom>
            <a:noFill/>
            <a:ln w="1588">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 name="Freeform 11"/>
            <p:cNvSpPr>
              <a:spLocks noEditPoints="1"/>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 name="T70" fmla="*/ 510 w 510"/>
                <a:gd name="T71"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close/>
                  <a:moveTo>
                    <a:pt x="510" y="257"/>
                  </a:moveTo>
                  <a:lnTo>
                    <a:pt x="510" y="257"/>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 name="Freeform 12"/>
            <p:cNvSpPr>
              <a:spLocks/>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5" name="Line 13"/>
            <p:cNvSpPr>
              <a:spLocks noChangeShapeType="1"/>
            </p:cNvSpPr>
            <p:nvPr userDrawn="1"/>
          </p:nvSpPr>
          <p:spPr bwMode="auto">
            <a:xfrm>
              <a:off x="5667" y="7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26" name="Picture 14"/>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reeform 15"/>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 name="T36" fmla="*/ 0 w 364"/>
                <a:gd name="T3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lnTo>
                    <a:pt x="0" y="75"/>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 name="Freeform 16"/>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29" name="Picture 17"/>
            <p:cNvPicPr>
              <a:picLocks noChangeAspect="1" noChangeArrowheads="1"/>
            </p:cNvPicPr>
            <p:nvPr userDrawn="1"/>
          </p:nvPicPr>
          <p:blipFill>
            <a:blip r:embed="rId6"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18"/>
            <p:cNvSpPr>
              <a:spLocks noEditPoints="1"/>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 name="T70" fmla="*/ 478 w 478"/>
                <a:gd name="T71"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close/>
                  <a:moveTo>
                    <a:pt x="478" y="232"/>
                  </a:moveTo>
                  <a:lnTo>
                    <a:pt x="478" y="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 name="Freeform 19"/>
            <p:cNvSpPr>
              <a:spLocks/>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2" name="Line 20"/>
            <p:cNvSpPr>
              <a:spLocks noChangeShapeType="1"/>
            </p:cNvSpPr>
            <p:nvPr userDrawn="1"/>
          </p:nvSpPr>
          <p:spPr bwMode="auto">
            <a:xfrm>
              <a:off x="5670" y="7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33" name="Picture 21"/>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Freeform 22"/>
            <p:cNvSpPr>
              <a:spLocks noEditPoints="1"/>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 name="T70" fmla="*/ 415 w 415"/>
                <a:gd name="T71"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close/>
                  <a:moveTo>
                    <a:pt x="415" y="209"/>
                  </a:moveTo>
                  <a:lnTo>
                    <a:pt x="415"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 name="Freeform 23"/>
            <p:cNvSpPr>
              <a:spLocks/>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 name="Line 24"/>
            <p:cNvSpPr>
              <a:spLocks noChangeShapeType="1"/>
            </p:cNvSpPr>
            <p:nvPr userDrawn="1"/>
          </p:nvSpPr>
          <p:spPr bwMode="auto">
            <a:xfrm>
              <a:off x="5664" y="74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37" name="Picture 25"/>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Freeform 26"/>
            <p:cNvSpPr>
              <a:spLocks noEditPoints="1"/>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 name="T86" fmla="*/ 6 w 133"/>
                <a:gd name="T87"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close/>
                  <a:moveTo>
                    <a:pt x="6" y="187"/>
                  </a:moveTo>
                  <a:lnTo>
                    <a:pt x="6" y="1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 name="Freeform 27"/>
            <p:cNvSpPr>
              <a:spLocks/>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 name="Line 28"/>
            <p:cNvSpPr>
              <a:spLocks noChangeShapeType="1"/>
            </p:cNvSpPr>
            <p:nvPr userDrawn="1"/>
          </p:nvSpPr>
          <p:spPr bwMode="auto">
            <a:xfrm>
              <a:off x="5565"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 name="Freeform 29"/>
            <p:cNvSpPr>
              <a:spLocks noEditPoints="1"/>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 name="T66" fmla="*/ 0 w 242"/>
                <a:gd name="T67"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close/>
                  <a:moveTo>
                    <a:pt x="0" y="186"/>
                  </a:moveTo>
                  <a:lnTo>
                    <a:pt x="0"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2" name="Freeform 30"/>
            <p:cNvSpPr>
              <a:spLocks/>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3" name="Line 31"/>
            <p:cNvSpPr>
              <a:spLocks noChangeShapeType="1"/>
            </p:cNvSpPr>
            <p:nvPr userDrawn="1"/>
          </p:nvSpPr>
          <p:spPr bwMode="auto">
            <a:xfrm>
              <a:off x="5671"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4" name="Freeform 32"/>
            <p:cNvSpPr>
              <a:spLocks noEditPoints="1"/>
            </p:cNvSpPr>
            <p:nvPr userDrawn="1"/>
          </p:nvSpPr>
          <p:spPr bwMode="auto">
            <a:xfrm>
              <a:off x="5615" y="717"/>
              <a:ext cx="45" cy="63"/>
            </a:xfrm>
            <a:custGeom>
              <a:avLst/>
              <a:gdLst>
                <a:gd name="T0" fmla="*/ 93 w 135"/>
                <a:gd name="T1" fmla="*/ 109 h 191"/>
                <a:gd name="T2" fmla="*/ 93 w 135"/>
                <a:gd name="T3" fmla="*/ 42 h 191"/>
                <a:gd name="T4" fmla="*/ 93 w 135"/>
                <a:gd name="T5" fmla="*/ 42 h 191"/>
                <a:gd name="T6" fmla="*/ 86 w 135"/>
                <a:gd name="T7" fmla="*/ 40 h 191"/>
                <a:gd name="T8" fmla="*/ 78 w 135"/>
                <a:gd name="T9" fmla="*/ 39 h 191"/>
                <a:gd name="T10" fmla="*/ 68 w 135"/>
                <a:gd name="T11" fmla="*/ 37 h 191"/>
                <a:gd name="T12" fmla="*/ 59 w 135"/>
                <a:gd name="T13" fmla="*/ 40 h 191"/>
                <a:gd name="T14" fmla="*/ 55 w 135"/>
                <a:gd name="T15" fmla="*/ 42 h 191"/>
                <a:gd name="T16" fmla="*/ 50 w 135"/>
                <a:gd name="T17" fmla="*/ 45 h 191"/>
                <a:gd name="T18" fmla="*/ 48 w 135"/>
                <a:gd name="T19" fmla="*/ 49 h 191"/>
                <a:gd name="T20" fmla="*/ 45 w 135"/>
                <a:gd name="T21" fmla="*/ 53 h 191"/>
                <a:gd name="T22" fmla="*/ 43 w 135"/>
                <a:gd name="T23" fmla="*/ 59 h 191"/>
                <a:gd name="T24" fmla="*/ 42 w 135"/>
                <a:gd name="T25" fmla="*/ 67 h 191"/>
                <a:gd name="T26" fmla="*/ 42 w 135"/>
                <a:gd name="T27" fmla="*/ 109 h 191"/>
                <a:gd name="T28" fmla="*/ 93 w 135"/>
                <a:gd name="T29" fmla="*/ 109 h 191"/>
                <a:gd name="T30" fmla="*/ 42 w 135"/>
                <a:gd name="T31" fmla="*/ 144 h 191"/>
                <a:gd name="T32" fmla="*/ 42 w 135"/>
                <a:gd name="T33" fmla="*/ 186 h 191"/>
                <a:gd name="T34" fmla="*/ 42 w 135"/>
                <a:gd name="T35" fmla="*/ 186 h 191"/>
                <a:gd name="T36" fmla="*/ 39 w 135"/>
                <a:gd name="T37" fmla="*/ 189 h 191"/>
                <a:gd name="T38" fmla="*/ 35 w 135"/>
                <a:gd name="T39" fmla="*/ 190 h 191"/>
                <a:gd name="T40" fmla="*/ 27 w 135"/>
                <a:gd name="T41" fmla="*/ 191 h 191"/>
                <a:gd name="T42" fmla="*/ 22 w 135"/>
                <a:gd name="T43" fmla="*/ 191 h 191"/>
                <a:gd name="T44" fmla="*/ 15 w 135"/>
                <a:gd name="T45" fmla="*/ 191 h 191"/>
                <a:gd name="T46" fmla="*/ 9 w 135"/>
                <a:gd name="T47" fmla="*/ 190 h 191"/>
                <a:gd name="T48" fmla="*/ 3 w 135"/>
                <a:gd name="T49" fmla="*/ 189 h 191"/>
                <a:gd name="T50" fmla="*/ 0 w 135"/>
                <a:gd name="T51" fmla="*/ 186 h 191"/>
                <a:gd name="T52" fmla="*/ 0 w 135"/>
                <a:gd name="T53" fmla="*/ 0 h 191"/>
                <a:gd name="T54" fmla="*/ 102 w 135"/>
                <a:gd name="T55" fmla="*/ 0 h 191"/>
                <a:gd name="T56" fmla="*/ 102 w 135"/>
                <a:gd name="T57" fmla="*/ 0 h 191"/>
                <a:gd name="T58" fmla="*/ 110 w 135"/>
                <a:gd name="T59" fmla="*/ 0 h 191"/>
                <a:gd name="T60" fmla="*/ 118 w 135"/>
                <a:gd name="T61" fmla="*/ 3 h 191"/>
                <a:gd name="T62" fmla="*/ 123 w 135"/>
                <a:gd name="T63" fmla="*/ 6 h 191"/>
                <a:gd name="T64" fmla="*/ 128 w 135"/>
                <a:gd name="T65" fmla="*/ 12 h 191"/>
                <a:gd name="T66" fmla="*/ 132 w 135"/>
                <a:gd name="T67" fmla="*/ 19 h 191"/>
                <a:gd name="T68" fmla="*/ 133 w 135"/>
                <a:gd name="T69" fmla="*/ 27 h 191"/>
                <a:gd name="T70" fmla="*/ 135 w 135"/>
                <a:gd name="T71" fmla="*/ 39 h 191"/>
                <a:gd name="T72" fmla="*/ 135 w 135"/>
                <a:gd name="T73" fmla="*/ 52 h 191"/>
                <a:gd name="T74" fmla="*/ 135 w 135"/>
                <a:gd name="T75" fmla="*/ 186 h 191"/>
                <a:gd name="T76" fmla="*/ 135 w 135"/>
                <a:gd name="T77" fmla="*/ 186 h 191"/>
                <a:gd name="T78" fmla="*/ 132 w 135"/>
                <a:gd name="T79" fmla="*/ 189 h 191"/>
                <a:gd name="T80" fmla="*/ 128 w 135"/>
                <a:gd name="T81" fmla="*/ 190 h 191"/>
                <a:gd name="T82" fmla="*/ 121 w 135"/>
                <a:gd name="T83" fmla="*/ 191 h 191"/>
                <a:gd name="T84" fmla="*/ 115 w 135"/>
                <a:gd name="T85" fmla="*/ 191 h 191"/>
                <a:gd name="T86" fmla="*/ 108 w 135"/>
                <a:gd name="T87" fmla="*/ 191 h 191"/>
                <a:gd name="T88" fmla="*/ 102 w 135"/>
                <a:gd name="T89" fmla="*/ 190 h 191"/>
                <a:gd name="T90" fmla="*/ 96 w 135"/>
                <a:gd name="T91" fmla="*/ 189 h 191"/>
                <a:gd name="T92" fmla="*/ 93 w 135"/>
                <a:gd name="T93" fmla="*/ 186 h 191"/>
                <a:gd name="T94" fmla="*/ 93 w 135"/>
                <a:gd name="T95" fmla="*/ 144 h 191"/>
                <a:gd name="T96" fmla="*/ 110 w 135"/>
                <a:gd name="T97" fmla="*/ 144 h 191"/>
                <a:gd name="T98" fmla="*/ 42 w 135"/>
                <a:gd name="T99"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5" h="191">
                  <a:moveTo>
                    <a:pt x="93" y="109"/>
                  </a:moveTo>
                  <a:lnTo>
                    <a:pt x="93" y="42"/>
                  </a:lnTo>
                  <a:lnTo>
                    <a:pt x="93" y="42"/>
                  </a:lnTo>
                  <a:lnTo>
                    <a:pt x="86" y="40"/>
                  </a:lnTo>
                  <a:lnTo>
                    <a:pt x="78" y="39"/>
                  </a:lnTo>
                  <a:lnTo>
                    <a:pt x="68" y="37"/>
                  </a:lnTo>
                  <a:lnTo>
                    <a:pt x="59" y="40"/>
                  </a:lnTo>
                  <a:lnTo>
                    <a:pt x="55" y="42"/>
                  </a:lnTo>
                  <a:lnTo>
                    <a:pt x="50" y="45"/>
                  </a:lnTo>
                  <a:lnTo>
                    <a:pt x="48" y="49"/>
                  </a:lnTo>
                  <a:lnTo>
                    <a:pt x="45" y="53"/>
                  </a:lnTo>
                  <a:lnTo>
                    <a:pt x="43" y="59"/>
                  </a:lnTo>
                  <a:lnTo>
                    <a:pt x="42" y="67"/>
                  </a:lnTo>
                  <a:lnTo>
                    <a:pt x="42" y="109"/>
                  </a:lnTo>
                  <a:lnTo>
                    <a:pt x="93" y="109"/>
                  </a:lnTo>
                  <a:close/>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lnTo>
                    <a:pt x="42" y="1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5" name="Freeform 33"/>
            <p:cNvSpPr>
              <a:spLocks/>
            </p:cNvSpPr>
            <p:nvPr userDrawn="1"/>
          </p:nvSpPr>
          <p:spPr bwMode="auto">
            <a:xfrm>
              <a:off x="5629" y="729"/>
              <a:ext cx="17" cy="24"/>
            </a:xfrm>
            <a:custGeom>
              <a:avLst/>
              <a:gdLst>
                <a:gd name="T0" fmla="*/ 51 w 51"/>
                <a:gd name="T1" fmla="*/ 72 h 72"/>
                <a:gd name="T2" fmla="*/ 51 w 51"/>
                <a:gd name="T3" fmla="*/ 5 h 72"/>
                <a:gd name="T4" fmla="*/ 51 w 51"/>
                <a:gd name="T5" fmla="*/ 5 h 72"/>
                <a:gd name="T6" fmla="*/ 44 w 51"/>
                <a:gd name="T7" fmla="*/ 3 h 72"/>
                <a:gd name="T8" fmla="*/ 36 w 51"/>
                <a:gd name="T9" fmla="*/ 2 h 72"/>
                <a:gd name="T10" fmla="*/ 26 w 51"/>
                <a:gd name="T11" fmla="*/ 0 h 72"/>
                <a:gd name="T12" fmla="*/ 17 w 51"/>
                <a:gd name="T13" fmla="*/ 3 h 72"/>
                <a:gd name="T14" fmla="*/ 13 w 51"/>
                <a:gd name="T15" fmla="*/ 5 h 72"/>
                <a:gd name="T16" fmla="*/ 8 w 51"/>
                <a:gd name="T17" fmla="*/ 8 h 72"/>
                <a:gd name="T18" fmla="*/ 6 w 51"/>
                <a:gd name="T19" fmla="*/ 12 h 72"/>
                <a:gd name="T20" fmla="*/ 3 w 51"/>
                <a:gd name="T21" fmla="*/ 16 h 72"/>
                <a:gd name="T22" fmla="*/ 1 w 51"/>
                <a:gd name="T23" fmla="*/ 22 h 72"/>
                <a:gd name="T24" fmla="*/ 0 w 51"/>
                <a:gd name="T25" fmla="*/ 30 h 72"/>
                <a:gd name="T26" fmla="*/ 0 w 51"/>
                <a:gd name="T2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2">
                  <a:moveTo>
                    <a:pt x="51" y="72"/>
                  </a:moveTo>
                  <a:lnTo>
                    <a:pt x="51" y="5"/>
                  </a:lnTo>
                  <a:lnTo>
                    <a:pt x="51" y="5"/>
                  </a:lnTo>
                  <a:lnTo>
                    <a:pt x="44" y="3"/>
                  </a:lnTo>
                  <a:lnTo>
                    <a:pt x="36" y="2"/>
                  </a:lnTo>
                  <a:lnTo>
                    <a:pt x="26" y="0"/>
                  </a:lnTo>
                  <a:lnTo>
                    <a:pt x="17" y="3"/>
                  </a:lnTo>
                  <a:lnTo>
                    <a:pt x="13" y="5"/>
                  </a:lnTo>
                  <a:lnTo>
                    <a:pt x="8" y="8"/>
                  </a:lnTo>
                  <a:lnTo>
                    <a:pt x="6" y="12"/>
                  </a:lnTo>
                  <a:lnTo>
                    <a:pt x="3" y="16"/>
                  </a:lnTo>
                  <a:lnTo>
                    <a:pt x="1" y="22"/>
                  </a:lnTo>
                  <a:lnTo>
                    <a:pt x="0" y="30"/>
                  </a:lnTo>
                  <a:lnTo>
                    <a:pt x="0"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6" name="Freeform 34"/>
            <p:cNvSpPr>
              <a:spLocks/>
            </p:cNvSpPr>
            <p:nvPr userDrawn="1"/>
          </p:nvSpPr>
          <p:spPr bwMode="auto">
            <a:xfrm>
              <a:off x="5615" y="717"/>
              <a:ext cx="45" cy="63"/>
            </a:xfrm>
            <a:custGeom>
              <a:avLst/>
              <a:gdLst>
                <a:gd name="T0" fmla="*/ 42 w 135"/>
                <a:gd name="T1" fmla="*/ 144 h 191"/>
                <a:gd name="T2" fmla="*/ 42 w 135"/>
                <a:gd name="T3" fmla="*/ 186 h 191"/>
                <a:gd name="T4" fmla="*/ 42 w 135"/>
                <a:gd name="T5" fmla="*/ 186 h 191"/>
                <a:gd name="T6" fmla="*/ 39 w 135"/>
                <a:gd name="T7" fmla="*/ 189 h 191"/>
                <a:gd name="T8" fmla="*/ 35 w 135"/>
                <a:gd name="T9" fmla="*/ 190 h 191"/>
                <a:gd name="T10" fmla="*/ 27 w 135"/>
                <a:gd name="T11" fmla="*/ 191 h 191"/>
                <a:gd name="T12" fmla="*/ 22 w 135"/>
                <a:gd name="T13" fmla="*/ 191 h 191"/>
                <a:gd name="T14" fmla="*/ 15 w 135"/>
                <a:gd name="T15" fmla="*/ 191 h 191"/>
                <a:gd name="T16" fmla="*/ 9 w 135"/>
                <a:gd name="T17" fmla="*/ 190 h 191"/>
                <a:gd name="T18" fmla="*/ 3 w 135"/>
                <a:gd name="T19" fmla="*/ 189 h 191"/>
                <a:gd name="T20" fmla="*/ 0 w 135"/>
                <a:gd name="T21" fmla="*/ 186 h 191"/>
                <a:gd name="T22" fmla="*/ 0 w 135"/>
                <a:gd name="T23" fmla="*/ 0 h 191"/>
                <a:gd name="T24" fmla="*/ 102 w 135"/>
                <a:gd name="T25" fmla="*/ 0 h 191"/>
                <a:gd name="T26" fmla="*/ 102 w 135"/>
                <a:gd name="T27" fmla="*/ 0 h 191"/>
                <a:gd name="T28" fmla="*/ 110 w 135"/>
                <a:gd name="T29" fmla="*/ 0 h 191"/>
                <a:gd name="T30" fmla="*/ 118 w 135"/>
                <a:gd name="T31" fmla="*/ 3 h 191"/>
                <a:gd name="T32" fmla="*/ 123 w 135"/>
                <a:gd name="T33" fmla="*/ 6 h 191"/>
                <a:gd name="T34" fmla="*/ 128 w 135"/>
                <a:gd name="T35" fmla="*/ 12 h 191"/>
                <a:gd name="T36" fmla="*/ 132 w 135"/>
                <a:gd name="T37" fmla="*/ 19 h 191"/>
                <a:gd name="T38" fmla="*/ 133 w 135"/>
                <a:gd name="T39" fmla="*/ 27 h 191"/>
                <a:gd name="T40" fmla="*/ 135 w 135"/>
                <a:gd name="T41" fmla="*/ 39 h 191"/>
                <a:gd name="T42" fmla="*/ 135 w 135"/>
                <a:gd name="T43" fmla="*/ 52 h 191"/>
                <a:gd name="T44" fmla="*/ 135 w 135"/>
                <a:gd name="T45" fmla="*/ 186 h 191"/>
                <a:gd name="T46" fmla="*/ 135 w 135"/>
                <a:gd name="T47" fmla="*/ 186 h 191"/>
                <a:gd name="T48" fmla="*/ 132 w 135"/>
                <a:gd name="T49" fmla="*/ 189 h 191"/>
                <a:gd name="T50" fmla="*/ 128 w 135"/>
                <a:gd name="T51" fmla="*/ 190 h 191"/>
                <a:gd name="T52" fmla="*/ 121 w 135"/>
                <a:gd name="T53" fmla="*/ 191 h 191"/>
                <a:gd name="T54" fmla="*/ 115 w 135"/>
                <a:gd name="T55" fmla="*/ 191 h 191"/>
                <a:gd name="T56" fmla="*/ 108 w 135"/>
                <a:gd name="T57" fmla="*/ 191 h 191"/>
                <a:gd name="T58" fmla="*/ 102 w 135"/>
                <a:gd name="T59" fmla="*/ 190 h 191"/>
                <a:gd name="T60" fmla="*/ 96 w 135"/>
                <a:gd name="T61" fmla="*/ 189 h 191"/>
                <a:gd name="T62" fmla="*/ 93 w 135"/>
                <a:gd name="T63" fmla="*/ 186 h 191"/>
                <a:gd name="T64" fmla="*/ 93 w 135"/>
                <a:gd name="T65" fmla="*/ 144 h 191"/>
                <a:gd name="T66" fmla="*/ 110 w 135"/>
                <a:gd name="T67"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91">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48" name="Textfeld 47"/>
          <p:cNvSpPr txBox="1"/>
          <p:nvPr userDrawn="1"/>
        </p:nvSpPr>
        <p:spPr>
          <a:xfrm>
            <a:off x="10029282" y="1249779"/>
            <a:ext cx="1320124" cy="461665"/>
          </a:xfrm>
          <a:prstGeom prst="rect">
            <a:avLst/>
          </a:prstGeom>
          <a:noFill/>
        </p:spPr>
        <p:txBody>
          <a:bodyPr wrap="square" rtlCol="0">
            <a:spAutoFit/>
          </a:bodyPr>
          <a:lstStyle/>
          <a:p>
            <a:pPr algn="l">
              <a:lnSpc>
                <a:spcPct val="100000"/>
              </a:lnSpc>
              <a:spcAft>
                <a:spcPts val="167"/>
              </a:spcAft>
            </a:pPr>
            <a:r>
              <a:rPr lang="de-DE" sz="600" b="0" spc="0" baseline="0" dirty="0">
                <a:solidFill>
                  <a:schemeClr val="tx1"/>
                </a:solidFill>
                <a:latin typeface="+mj-lt"/>
              </a:rPr>
              <a:t>FACHGEBIET SYSTEMZUVERLÄSSIGKEIT, ADAPTRONIK UND MASCHINENAKUSTIK</a:t>
            </a:r>
          </a:p>
        </p:txBody>
      </p:sp>
    </p:spTree>
    <p:extLst>
      <p:ext uri="{BB962C8B-B14F-4D97-AF65-F5344CB8AC3E}">
        <p14:creationId xmlns:p14="http://schemas.microsoft.com/office/powerpoint/2010/main" val="32490510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Abschnittsüberschrift_Druck">
    <p:spTree>
      <p:nvGrpSpPr>
        <p:cNvPr id="1" name=""/>
        <p:cNvGrpSpPr/>
        <p:nvPr/>
      </p:nvGrpSpPr>
      <p:grpSpPr>
        <a:xfrm>
          <a:off x="0" y="0"/>
          <a:ext cx="0" cy="0"/>
          <a:chOff x="0" y="0"/>
          <a:chExt cx="0" cy="0"/>
        </a:xfrm>
      </p:grpSpPr>
      <p:sp>
        <p:nvSpPr>
          <p:cNvPr id="17" name="Titel 11"/>
          <p:cNvSpPr>
            <a:spLocks noGrp="1"/>
          </p:cNvSpPr>
          <p:nvPr>
            <p:ph type="title" hasCustomPrompt="1"/>
          </p:nvPr>
        </p:nvSpPr>
        <p:spPr>
          <a:xfrm>
            <a:off x="672001" y="480000"/>
            <a:ext cx="9120000" cy="480000"/>
          </a:xfrm>
        </p:spPr>
        <p:txBody>
          <a:bodyPr/>
          <a:lstStyle>
            <a:lvl1pPr>
              <a:defRPr>
                <a:solidFill>
                  <a:schemeClr val="tx2"/>
                </a:solidFill>
              </a:defRPr>
            </a:lvl1pPr>
          </a:lstStyle>
          <a:p>
            <a:r>
              <a:rPr lang="de-DE" dirty="0"/>
              <a:t>TITELMASTERFORMAT DURCH KLICKEN</a:t>
            </a:r>
          </a:p>
        </p:txBody>
      </p:sp>
      <p:sp>
        <p:nvSpPr>
          <p:cNvPr id="2" name="Rechteck 1"/>
          <p:cNvSpPr/>
          <p:nvPr/>
        </p:nvSpPr>
        <p:spPr>
          <a:xfrm>
            <a:off x="0" y="0"/>
            <a:ext cx="12192000" cy="436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tangle 4"/>
          <p:cNvSpPr>
            <a:spLocks noGrp="1" noChangeArrowheads="1"/>
          </p:cNvSpPr>
          <p:nvPr>
            <p:ph type="subTitle" idx="1"/>
          </p:nvPr>
        </p:nvSpPr>
        <p:spPr>
          <a:xfrm>
            <a:off x="671076" y="1152001"/>
            <a:ext cx="9120000" cy="789519"/>
          </a:xfrm>
        </p:spPr>
        <p:txBody>
          <a:bodyPr lIns="0" tIns="0" rIns="0" bIns="0"/>
          <a:lstStyle>
            <a:lvl1pPr marL="0" indent="0">
              <a:spcBef>
                <a:spcPct val="0"/>
              </a:spcBef>
              <a:buFont typeface="Wingdings" pitchFamily="2" charset="2"/>
              <a:buNone/>
              <a:defRPr sz="2200" b="0" i="0">
                <a:solidFill>
                  <a:schemeClr val="tx2"/>
                </a:solidFill>
                <a:latin typeface="+mj-lt"/>
                <a:ea typeface="Verdana" charset="0"/>
                <a:cs typeface="Verdana" charset="0"/>
              </a:defRPr>
            </a:lvl1pPr>
          </a:lstStyle>
          <a:p>
            <a:r>
              <a:rPr lang="de-DE" dirty="0"/>
              <a:t>Master-Untertitelformat bearbeiten</a:t>
            </a:r>
          </a:p>
        </p:txBody>
      </p:sp>
    </p:spTree>
    <p:extLst>
      <p:ext uri="{BB962C8B-B14F-4D97-AF65-F5344CB8AC3E}">
        <p14:creationId xmlns:p14="http://schemas.microsoft.com/office/powerpoint/2010/main" val="35017459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subTitle" idx="1" hasCustomPrompt="1"/>
          </p:nvPr>
        </p:nvSpPr>
        <p:spPr>
          <a:xfrm>
            <a:off x="671076" y="1152001"/>
            <a:ext cx="9120000" cy="789519"/>
          </a:xfrm>
        </p:spPr>
        <p:txBody>
          <a:bodyPr lIns="0" tIns="0" rIns="0" bIns="0"/>
          <a:lstStyle>
            <a:lvl1pPr marL="0" indent="0">
              <a:spcBef>
                <a:spcPct val="0"/>
              </a:spcBef>
              <a:buFont typeface="Wingdings" pitchFamily="2" charset="2"/>
              <a:buNone/>
              <a:defRPr sz="2200" b="0" i="0">
                <a:solidFill>
                  <a:schemeClr val="tx1"/>
                </a:solidFill>
                <a:latin typeface="+mj-lt"/>
                <a:ea typeface="Verdana" charset="0"/>
                <a:cs typeface="Verdana" charset="0"/>
              </a:defRPr>
            </a:lvl1pPr>
          </a:lstStyle>
          <a:p>
            <a:r>
              <a:rPr lang="de-DE" dirty="0"/>
              <a:t>Sub-Titel</a:t>
            </a:r>
          </a:p>
          <a:p>
            <a:r>
              <a:rPr lang="de-DE" dirty="0"/>
              <a:t>Sub-Sub-Titel</a:t>
            </a:r>
          </a:p>
        </p:txBody>
      </p:sp>
    </p:spTree>
    <p:extLst>
      <p:ext uri="{BB962C8B-B14F-4D97-AF65-F5344CB8AC3E}">
        <p14:creationId xmlns:p14="http://schemas.microsoft.com/office/powerpoint/2010/main" val="24147197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Rectangle 4"/>
          <p:cNvSpPr>
            <a:spLocks noGrp="1" noChangeArrowheads="1"/>
          </p:cNvSpPr>
          <p:nvPr>
            <p:ph type="subTitle" idx="1" hasCustomPrompt="1"/>
          </p:nvPr>
        </p:nvSpPr>
        <p:spPr>
          <a:xfrm>
            <a:off x="671076" y="1152001"/>
            <a:ext cx="9120000" cy="789519"/>
          </a:xfrm>
        </p:spPr>
        <p:txBody>
          <a:bodyPr lIns="0" tIns="0" rIns="0" bIns="0"/>
          <a:lstStyle>
            <a:lvl1pPr marL="0" indent="0">
              <a:spcBef>
                <a:spcPct val="0"/>
              </a:spcBef>
              <a:buFont typeface="Wingdings" pitchFamily="2" charset="2"/>
              <a:buNone/>
              <a:defRPr sz="2200" b="0" i="0">
                <a:solidFill>
                  <a:schemeClr val="tx1"/>
                </a:solidFill>
                <a:latin typeface="+mj-lt"/>
                <a:ea typeface="Verdana" charset="0"/>
                <a:cs typeface="Verdana" charset="0"/>
              </a:defRPr>
            </a:lvl1pPr>
          </a:lstStyle>
          <a:p>
            <a:r>
              <a:rPr lang="de-DE" dirty="0"/>
              <a:t>Sub-Titel</a:t>
            </a:r>
          </a:p>
          <a:p>
            <a:r>
              <a:rPr lang="de-DE" dirty="0"/>
              <a:t>Sub-Sub-Titel</a:t>
            </a:r>
          </a:p>
        </p:txBody>
      </p:sp>
      <p:sp>
        <p:nvSpPr>
          <p:cNvPr id="6" name="Inhaltsplatzhalter 2"/>
          <p:cNvSpPr>
            <a:spLocks noGrp="1"/>
          </p:cNvSpPr>
          <p:nvPr>
            <p:ph sz="half" idx="10"/>
          </p:nvPr>
        </p:nvSpPr>
        <p:spPr>
          <a:xfrm>
            <a:off x="672000" y="2112000"/>
            <a:ext cx="11040000" cy="3936000"/>
          </a:xfrm>
        </p:spPr>
        <p:txBody>
          <a:bodyPr/>
          <a:lstStyle>
            <a:lvl1pPr marL="0" indent="0">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2160"/>
            </a:lvl6pPr>
            <a:lvl7pPr>
              <a:defRPr sz="2160"/>
            </a:lvl7pPr>
            <a:lvl8pPr>
              <a:defRPr sz="2160"/>
            </a:lvl8pPr>
            <a:lvl9pPr>
              <a:defRPr sz="216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3647867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672000" y="480000"/>
            <a:ext cx="9120000" cy="480000"/>
          </a:xfrm>
        </p:spPr>
        <p:txBody>
          <a:bodyPr/>
          <a:lstStyle>
            <a:lvl1pPr>
              <a:defRPr>
                <a:solidFill>
                  <a:schemeClr val="tx1"/>
                </a:solidFill>
              </a:defRPr>
            </a:lvl1pPr>
          </a:lstStyle>
          <a:p>
            <a:r>
              <a:rPr lang="de-DE" dirty="0"/>
              <a:t>Titelmasterformat durch Klicken bearbeiten</a:t>
            </a:r>
          </a:p>
        </p:txBody>
      </p:sp>
      <p:sp>
        <p:nvSpPr>
          <p:cNvPr id="6" name="Rectangle 4"/>
          <p:cNvSpPr>
            <a:spLocks noGrp="1" noChangeArrowheads="1"/>
          </p:cNvSpPr>
          <p:nvPr>
            <p:ph type="subTitle" idx="11" hasCustomPrompt="1"/>
          </p:nvPr>
        </p:nvSpPr>
        <p:spPr>
          <a:xfrm>
            <a:off x="671076" y="1152001"/>
            <a:ext cx="9120000" cy="789519"/>
          </a:xfrm>
        </p:spPr>
        <p:txBody>
          <a:bodyPr lIns="0" tIns="0" rIns="0" bIns="0"/>
          <a:lstStyle>
            <a:lvl1pPr marL="0" indent="0">
              <a:spcBef>
                <a:spcPct val="0"/>
              </a:spcBef>
              <a:buFont typeface="Wingdings" pitchFamily="2" charset="2"/>
              <a:buNone/>
              <a:defRPr sz="2200" b="0" i="0">
                <a:solidFill>
                  <a:schemeClr val="tx1"/>
                </a:solidFill>
                <a:latin typeface="+mj-lt"/>
                <a:ea typeface="Verdana" charset="0"/>
                <a:cs typeface="Verdana" charset="0"/>
              </a:defRPr>
            </a:lvl1pPr>
          </a:lstStyle>
          <a:p>
            <a:r>
              <a:rPr lang="de-DE" dirty="0"/>
              <a:t>Sub-Titel</a:t>
            </a:r>
          </a:p>
          <a:p>
            <a:r>
              <a:rPr lang="de-DE" dirty="0"/>
              <a:t>Sub-Sub-Titel</a:t>
            </a:r>
          </a:p>
        </p:txBody>
      </p:sp>
      <p:sp>
        <p:nvSpPr>
          <p:cNvPr id="9" name="Inhaltsplatzhalter 2"/>
          <p:cNvSpPr>
            <a:spLocks noGrp="1"/>
          </p:cNvSpPr>
          <p:nvPr>
            <p:ph sz="half" idx="1"/>
          </p:nvPr>
        </p:nvSpPr>
        <p:spPr>
          <a:xfrm>
            <a:off x="672000" y="2112000"/>
            <a:ext cx="5376000" cy="3936000"/>
          </a:xfrm>
        </p:spPr>
        <p:txBody>
          <a:bodyPr/>
          <a:lstStyle>
            <a:lvl1pPr marL="0" indent="0">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2160"/>
            </a:lvl6pPr>
            <a:lvl7pPr>
              <a:defRPr sz="2160"/>
            </a:lvl7pPr>
            <a:lvl8pPr>
              <a:defRPr sz="2160"/>
            </a:lvl8pPr>
            <a:lvl9pPr>
              <a:defRPr sz="216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2"/>
          <p:cNvSpPr>
            <a:spLocks noGrp="1"/>
          </p:cNvSpPr>
          <p:nvPr>
            <p:ph sz="half" idx="12"/>
          </p:nvPr>
        </p:nvSpPr>
        <p:spPr>
          <a:xfrm>
            <a:off x="6336000" y="2112000"/>
            <a:ext cx="5376000" cy="3936000"/>
          </a:xfrm>
        </p:spPr>
        <p:txBody>
          <a:bodyPr/>
          <a:lstStyle>
            <a:lvl1pPr marL="0" indent="0">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2160"/>
            </a:lvl6pPr>
            <a:lvl7pPr>
              <a:defRPr sz="2160"/>
            </a:lvl7pPr>
            <a:lvl8pPr>
              <a:defRPr sz="2160"/>
            </a:lvl8pPr>
            <a:lvl9pPr>
              <a:defRPr sz="216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187392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72000" y="480000"/>
            <a:ext cx="9120000" cy="480000"/>
          </a:xfrm>
        </p:spPr>
        <p:txBody>
          <a:bodyPr/>
          <a:lstStyle>
            <a:lvl1pPr>
              <a:defRPr>
                <a:solidFill>
                  <a:schemeClr val="tx1"/>
                </a:solidFill>
              </a:defRPr>
            </a:lvl1pPr>
          </a:lstStyle>
          <a:p>
            <a:r>
              <a:rPr lang="de-DE" dirty="0"/>
              <a:t>Titelmasterformat durch Klicken bearbeiten</a:t>
            </a:r>
          </a:p>
        </p:txBody>
      </p:sp>
      <p:sp>
        <p:nvSpPr>
          <p:cNvPr id="3" name="Inhaltsplatzhalter 2"/>
          <p:cNvSpPr>
            <a:spLocks noGrp="1"/>
          </p:cNvSpPr>
          <p:nvPr>
            <p:ph sz="half" idx="1"/>
          </p:nvPr>
        </p:nvSpPr>
        <p:spPr>
          <a:xfrm>
            <a:off x="672000" y="2112000"/>
            <a:ext cx="3504000" cy="3936000"/>
          </a:xfrm>
        </p:spPr>
        <p:txBody>
          <a:bodyPr/>
          <a:lstStyle>
            <a:lvl1pPr marL="0" indent="0">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2160"/>
            </a:lvl6pPr>
            <a:lvl7pPr>
              <a:defRPr sz="2160"/>
            </a:lvl7pPr>
            <a:lvl8pPr>
              <a:defRPr sz="2160"/>
            </a:lvl8pPr>
            <a:lvl9pPr>
              <a:defRPr sz="216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Inhaltsplatzhalter 2"/>
          <p:cNvSpPr>
            <a:spLocks noGrp="1"/>
          </p:cNvSpPr>
          <p:nvPr>
            <p:ph sz="half" idx="10"/>
          </p:nvPr>
        </p:nvSpPr>
        <p:spPr>
          <a:xfrm>
            <a:off x="4440000" y="2112000"/>
            <a:ext cx="3504000" cy="3936000"/>
          </a:xfrm>
        </p:spPr>
        <p:txBody>
          <a:bodyPr/>
          <a:lstStyle>
            <a:lvl1pPr marL="0" indent="0">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2160"/>
            </a:lvl6pPr>
            <a:lvl7pPr>
              <a:defRPr sz="2160"/>
            </a:lvl7pPr>
            <a:lvl8pPr>
              <a:defRPr sz="2160"/>
            </a:lvl8pPr>
            <a:lvl9pPr>
              <a:defRPr sz="216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2"/>
          <p:cNvSpPr>
            <a:spLocks noGrp="1"/>
          </p:cNvSpPr>
          <p:nvPr>
            <p:ph sz="half" idx="12"/>
          </p:nvPr>
        </p:nvSpPr>
        <p:spPr>
          <a:xfrm>
            <a:off x="8208000" y="2112000"/>
            <a:ext cx="3504000" cy="3936000"/>
          </a:xfrm>
        </p:spPr>
        <p:txBody>
          <a:bodyPr/>
          <a:lstStyle>
            <a:lvl1pPr marL="0" indent="0">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2160"/>
            </a:lvl6pPr>
            <a:lvl7pPr>
              <a:defRPr sz="2160"/>
            </a:lvl7pPr>
            <a:lvl8pPr>
              <a:defRPr sz="2160"/>
            </a:lvl8pPr>
            <a:lvl9pPr>
              <a:defRPr sz="216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Rectangle 4"/>
          <p:cNvSpPr>
            <a:spLocks noGrp="1" noChangeArrowheads="1"/>
          </p:cNvSpPr>
          <p:nvPr>
            <p:ph type="subTitle" idx="11" hasCustomPrompt="1"/>
          </p:nvPr>
        </p:nvSpPr>
        <p:spPr>
          <a:xfrm>
            <a:off x="671076" y="1152001"/>
            <a:ext cx="9120000" cy="789519"/>
          </a:xfrm>
        </p:spPr>
        <p:txBody>
          <a:bodyPr lIns="0" tIns="0" rIns="0" bIns="0"/>
          <a:lstStyle>
            <a:lvl1pPr marL="0" indent="0">
              <a:spcBef>
                <a:spcPct val="0"/>
              </a:spcBef>
              <a:buFont typeface="Wingdings" pitchFamily="2" charset="2"/>
              <a:buNone/>
              <a:defRPr sz="2200" b="0" i="0">
                <a:solidFill>
                  <a:schemeClr val="tx1"/>
                </a:solidFill>
                <a:latin typeface="+mj-lt"/>
                <a:ea typeface="Verdana" charset="0"/>
                <a:cs typeface="Verdana" charset="0"/>
              </a:defRPr>
            </a:lvl1pPr>
          </a:lstStyle>
          <a:p>
            <a:r>
              <a:rPr lang="de-DE" dirty="0"/>
              <a:t>Sub-Titel</a:t>
            </a:r>
          </a:p>
          <a:p>
            <a:r>
              <a:rPr lang="de-DE" dirty="0"/>
              <a:t>Sub-Sub-Titel</a:t>
            </a:r>
          </a:p>
        </p:txBody>
      </p:sp>
    </p:spTree>
    <p:extLst>
      <p:ext uri="{BB962C8B-B14F-4D97-AF65-F5344CB8AC3E}">
        <p14:creationId xmlns:p14="http://schemas.microsoft.com/office/powerpoint/2010/main" val="2819933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862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E32975F-1B7F-12A7-5C0A-C8D1172DC180}"/>
              </a:ext>
            </a:extLst>
          </p:cNvPr>
          <p:cNvSpPr>
            <a:spLocks noChangeArrowheads="1"/>
          </p:cNvSpPr>
          <p:nvPr/>
        </p:nvSpPr>
        <p:spPr bwMode="auto">
          <a:xfrm>
            <a:off x="334963" y="368300"/>
            <a:ext cx="11522075" cy="1868488"/>
          </a:xfrm>
          <a:prstGeom prst="rect">
            <a:avLst/>
          </a:prstGeom>
          <a:solidFill>
            <a:srgbClr val="243572"/>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algn="ctr" eaLnBrk="1" hangingPunct="1">
              <a:defRPr/>
            </a:pPr>
            <a:endParaRPr lang="de-DE" altLang="de-DE"/>
          </a:p>
        </p:txBody>
      </p:sp>
      <p:sp>
        <p:nvSpPr>
          <p:cNvPr id="3" name="Rectangle 8">
            <a:extLst>
              <a:ext uri="{FF2B5EF4-FFF2-40B4-BE49-F238E27FC236}">
                <a16:creationId xmlns:a16="http://schemas.microsoft.com/office/drawing/2014/main" id="{2920B1A9-6A1D-EF0F-5CCC-F65C2DCA5F4C}"/>
              </a:ext>
            </a:extLst>
          </p:cNvPr>
          <p:cNvSpPr>
            <a:spLocks noChangeArrowheads="1"/>
          </p:cNvSpPr>
          <p:nvPr/>
        </p:nvSpPr>
        <p:spPr bwMode="auto">
          <a:xfrm>
            <a:off x="334963" y="196850"/>
            <a:ext cx="11522075" cy="144463"/>
          </a:xfrm>
          <a:prstGeom prst="rect">
            <a:avLst/>
          </a:prstGeom>
          <a:solidFill>
            <a:srgbClr val="243572"/>
          </a:solidFill>
          <a:ln>
            <a:noFill/>
          </a:ln>
        </p:spPr>
        <p:txBody>
          <a:bodyP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pic>
        <p:nvPicPr>
          <p:cNvPr id="4" name="Picture 9" descr="tud_logo">
            <a:extLst>
              <a:ext uri="{FF2B5EF4-FFF2-40B4-BE49-F238E27FC236}">
                <a16:creationId xmlns:a16="http://schemas.microsoft.com/office/drawing/2014/main" id="{194BFEDC-AF69-9F53-53EC-5E0B5E0A4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453"/>
          <a:stretch>
            <a:fillRect/>
          </a:stretch>
        </p:blipFill>
        <p:spPr bwMode="auto">
          <a:xfrm>
            <a:off x="9563100" y="500063"/>
            <a:ext cx="24971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1">
            <a:extLst>
              <a:ext uri="{FF2B5EF4-FFF2-40B4-BE49-F238E27FC236}">
                <a16:creationId xmlns:a16="http://schemas.microsoft.com/office/drawing/2014/main" id="{BB19A541-CFAB-E33A-E3CA-716B92C9369C}"/>
              </a:ext>
            </a:extLst>
          </p:cNvPr>
          <p:cNvSpPr>
            <a:spLocks noChangeShapeType="1"/>
          </p:cNvSpPr>
          <p:nvPr/>
        </p:nvSpPr>
        <p:spPr bwMode="auto">
          <a:xfrm>
            <a:off x="336550" y="6489700"/>
            <a:ext cx="11520488"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 name="Line 15">
            <a:extLst>
              <a:ext uri="{FF2B5EF4-FFF2-40B4-BE49-F238E27FC236}">
                <a16:creationId xmlns:a16="http://schemas.microsoft.com/office/drawing/2014/main" id="{CA9F6D2F-468C-8B42-3F10-D5FC420A3A7B}"/>
              </a:ext>
            </a:extLst>
          </p:cNvPr>
          <p:cNvSpPr>
            <a:spLocks noChangeShapeType="1"/>
          </p:cNvSpPr>
          <p:nvPr/>
        </p:nvSpPr>
        <p:spPr bwMode="auto">
          <a:xfrm>
            <a:off x="336550" y="6489700"/>
            <a:ext cx="11520488"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 name="Rectangle 18">
            <a:extLst>
              <a:ext uri="{FF2B5EF4-FFF2-40B4-BE49-F238E27FC236}">
                <a16:creationId xmlns:a16="http://schemas.microsoft.com/office/drawing/2014/main" id="{8D451400-ACC6-0408-A6C3-23B928CDB0C2}"/>
              </a:ext>
            </a:extLst>
          </p:cNvPr>
          <p:cNvSpPr>
            <a:spLocks noChangeArrowheads="1"/>
          </p:cNvSpPr>
          <p:nvPr/>
        </p:nvSpPr>
        <p:spPr bwMode="auto">
          <a:xfrm>
            <a:off x="334963" y="360363"/>
            <a:ext cx="11520487" cy="14287"/>
          </a:xfrm>
          <a:prstGeom prst="rect">
            <a:avLst/>
          </a:prstGeom>
          <a:solidFill>
            <a:srgbClr val="000000"/>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sp>
        <p:nvSpPr>
          <p:cNvPr id="8" name="Rectangle 19">
            <a:extLst>
              <a:ext uri="{FF2B5EF4-FFF2-40B4-BE49-F238E27FC236}">
                <a16:creationId xmlns:a16="http://schemas.microsoft.com/office/drawing/2014/main" id="{C4CA4ABB-CDE7-9841-E742-2C06BD460FB6}"/>
              </a:ext>
            </a:extLst>
          </p:cNvPr>
          <p:cNvSpPr>
            <a:spLocks noChangeArrowheads="1"/>
          </p:cNvSpPr>
          <p:nvPr/>
        </p:nvSpPr>
        <p:spPr bwMode="auto">
          <a:xfrm>
            <a:off x="334963" y="2239963"/>
            <a:ext cx="11520487" cy="7937"/>
          </a:xfrm>
          <a:prstGeom prst="rect">
            <a:avLst/>
          </a:prstGeom>
          <a:solidFill>
            <a:srgbClr val="000000"/>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pic>
        <p:nvPicPr>
          <p:cNvPr id="9" name="Grafik 13" descr="MIM_logo_10x10_web.gif">
            <a:extLst>
              <a:ext uri="{FF2B5EF4-FFF2-40B4-BE49-F238E27FC236}">
                <a16:creationId xmlns:a16="http://schemas.microsoft.com/office/drawing/2014/main" id="{6B0B3AF1-A910-1A74-EA56-4E288C573E8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53750" y="6010275"/>
            <a:ext cx="1106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ctrTitle"/>
          </p:nvPr>
        </p:nvSpPr>
        <p:spPr>
          <a:xfrm>
            <a:off x="478367" y="534967"/>
            <a:ext cx="8978900" cy="577850"/>
          </a:xfrm>
        </p:spPr>
        <p:txBody>
          <a:bodyPr anchor="t"/>
          <a:lstStyle>
            <a:lvl1pPr>
              <a:defRPr sz="2800">
                <a:solidFill>
                  <a:schemeClr val="bg1"/>
                </a:solidFill>
              </a:defRPr>
            </a:lvl1pPr>
          </a:lstStyle>
          <a:p>
            <a:r>
              <a:rPr lang="de-DE" dirty="0"/>
              <a:t>Titelmasterformat durch Klicken bearbeiten</a:t>
            </a:r>
          </a:p>
        </p:txBody>
      </p:sp>
      <p:sp>
        <p:nvSpPr>
          <p:cNvPr id="87044" name="Rectangle 4"/>
          <p:cNvSpPr>
            <a:spLocks noGrp="1" noChangeArrowheads="1"/>
          </p:cNvSpPr>
          <p:nvPr>
            <p:ph type="subTitle" idx="1"/>
          </p:nvPr>
        </p:nvSpPr>
        <p:spPr>
          <a:xfrm>
            <a:off x="478367" y="1292205"/>
            <a:ext cx="8978900" cy="944562"/>
          </a:xfrm>
        </p:spPr>
        <p:txBody>
          <a:bodyPr/>
          <a:lstStyle>
            <a:lvl1pPr marL="0" indent="0">
              <a:spcBef>
                <a:spcPct val="0"/>
              </a:spcBef>
              <a:buFont typeface="Wingdings" pitchFamily="2" charset="2"/>
              <a:buNone/>
              <a:defRPr b="1">
                <a:solidFill>
                  <a:schemeClr val="bg1"/>
                </a:solidFill>
              </a:defRPr>
            </a:lvl1pPr>
          </a:lstStyle>
          <a:p>
            <a:r>
              <a:rPr lang="de-DE" dirty="0"/>
              <a:t>Formatvorlage des Untertitelmasters durch Klicken bearbeiten</a:t>
            </a:r>
          </a:p>
        </p:txBody>
      </p:sp>
    </p:spTree>
    <p:extLst>
      <p:ext uri="{BB962C8B-B14F-4D97-AF65-F5344CB8AC3E}">
        <p14:creationId xmlns:p14="http://schemas.microsoft.com/office/powerpoint/2010/main" val="3233025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78367" y="559974"/>
            <a:ext cx="9169400" cy="838200"/>
          </a:xfrm>
        </p:spPr>
        <p:txBody>
          <a:bodyPr anchor="t"/>
          <a:lstStyle>
            <a:lvl1pPr>
              <a:defRPr sz="2000"/>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1041">
            <a:extLst>
              <a:ext uri="{FF2B5EF4-FFF2-40B4-BE49-F238E27FC236}">
                <a16:creationId xmlns:a16="http://schemas.microsoft.com/office/drawing/2014/main" id="{CC2DD6E3-989A-3198-3573-CC6DE2A0F84C}"/>
              </a:ext>
            </a:extLst>
          </p:cNvPr>
          <p:cNvSpPr>
            <a:spLocks noGrp="1" noChangeArrowheads="1"/>
          </p:cNvSpPr>
          <p:nvPr>
            <p:ph type="ftr" sz="quarter" idx="10"/>
          </p:nvPr>
        </p:nvSpPr>
        <p:spPr>
          <a:xfrm>
            <a:off x="627063" y="6310313"/>
            <a:ext cx="7007225" cy="2159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r>
              <a:rPr lang="en-GB" altLang="de-DE"/>
              <a:t>Lecture: Interactions in Turbomachinery Rotordynamics - </a:t>
            </a:r>
            <a:fld id="{3A8710CE-48C9-4EC5-9B71-806A9DE276CE}" type="datetime1">
              <a:rPr lang="en-GB" altLang="de-DE" smtClean="0"/>
              <a:pPr>
                <a:defRPr/>
              </a:pPr>
              <a:t>25/01/2024</a:t>
            </a:fld>
            <a:r>
              <a:rPr lang="en-GB" altLang="de-DE"/>
              <a:t> - P </a:t>
            </a:r>
            <a:fld id="{DD684A77-9D13-41CE-9CB2-C5E0890E5485}" type="slidenum">
              <a:rPr lang="en-GB" altLang="de-DE" smtClean="0"/>
              <a:pPr>
                <a:defRPr/>
              </a:pPr>
              <a:t>‹Nr.›</a:t>
            </a:fld>
            <a:endParaRPr lang="en-GB" altLang="de-DE"/>
          </a:p>
        </p:txBody>
      </p:sp>
    </p:spTree>
    <p:extLst>
      <p:ext uri="{BB962C8B-B14F-4D97-AF65-F5344CB8AC3E}">
        <p14:creationId xmlns:p14="http://schemas.microsoft.com/office/powerpoint/2010/main" val="292508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Line 1039">
            <a:extLst>
              <a:ext uri="{FF2B5EF4-FFF2-40B4-BE49-F238E27FC236}">
                <a16:creationId xmlns:a16="http://schemas.microsoft.com/office/drawing/2014/main" id="{B70BD4E2-BCC3-18F7-D8FB-673164A2D837}"/>
              </a:ext>
            </a:extLst>
          </p:cNvPr>
          <p:cNvSpPr>
            <a:spLocks noChangeShapeType="1"/>
          </p:cNvSpPr>
          <p:nvPr userDrawn="1"/>
        </p:nvSpPr>
        <p:spPr bwMode="auto">
          <a:xfrm>
            <a:off x="465138" y="950913"/>
            <a:ext cx="11263312"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1288631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467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Line 1039">
            <a:extLst>
              <a:ext uri="{FF2B5EF4-FFF2-40B4-BE49-F238E27FC236}">
                <a16:creationId xmlns:a16="http://schemas.microsoft.com/office/drawing/2014/main" id="{3A5F4805-6EA9-E251-F4C6-FC973E061E9B}"/>
              </a:ext>
            </a:extLst>
          </p:cNvPr>
          <p:cNvSpPr>
            <a:spLocks noChangeShapeType="1"/>
          </p:cNvSpPr>
          <p:nvPr userDrawn="1"/>
        </p:nvSpPr>
        <p:spPr bwMode="auto">
          <a:xfrm>
            <a:off x="465138" y="950913"/>
            <a:ext cx="11263312"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24583561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372342C-7212-6FC1-25A1-7FA3995BD6DD}"/>
              </a:ext>
            </a:extLst>
          </p:cNvPr>
          <p:cNvSpPr>
            <a:spLocks noChangeArrowheads="1"/>
          </p:cNvSpPr>
          <p:nvPr/>
        </p:nvSpPr>
        <p:spPr bwMode="auto">
          <a:xfrm>
            <a:off x="334963" y="368300"/>
            <a:ext cx="11522075" cy="1868488"/>
          </a:xfrm>
          <a:prstGeom prst="rect">
            <a:avLst/>
          </a:prstGeom>
          <a:solidFill>
            <a:srgbClr val="243572"/>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algn="ctr" eaLnBrk="1" hangingPunct="1">
              <a:defRPr/>
            </a:pPr>
            <a:endParaRPr lang="de-DE" altLang="de-DE"/>
          </a:p>
        </p:txBody>
      </p:sp>
      <p:sp>
        <p:nvSpPr>
          <p:cNvPr id="3" name="Rectangle 8">
            <a:extLst>
              <a:ext uri="{FF2B5EF4-FFF2-40B4-BE49-F238E27FC236}">
                <a16:creationId xmlns:a16="http://schemas.microsoft.com/office/drawing/2014/main" id="{A990BCF6-9C5D-9C63-9A70-379BFE70ECFF}"/>
              </a:ext>
            </a:extLst>
          </p:cNvPr>
          <p:cNvSpPr>
            <a:spLocks noChangeArrowheads="1"/>
          </p:cNvSpPr>
          <p:nvPr/>
        </p:nvSpPr>
        <p:spPr bwMode="auto">
          <a:xfrm>
            <a:off x="334963" y="196850"/>
            <a:ext cx="11522075" cy="144463"/>
          </a:xfrm>
          <a:prstGeom prst="rect">
            <a:avLst/>
          </a:prstGeom>
          <a:solidFill>
            <a:srgbClr val="243572"/>
          </a:solidFill>
          <a:ln>
            <a:noFill/>
          </a:ln>
        </p:spPr>
        <p:txBody>
          <a:bodyP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pic>
        <p:nvPicPr>
          <p:cNvPr id="4" name="Picture 9" descr="tud_logo">
            <a:extLst>
              <a:ext uri="{FF2B5EF4-FFF2-40B4-BE49-F238E27FC236}">
                <a16:creationId xmlns:a16="http://schemas.microsoft.com/office/drawing/2014/main" id="{9FAB1DFC-34AC-2353-A157-1E19AFF22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453"/>
          <a:stretch>
            <a:fillRect/>
          </a:stretch>
        </p:blipFill>
        <p:spPr bwMode="auto">
          <a:xfrm>
            <a:off x="9563100" y="500063"/>
            <a:ext cx="24971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1">
            <a:extLst>
              <a:ext uri="{FF2B5EF4-FFF2-40B4-BE49-F238E27FC236}">
                <a16:creationId xmlns:a16="http://schemas.microsoft.com/office/drawing/2014/main" id="{08EDAC9A-DC27-E7C6-DECF-EBB926EC2316}"/>
              </a:ext>
            </a:extLst>
          </p:cNvPr>
          <p:cNvSpPr>
            <a:spLocks noChangeShapeType="1"/>
          </p:cNvSpPr>
          <p:nvPr/>
        </p:nvSpPr>
        <p:spPr bwMode="auto">
          <a:xfrm>
            <a:off x="336550" y="6489700"/>
            <a:ext cx="11520488"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 name="Line 15">
            <a:extLst>
              <a:ext uri="{FF2B5EF4-FFF2-40B4-BE49-F238E27FC236}">
                <a16:creationId xmlns:a16="http://schemas.microsoft.com/office/drawing/2014/main" id="{A6EE715E-B892-79B1-BDCD-FE5EB378DD09}"/>
              </a:ext>
            </a:extLst>
          </p:cNvPr>
          <p:cNvSpPr>
            <a:spLocks noChangeShapeType="1"/>
          </p:cNvSpPr>
          <p:nvPr/>
        </p:nvSpPr>
        <p:spPr bwMode="auto">
          <a:xfrm>
            <a:off x="336550" y="6489700"/>
            <a:ext cx="11520488"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 name="Rectangle 18">
            <a:extLst>
              <a:ext uri="{FF2B5EF4-FFF2-40B4-BE49-F238E27FC236}">
                <a16:creationId xmlns:a16="http://schemas.microsoft.com/office/drawing/2014/main" id="{9E575653-AE86-1506-4E3E-E18D5F9349B0}"/>
              </a:ext>
            </a:extLst>
          </p:cNvPr>
          <p:cNvSpPr>
            <a:spLocks noChangeArrowheads="1"/>
          </p:cNvSpPr>
          <p:nvPr/>
        </p:nvSpPr>
        <p:spPr bwMode="auto">
          <a:xfrm>
            <a:off x="334963" y="360363"/>
            <a:ext cx="11520487" cy="14287"/>
          </a:xfrm>
          <a:prstGeom prst="rect">
            <a:avLst/>
          </a:prstGeom>
          <a:solidFill>
            <a:srgbClr val="000000"/>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sp>
        <p:nvSpPr>
          <p:cNvPr id="8" name="Rectangle 19">
            <a:extLst>
              <a:ext uri="{FF2B5EF4-FFF2-40B4-BE49-F238E27FC236}">
                <a16:creationId xmlns:a16="http://schemas.microsoft.com/office/drawing/2014/main" id="{AB901BD2-E299-73AF-89AE-685D57746D5A}"/>
              </a:ext>
            </a:extLst>
          </p:cNvPr>
          <p:cNvSpPr>
            <a:spLocks noChangeArrowheads="1"/>
          </p:cNvSpPr>
          <p:nvPr/>
        </p:nvSpPr>
        <p:spPr bwMode="auto">
          <a:xfrm>
            <a:off x="334963" y="2239963"/>
            <a:ext cx="11520487" cy="7937"/>
          </a:xfrm>
          <a:prstGeom prst="rect">
            <a:avLst/>
          </a:prstGeom>
          <a:solidFill>
            <a:srgbClr val="000000"/>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sp>
        <p:nvSpPr>
          <p:cNvPr id="87043" name="Rectangle 3"/>
          <p:cNvSpPr>
            <a:spLocks noGrp="1" noChangeArrowheads="1"/>
          </p:cNvSpPr>
          <p:nvPr>
            <p:ph type="ctrTitle"/>
          </p:nvPr>
        </p:nvSpPr>
        <p:spPr>
          <a:xfrm>
            <a:off x="478367" y="534967"/>
            <a:ext cx="8978900" cy="577850"/>
          </a:xfrm>
        </p:spPr>
        <p:txBody>
          <a:bodyPr anchor="t"/>
          <a:lstStyle>
            <a:lvl1pPr>
              <a:defRPr sz="2800">
                <a:solidFill>
                  <a:schemeClr val="bg1"/>
                </a:solidFill>
              </a:defRPr>
            </a:lvl1pPr>
          </a:lstStyle>
          <a:p>
            <a:r>
              <a:rPr lang="de-DE" dirty="0"/>
              <a:t>Titelmasterformat durch Klicken bearbeiten</a:t>
            </a:r>
          </a:p>
        </p:txBody>
      </p:sp>
      <p:sp>
        <p:nvSpPr>
          <p:cNvPr id="87044" name="Rectangle 4"/>
          <p:cNvSpPr>
            <a:spLocks noGrp="1" noChangeArrowheads="1"/>
          </p:cNvSpPr>
          <p:nvPr>
            <p:ph type="subTitle" idx="1"/>
          </p:nvPr>
        </p:nvSpPr>
        <p:spPr>
          <a:xfrm>
            <a:off x="478367" y="1292205"/>
            <a:ext cx="8978900" cy="944562"/>
          </a:xfrm>
        </p:spPr>
        <p:txBody>
          <a:bodyPr/>
          <a:lstStyle>
            <a:lvl1pPr marL="0" indent="0">
              <a:spcBef>
                <a:spcPct val="0"/>
              </a:spcBef>
              <a:buFont typeface="Wingdings" pitchFamily="2" charset="2"/>
              <a:buNone/>
              <a:defRPr b="1">
                <a:solidFill>
                  <a:schemeClr val="bg1"/>
                </a:solidFill>
              </a:defRPr>
            </a:lvl1pPr>
          </a:lstStyle>
          <a:p>
            <a:r>
              <a:rPr lang="de-DE" dirty="0"/>
              <a:t>Formatvorlage des Untertitelmasters durch Klicken bearbeiten</a:t>
            </a:r>
          </a:p>
        </p:txBody>
      </p:sp>
    </p:spTree>
    <p:extLst>
      <p:ext uri="{BB962C8B-B14F-4D97-AF65-F5344CB8AC3E}">
        <p14:creationId xmlns:p14="http://schemas.microsoft.com/office/powerpoint/2010/main" val="4114539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1594817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09600" y="1600201"/>
            <a:ext cx="10972800" cy="4525963"/>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92255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2582440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01239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92984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228032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109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547657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102049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7071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09600" y="1600201"/>
            <a:ext cx="10972800" cy="4525963"/>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997544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78044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TT 2020 Content slide 01a">
    <p:spTree>
      <p:nvGrpSpPr>
        <p:cNvPr id="1" name=""/>
        <p:cNvGrpSpPr/>
        <p:nvPr/>
      </p:nvGrpSpPr>
      <p:grpSpPr>
        <a:xfrm>
          <a:off x="0" y="0"/>
          <a:ext cx="0" cy="0"/>
          <a:chOff x="0" y="0"/>
          <a:chExt cx="0" cy="0"/>
        </a:xfrm>
      </p:grpSpPr>
      <p:grpSp>
        <p:nvGrpSpPr>
          <p:cNvPr id="2" name="VTT_LogoStack_v3_16092019 pienempi koko">
            <a:extLst>
              <a:ext uri="{FF2B5EF4-FFF2-40B4-BE49-F238E27FC236}">
                <a16:creationId xmlns:a16="http://schemas.microsoft.com/office/drawing/2014/main" id="{8B4E10E9-91D2-A9B9-6D89-5F52B9269AFF}"/>
              </a:ext>
            </a:extLst>
          </p:cNvPr>
          <p:cNvGrpSpPr>
            <a:grpSpLocks/>
          </p:cNvGrpSpPr>
          <p:nvPr userDrawn="1"/>
        </p:nvGrpSpPr>
        <p:grpSpPr bwMode="auto">
          <a:xfrm>
            <a:off x="10725150" y="0"/>
            <a:ext cx="1158875" cy="782638"/>
            <a:chOff x="7909204" y="1770762"/>
            <a:chExt cx="971550" cy="655638"/>
          </a:xfrm>
        </p:grpSpPr>
        <p:grpSp>
          <p:nvGrpSpPr>
            <p:cNvPr id="3" name="_VTT_logo_102019_01_white_on_orange">
              <a:extLst>
                <a:ext uri="{FF2B5EF4-FFF2-40B4-BE49-F238E27FC236}">
                  <a16:creationId xmlns:a16="http://schemas.microsoft.com/office/drawing/2014/main" id="{0CFDC700-189C-BC37-0D69-60F573EEA8C4}"/>
                </a:ext>
              </a:extLst>
            </p:cNvPr>
            <p:cNvGrpSpPr>
              <a:grpSpLocks/>
            </p:cNvGrpSpPr>
            <p:nvPr userDrawn="1"/>
          </p:nvGrpSpPr>
          <p:grpSpPr bwMode="auto">
            <a:xfrm>
              <a:off x="7909204" y="1770762"/>
              <a:ext cx="971550" cy="655638"/>
              <a:chOff x="379933" y="-15999"/>
              <a:chExt cx="971550" cy="655638"/>
            </a:xfrm>
          </p:grpSpPr>
          <p:sp>
            <p:nvSpPr>
              <p:cNvPr id="46" name="Box">
                <a:extLst>
                  <a:ext uri="{FF2B5EF4-FFF2-40B4-BE49-F238E27FC236}">
                    <a16:creationId xmlns:a16="http://schemas.microsoft.com/office/drawing/2014/main" id="{D06F3456-F8D1-CC2E-544F-BC88D624FF1A}"/>
                  </a:ext>
                </a:extLst>
              </p:cNvPr>
              <p:cNvSpPr>
                <a:spLocks noChangeArrowheads="1"/>
              </p:cNvSpPr>
              <p:nvPr userDrawn="1"/>
            </p:nvSpPr>
            <p:spPr bwMode="auto">
              <a:xfrm>
                <a:off x="379933" y="-15999"/>
                <a:ext cx="971550" cy="655638"/>
              </a:xfrm>
              <a:prstGeom prst="rect">
                <a:avLst/>
              </a:prstGeom>
              <a:solidFill>
                <a:srgbClr val="F06E00"/>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7" name="T2">
                <a:extLst>
                  <a:ext uri="{FF2B5EF4-FFF2-40B4-BE49-F238E27FC236}">
                    <a16:creationId xmlns:a16="http://schemas.microsoft.com/office/drawing/2014/main" id="{0D8C0AA1-F00D-1FEA-2A2F-82EABFBF924F}"/>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8" name="T1">
                <a:extLst>
                  <a:ext uri="{FF2B5EF4-FFF2-40B4-BE49-F238E27FC236}">
                    <a16:creationId xmlns:a16="http://schemas.microsoft.com/office/drawing/2014/main" id="{670D6D13-BD85-5A4E-6B6B-9F2D05C71AAA}"/>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9" name="V">
                <a:extLst>
                  <a:ext uri="{FF2B5EF4-FFF2-40B4-BE49-F238E27FC236}">
                    <a16:creationId xmlns:a16="http://schemas.microsoft.com/office/drawing/2014/main" id="{BD07D1F4-E47B-C08B-A505-23CC15F9B077}"/>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4" name="_VTT_logo_102019_02_white_on_black" hidden="1">
              <a:extLst>
                <a:ext uri="{FF2B5EF4-FFF2-40B4-BE49-F238E27FC236}">
                  <a16:creationId xmlns:a16="http://schemas.microsoft.com/office/drawing/2014/main" id="{3F4FEEF2-F822-CF2F-43B5-55F442E413E9}"/>
                </a:ext>
              </a:extLst>
            </p:cNvPr>
            <p:cNvGrpSpPr>
              <a:grpSpLocks/>
            </p:cNvGrpSpPr>
            <p:nvPr userDrawn="1"/>
          </p:nvGrpSpPr>
          <p:grpSpPr bwMode="auto">
            <a:xfrm>
              <a:off x="7909204" y="1770762"/>
              <a:ext cx="971550" cy="655638"/>
              <a:chOff x="379933" y="-15999"/>
              <a:chExt cx="971550" cy="655638"/>
            </a:xfrm>
          </p:grpSpPr>
          <p:sp>
            <p:nvSpPr>
              <p:cNvPr id="42" name="Box">
                <a:extLst>
                  <a:ext uri="{FF2B5EF4-FFF2-40B4-BE49-F238E27FC236}">
                    <a16:creationId xmlns:a16="http://schemas.microsoft.com/office/drawing/2014/main" id="{6C093BBC-AB3F-2A56-CC15-3C1317CC2A05}"/>
                  </a:ext>
                </a:extLst>
              </p:cNvPr>
              <p:cNvSpPr>
                <a:spLocks noChangeArrowheads="1"/>
              </p:cNvSpPr>
              <p:nvPr userDrawn="1"/>
            </p:nvSpPr>
            <p:spPr bwMode="auto">
              <a:xfrm>
                <a:off x="379933" y="-15999"/>
                <a:ext cx="971550" cy="655638"/>
              </a:xfrm>
              <a:prstGeom prst="rect">
                <a:avLst/>
              </a:prstGeom>
              <a:solidFill>
                <a:srgbClr val="000000"/>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3" name="T2">
                <a:extLst>
                  <a:ext uri="{FF2B5EF4-FFF2-40B4-BE49-F238E27FC236}">
                    <a16:creationId xmlns:a16="http://schemas.microsoft.com/office/drawing/2014/main" id="{E31E5B18-3889-A56F-C8C2-D8D68FC81094}"/>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4" name="T1">
                <a:extLst>
                  <a:ext uri="{FF2B5EF4-FFF2-40B4-BE49-F238E27FC236}">
                    <a16:creationId xmlns:a16="http://schemas.microsoft.com/office/drawing/2014/main" id="{C931AC1C-6F74-37F5-C278-F187D4E4C1D6}"/>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5" name="V">
                <a:extLst>
                  <a:ext uri="{FF2B5EF4-FFF2-40B4-BE49-F238E27FC236}">
                    <a16:creationId xmlns:a16="http://schemas.microsoft.com/office/drawing/2014/main" id="{0C1509F6-8B29-9C1F-047E-45C781BF9BAD}"/>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5" name="_VTT_logo_102019_03_white_on_blue" hidden="1">
              <a:extLst>
                <a:ext uri="{FF2B5EF4-FFF2-40B4-BE49-F238E27FC236}">
                  <a16:creationId xmlns:a16="http://schemas.microsoft.com/office/drawing/2014/main" id="{52776839-E1A7-B520-8F4E-7305665494BE}"/>
                </a:ext>
              </a:extLst>
            </p:cNvPr>
            <p:cNvGrpSpPr>
              <a:grpSpLocks/>
            </p:cNvGrpSpPr>
            <p:nvPr userDrawn="1"/>
          </p:nvGrpSpPr>
          <p:grpSpPr bwMode="auto">
            <a:xfrm>
              <a:off x="7909204" y="1770762"/>
              <a:ext cx="971550" cy="655638"/>
              <a:chOff x="379933" y="-15999"/>
              <a:chExt cx="971550" cy="655638"/>
            </a:xfrm>
          </p:grpSpPr>
          <p:sp>
            <p:nvSpPr>
              <p:cNvPr id="38" name="Box">
                <a:extLst>
                  <a:ext uri="{FF2B5EF4-FFF2-40B4-BE49-F238E27FC236}">
                    <a16:creationId xmlns:a16="http://schemas.microsoft.com/office/drawing/2014/main" id="{88922378-73C4-55B5-23AA-904368CABD07}"/>
                  </a:ext>
                </a:extLst>
              </p:cNvPr>
              <p:cNvSpPr>
                <a:spLocks noChangeArrowheads="1"/>
              </p:cNvSpPr>
              <p:nvPr userDrawn="1"/>
            </p:nvSpPr>
            <p:spPr bwMode="auto">
              <a:xfrm>
                <a:off x="379933" y="-15999"/>
                <a:ext cx="971550" cy="655638"/>
              </a:xfrm>
              <a:prstGeom prst="rect">
                <a:avLst/>
              </a:prstGeom>
              <a:solidFill>
                <a:srgbClr val="005794"/>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9" name="T2">
                <a:extLst>
                  <a:ext uri="{FF2B5EF4-FFF2-40B4-BE49-F238E27FC236}">
                    <a16:creationId xmlns:a16="http://schemas.microsoft.com/office/drawing/2014/main" id="{51D360E5-3A31-29E1-0BFE-FD86D864B93E}"/>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0" name="T1">
                <a:extLst>
                  <a:ext uri="{FF2B5EF4-FFF2-40B4-BE49-F238E27FC236}">
                    <a16:creationId xmlns:a16="http://schemas.microsoft.com/office/drawing/2014/main" id="{E14D635D-1B06-2B05-AB2C-0BD02E6850B0}"/>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1" name="V">
                <a:extLst>
                  <a:ext uri="{FF2B5EF4-FFF2-40B4-BE49-F238E27FC236}">
                    <a16:creationId xmlns:a16="http://schemas.microsoft.com/office/drawing/2014/main" id="{24923A50-E32A-D09E-01D3-876835AF6741}"/>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7" name="_VTT_logo_102019_04_white_on_dark_grey" hidden="1">
              <a:extLst>
                <a:ext uri="{FF2B5EF4-FFF2-40B4-BE49-F238E27FC236}">
                  <a16:creationId xmlns:a16="http://schemas.microsoft.com/office/drawing/2014/main" id="{0B02CF52-AA99-B581-9F9C-D98AAC186C79}"/>
                </a:ext>
              </a:extLst>
            </p:cNvPr>
            <p:cNvGrpSpPr>
              <a:grpSpLocks/>
            </p:cNvGrpSpPr>
            <p:nvPr userDrawn="1"/>
          </p:nvGrpSpPr>
          <p:grpSpPr bwMode="auto">
            <a:xfrm>
              <a:off x="7909204" y="1770762"/>
              <a:ext cx="971550" cy="655638"/>
              <a:chOff x="379933" y="-15999"/>
              <a:chExt cx="971550" cy="655638"/>
            </a:xfrm>
          </p:grpSpPr>
          <p:sp>
            <p:nvSpPr>
              <p:cNvPr id="34" name="Box">
                <a:extLst>
                  <a:ext uri="{FF2B5EF4-FFF2-40B4-BE49-F238E27FC236}">
                    <a16:creationId xmlns:a16="http://schemas.microsoft.com/office/drawing/2014/main" id="{7EA10397-730F-AB4E-DB39-3A9668069484}"/>
                  </a:ext>
                </a:extLst>
              </p:cNvPr>
              <p:cNvSpPr>
                <a:spLocks noChangeArrowheads="1"/>
              </p:cNvSpPr>
              <p:nvPr userDrawn="1"/>
            </p:nvSpPr>
            <p:spPr bwMode="auto">
              <a:xfrm>
                <a:off x="379933" y="-15999"/>
                <a:ext cx="971550" cy="655638"/>
              </a:xfrm>
              <a:prstGeom prst="rect">
                <a:avLst/>
              </a:prstGeom>
              <a:solidFill>
                <a:srgbClr val="AFAFA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5" name="T2">
                <a:extLst>
                  <a:ext uri="{FF2B5EF4-FFF2-40B4-BE49-F238E27FC236}">
                    <a16:creationId xmlns:a16="http://schemas.microsoft.com/office/drawing/2014/main" id="{3C58AD14-5553-8A25-1AC9-4C8BC76647B6}"/>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6" name="T1">
                <a:extLst>
                  <a:ext uri="{FF2B5EF4-FFF2-40B4-BE49-F238E27FC236}">
                    <a16:creationId xmlns:a16="http://schemas.microsoft.com/office/drawing/2014/main" id="{A7948E2D-B39C-BCC0-C889-4316F413C885}"/>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7" name="V">
                <a:extLst>
                  <a:ext uri="{FF2B5EF4-FFF2-40B4-BE49-F238E27FC236}">
                    <a16:creationId xmlns:a16="http://schemas.microsoft.com/office/drawing/2014/main" id="{288F3150-1A31-EDCA-5C88-AC1CA0F7511C}"/>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8" name="_VTT_logo_102019_05_dark_grey_on_white" hidden="1">
              <a:extLst>
                <a:ext uri="{FF2B5EF4-FFF2-40B4-BE49-F238E27FC236}">
                  <a16:creationId xmlns:a16="http://schemas.microsoft.com/office/drawing/2014/main" id="{917D60A6-6994-F9FB-5104-018B1ADD6BCC}"/>
                </a:ext>
              </a:extLst>
            </p:cNvPr>
            <p:cNvGrpSpPr>
              <a:grpSpLocks/>
            </p:cNvGrpSpPr>
            <p:nvPr userDrawn="1"/>
          </p:nvGrpSpPr>
          <p:grpSpPr bwMode="auto">
            <a:xfrm>
              <a:off x="7909204" y="1770762"/>
              <a:ext cx="971550" cy="655638"/>
              <a:chOff x="379933" y="-15999"/>
              <a:chExt cx="971550" cy="655638"/>
            </a:xfrm>
          </p:grpSpPr>
          <p:sp>
            <p:nvSpPr>
              <p:cNvPr id="30" name="Box">
                <a:extLst>
                  <a:ext uri="{FF2B5EF4-FFF2-40B4-BE49-F238E27FC236}">
                    <a16:creationId xmlns:a16="http://schemas.microsoft.com/office/drawing/2014/main" id="{9D7E456A-A8CD-F8EC-F4BE-B2F658B5F739}"/>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1" name="T2">
                <a:extLst>
                  <a:ext uri="{FF2B5EF4-FFF2-40B4-BE49-F238E27FC236}">
                    <a16:creationId xmlns:a16="http://schemas.microsoft.com/office/drawing/2014/main" id="{3808B470-03C8-DA45-68EF-3B32BC8FE87B}"/>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2" name="T1">
                <a:extLst>
                  <a:ext uri="{FF2B5EF4-FFF2-40B4-BE49-F238E27FC236}">
                    <a16:creationId xmlns:a16="http://schemas.microsoft.com/office/drawing/2014/main" id="{E88841EA-A0AB-0D43-8CC0-EBB4EA857FD6}"/>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3" name="V">
                <a:extLst>
                  <a:ext uri="{FF2B5EF4-FFF2-40B4-BE49-F238E27FC236}">
                    <a16:creationId xmlns:a16="http://schemas.microsoft.com/office/drawing/2014/main" id="{A060FE94-F9D4-7109-6CCD-0A0727C45D83}"/>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0" name="_VTT_logo_102019_06_orange_blue_on_white" hidden="1">
              <a:extLst>
                <a:ext uri="{FF2B5EF4-FFF2-40B4-BE49-F238E27FC236}">
                  <a16:creationId xmlns:a16="http://schemas.microsoft.com/office/drawing/2014/main" id="{682E52EF-3871-28D5-A36B-657BE789183B}"/>
                </a:ext>
              </a:extLst>
            </p:cNvPr>
            <p:cNvGrpSpPr>
              <a:grpSpLocks/>
            </p:cNvGrpSpPr>
            <p:nvPr userDrawn="1"/>
          </p:nvGrpSpPr>
          <p:grpSpPr bwMode="auto">
            <a:xfrm>
              <a:off x="7909204" y="1770762"/>
              <a:ext cx="971550" cy="655638"/>
              <a:chOff x="379933" y="-15999"/>
              <a:chExt cx="971550" cy="655638"/>
            </a:xfrm>
          </p:grpSpPr>
          <p:sp>
            <p:nvSpPr>
              <p:cNvPr id="26" name="Box">
                <a:extLst>
                  <a:ext uri="{FF2B5EF4-FFF2-40B4-BE49-F238E27FC236}">
                    <a16:creationId xmlns:a16="http://schemas.microsoft.com/office/drawing/2014/main" id="{84CE3FAA-AEDE-F0FA-A47A-86EF5633F158}"/>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7" name="T2">
                <a:extLst>
                  <a:ext uri="{FF2B5EF4-FFF2-40B4-BE49-F238E27FC236}">
                    <a16:creationId xmlns:a16="http://schemas.microsoft.com/office/drawing/2014/main" id="{B640A03C-BC8E-55C0-E5FD-8255C1ABB119}"/>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8" name="T1">
                <a:extLst>
                  <a:ext uri="{FF2B5EF4-FFF2-40B4-BE49-F238E27FC236}">
                    <a16:creationId xmlns:a16="http://schemas.microsoft.com/office/drawing/2014/main" id="{F3CCC03E-90D8-7082-A14B-47BE39273CBC}"/>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9" name="V">
                <a:extLst>
                  <a:ext uri="{FF2B5EF4-FFF2-40B4-BE49-F238E27FC236}">
                    <a16:creationId xmlns:a16="http://schemas.microsoft.com/office/drawing/2014/main" id="{34F15D40-3A49-D04B-EE6B-3D06A4572A76}"/>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1" name="_VTT_logo_102019_07_blue_on_white" hidden="1">
              <a:extLst>
                <a:ext uri="{FF2B5EF4-FFF2-40B4-BE49-F238E27FC236}">
                  <a16:creationId xmlns:a16="http://schemas.microsoft.com/office/drawing/2014/main" id="{04E9D7DB-2D91-8DD5-7B4F-F24AFE8D8DF6}"/>
                </a:ext>
              </a:extLst>
            </p:cNvPr>
            <p:cNvGrpSpPr>
              <a:grpSpLocks/>
            </p:cNvGrpSpPr>
            <p:nvPr userDrawn="1"/>
          </p:nvGrpSpPr>
          <p:grpSpPr bwMode="auto">
            <a:xfrm>
              <a:off x="7909204" y="1770762"/>
              <a:ext cx="971550" cy="655638"/>
              <a:chOff x="379933" y="-15999"/>
              <a:chExt cx="971550" cy="655638"/>
            </a:xfrm>
          </p:grpSpPr>
          <p:sp>
            <p:nvSpPr>
              <p:cNvPr id="22" name="Box">
                <a:extLst>
                  <a:ext uri="{FF2B5EF4-FFF2-40B4-BE49-F238E27FC236}">
                    <a16:creationId xmlns:a16="http://schemas.microsoft.com/office/drawing/2014/main" id="{AFB3F1FC-1391-5563-EEC3-805A96560EF7}"/>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3" name="T2">
                <a:extLst>
                  <a:ext uri="{FF2B5EF4-FFF2-40B4-BE49-F238E27FC236}">
                    <a16:creationId xmlns:a16="http://schemas.microsoft.com/office/drawing/2014/main" id="{6BA3B23E-A695-3C75-2FA5-A7682E485544}"/>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 name="T1">
                <a:extLst>
                  <a:ext uri="{FF2B5EF4-FFF2-40B4-BE49-F238E27FC236}">
                    <a16:creationId xmlns:a16="http://schemas.microsoft.com/office/drawing/2014/main" id="{5C8740E6-BBD1-F891-11D8-357689155526}"/>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 name="V">
                <a:extLst>
                  <a:ext uri="{FF2B5EF4-FFF2-40B4-BE49-F238E27FC236}">
                    <a16:creationId xmlns:a16="http://schemas.microsoft.com/office/drawing/2014/main" id="{C6033A5D-A25E-C58F-60B5-66FA6F66726D}"/>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2" name="_VTT_logo_102019_08_black_on_white" hidden="1">
              <a:extLst>
                <a:ext uri="{FF2B5EF4-FFF2-40B4-BE49-F238E27FC236}">
                  <a16:creationId xmlns:a16="http://schemas.microsoft.com/office/drawing/2014/main" id="{D915C088-EC7A-922E-B382-0E91D58B4152}"/>
                </a:ext>
              </a:extLst>
            </p:cNvPr>
            <p:cNvGrpSpPr>
              <a:grpSpLocks/>
            </p:cNvGrpSpPr>
            <p:nvPr userDrawn="1"/>
          </p:nvGrpSpPr>
          <p:grpSpPr bwMode="auto">
            <a:xfrm>
              <a:off x="7909204" y="1770762"/>
              <a:ext cx="971550" cy="655638"/>
              <a:chOff x="379933" y="-15999"/>
              <a:chExt cx="971550" cy="655638"/>
            </a:xfrm>
          </p:grpSpPr>
          <p:sp>
            <p:nvSpPr>
              <p:cNvPr id="18" name="Box">
                <a:extLst>
                  <a:ext uri="{FF2B5EF4-FFF2-40B4-BE49-F238E27FC236}">
                    <a16:creationId xmlns:a16="http://schemas.microsoft.com/office/drawing/2014/main" id="{CD84887E-8FA7-1C90-4616-7442BD265655}"/>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19" name="T2">
                <a:extLst>
                  <a:ext uri="{FF2B5EF4-FFF2-40B4-BE49-F238E27FC236}">
                    <a16:creationId xmlns:a16="http://schemas.microsoft.com/office/drawing/2014/main" id="{E0097916-B9F1-ABF3-DEE1-2AD0B4BB6499}"/>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0" name="T1">
                <a:extLst>
                  <a:ext uri="{FF2B5EF4-FFF2-40B4-BE49-F238E27FC236}">
                    <a16:creationId xmlns:a16="http://schemas.microsoft.com/office/drawing/2014/main" id="{F21F5728-580A-6DD7-3102-4367BC334BF8}"/>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1" name="V">
                <a:extLst>
                  <a:ext uri="{FF2B5EF4-FFF2-40B4-BE49-F238E27FC236}">
                    <a16:creationId xmlns:a16="http://schemas.microsoft.com/office/drawing/2014/main" id="{042F5E58-8941-94EF-D726-1921FB80B2D2}"/>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3" name="_VTT_logo_102019_09_orange_on_white" hidden="1">
              <a:extLst>
                <a:ext uri="{FF2B5EF4-FFF2-40B4-BE49-F238E27FC236}">
                  <a16:creationId xmlns:a16="http://schemas.microsoft.com/office/drawing/2014/main" id="{CAB5F48D-0DDA-7960-E757-050ACB4C0A69}"/>
                </a:ext>
              </a:extLst>
            </p:cNvPr>
            <p:cNvGrpSpPr>
              <a:grpSpLocks/>
            </p:cNvGrpSpPr>
            <p:nvPr userDrawn="1"/>
          </p:nvGrpSpPr>
          <p:grpSpPr bwMode="auto">
            <a:xfrm>
              <a:off x="7909204" y="1770762"/>
              <a:ext cx="971550" cy="655638"/>
              <a:chOff x="379933" y="-15999"/>
              <a:chExt cx="971550" cy="655638"/>
            </a:xfrm>
          </p:grpSpPr>
          <p:sp>
            <p:nvSpPr>
              <p:cNvPr id="14" name="Box">
                <a:extLst>
                  <a:ext uri="{FF2B5EF4-FFF2-40B4-BE49-F238E27FC236}">
                    <a16:creationId xmlns:a16="http://schemas.microsoft.com/office/drawing/2014/main" id="{34288017-F220-F82F-D740-BEEDFACF7A60}"/>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15" name="T2">
                <a:extLst>
                  <a:ext uri="{FF2B5EF4-FFF2-40B4-BE49-F238E27FC236}">
                    <a16:creationId xmlns:a16="http://schemas.microsoft.com/office/drawing/2014/main" id="{38197186-1209-D36A-EFDF-31733B26B653}"/>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6" name="T1">
                <a:extLst>
                  <a:ext uri="{FF2B5EF4-FFF2-40B4-BE49-F238E27FC236}">
                    <a16:creationId xmlns:a16="http://schemas.microsoft.com/office/drawing/2014/main" id="{8CB5E8F4-4BD9-635C-6753-740E8FF7D408}"/>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7" name="V">
                <a:extLst>
                  <a:ext uri="{FF2B5EF4-FFF2-40B4-BE49-F238E27FC236}">
                    <a16:creationId xmlns:a16="http://schemas.microsoft.com/office/drawing/2014/main" id="{62C33967-6209-2C54-6C25-42186B829EB5}"/>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sp>
        <p:nvSpPr>
          <p:cNvPr id="9" name="Content Placeholder 7"/>
          <p:cNvSpPr>
            <a:spLocks noGrp="1"/>
          </p:cNvSpPr>
          <p:nvPr>
            <p:ph sz="quarter" idx="13"/>
          </p:nvPr>
        </p:nvSpPr>
        <p:spPr>
          <a:xfrm>
            <a:off x="958850" y="2097600"/>
            <a:ext cx="9263999" cy="4065600"/>
          </a:xfrm>
        </p:spPr>
        <p:txBody>
          <a:bodyPr numCol="1" spcCol="360000"/>
          <a:lstStyle>
            <a:lvl5pPr>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6" name="Title 5"/>
          <p:cNvSpPr>
            <a:spLocks noGrp="1"/>
          </p:cNvSpPr>
          <p:nvPr>
            <p:ph type="title"/>
          </p:nvPr>
        </p:nvSpPr>
        <p:spPr/>
        <p:txBody>
          <a:bodyPr/>
          <a:lstStyle>
            <a:lvl1pPr>
              <a:defRPr/>
            </a:lvl1pPr>
          </a:lstStyle>
          <a:p>
            <a:r>
              <a:rPr lang="en-GB" noProof="0" dirty="0"/>
              <a:t>Click to edit Master title style</a:t>
            </a:r>
          </a:p>
        </p:txBody>
      </p:sp>
      <p:sp>
        <p:nvSpPr>
          <p:cNvPr id="50" name="Date Placeholder 2">
            <a:extLst>
              <a:ext uri="{FF2B5EF4-FFF2-40B4-BE49-F238E27FC236}">
                <a16:creationId xmlns:a16="http://schemas.microsoft.com/office/drawing/2014/main" id="{343028FD-E7DA-AF24-BE50-1BE6E68CA28D}"/>
              </a:ext>
            </a:extLst>
          </p:cNvPr>
          <p:cNvSpPr>
            <a:spLocks noGrp="1"/>
          </p:cNvSpPr>
          <p:nvPr>
            <p:ph type="dt" sz="half" idx="14"/>
          </p:nvPr>
        </p:nvSpPr>
        <p:spPr/>
        <p:txBody>
          <a:bodyPr/>
          <a:lstStyle>
            <a:lvl1pPr>
              <a:defRPr/>
            </a:lvl1pPr>
          </a:lstStyle>
          <a:p>
            <a:pPr>
              <a:defRPr/>
            </a:pPr>
            <a:fld id="{8F365DB9-3935-4D15-BBE5-26264A117717}" type="datetime1">
              <a:rPr lang="en-GB"/>
              <a:pPr>
                <a:defRPr/>
              </a:pPr>
              <a:t>25/01/2024</a:t>
            </a:fld>
            <a:endParaRPr lang="en-GB" dirty="0"/>
          </a:p>
        </p:txBody>
      </p:sp>
      <p:sp>
        <p:nvSpPr>
          <p:cNvPr id="51" name="Footer Placeholder 3">
            <a:extLst>
              <a:ext uri="{FF2B5EF4-FFF2-40B4-BE49-F238E27FC236}">
                <a16:creationId xmlns:a16="http://schemas.microsoft.com/office/drawing/2014/main" id="{39B2EE6E-7013-4921-9ACA-9867A6CA4872}"/>
              </a:ext>
            </a:extLst>
          </p:cNvPr>
          <p:cNvSpPr>
            <a:spLocks noGrp="1"/>
          </p:cNvSpPr>
          <p:nvPr>
            <p:ph type="ftr" sz="quarter" idx="15"/>
          </p:nvPr>
        </p:nvSpPr>
        <p:spPr/>
        <p:txBody>
          <a:bodyPr/>
          <a:lstStyle>
            <a:lvl1pPr>
              <a:defRPr/>
            </a:lvl1pPr>
          </a:lstStyle>
          <a:p>
            <a:pPr>
              <a:defRPr/>
            </a:pPr>
            <a:r>
              <a:rPr lang="en-GB"/>
              <a:t>VTT – beyond the obvious</a:t>
            </a:r>
            <a:endParaRPr lang="en-GB" dirty="0"/>
          </a:p>
        </p:txBody>
      </p:sp>
      <p:sp>
        <p:nvSpPr>
          <p:cNvPr id="52" name="Slide Number Placeholder 4">
            <a:extLst>
              <a:ext uri="{FF2B5EF4-FFF2-40B4-BE49-F238E27FC236}">
                <a16:creationId xmlns:a16="http://schemas.microsoft.com/office/drawing/2014/main" id="{6EC9074B-9614-820D-7B59-7715A40CA216}"/>
              </a:ext>
            </a:extLst>
          </p:cNvPr>
          <p:cNvSpPr>
            <a:spLocks noGrp="1"/>
          </p:cNvSpPr>
          <p:nvPr>
            <p:ph type="sldNum" sz="quarter" idx="16"/>
          </p:nvPr>
        </p:nvSpPr>
        <p:spPr/>
        <p:txBody>
          <a:bodyPr/>
          <a:lstStyle>
            <a:lvl1pPr>
              <a:defRPr/>
            </a:lvl1pPr>
          </a:lstStyle>
          <a:p>
            <a:pPr>
              <a:defRPr/>
            </a:pPr>
            <a:fld id="{185EA12B-3460-4949-83F4-18F3B53CF9A8}" type="slidenum">
              <a:rPr lang="en-GB"/>
              <a:pPr>
                <a:defRPr/>
              </a:pPr>
              <a:t>‹Nr.›</a:t>
            </a:fld>
            <a:endParaRPr lang="en-GB" dirty="0"/>
          </a:p>
        </p:txBody>
      </p:sp>
    </p:spTree>
    <p:extLst>
      <p:ext uri="{BB962C8B-B14F-4D97-AF65-F5344CB8AC3E}">
        <p14:creationId xmlns:p14="http://schemas.microsoft.com/office/powerpoint/2010/main" val="440267959"/>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TT 2020 Content slide 01b">
    <p:bg>
      <p:bgPr>
        <a:solidFill>
          <a:srgbClr val="005794"/>
        </a:solidFill>
        <a:effectLst/>
      </p:bgPr>
    </p:bg>
    <p:spTree>
      <p:nvGrpSpPr>
        <p:cNvPr id="1" name=""/>
        <p:cNvGrpSpPr/>
        <p:nvPr/>
      </p:nvGrpSpPr>
      <p:grpSpPr>
        <a:xfrm>
          <a:off x="0" y="0"/>
          <a:ext cx="0" cy="0"/>
          <a:chOff x="0" y="0"/>
          <a:chExt cx="0" cy="0"/>
        </a:xfrm>
      </p:grpSpPr>
      <p:grpSp>
        <p:nvGrpSpPr>
          <p:cNvPr id="2" name="VTT_LogoStack_v3_16092019 pienempi koko">
            <a:extLst>
              <a:ext uri="{FF2B5EF4-FFF2-40B4-BE49-F238E27FC236}">
                <a16:creationId xmlns:a16="http://schemas.microsoft.com/office/drawing/2014/main" id="{A4F8F853-B3CD-3854-9146-91BB093E568B}"/>
              </a:ext>
            </a:extLst>
          </p:cNvPr>
          <p:cNvGrpSpPr>
            <a:grpSpLocks/>
          </p:cNvGrpSpPr>
          <p:nvPr userDrawn="1"/>
        </p:nvGrpSpPr>
        <p:grpSpPr bwMode="auto">
          <a:xfrm>
            <a:off x="10725150" y="0"/>
            <a:ext cx="1158875" cy="782638"/>
            <a:chOff x="7909204" y="1770762"/>
            <a:chExt cx="971550" cy="655638"/>
          </a:xfrm>
        </p:grpSpPr>
        <p:grpSp>
          <p:nvGrpSpPr>
            <p:cNvPr id="3" name="_VTT_logo_102019_01_white_on_orange" hidden="1">
              <a:extLst>
                <a:ext uri="{FF2B5EF4-FFF2-40B4-BE49-F238E27FC236}">
                  <a16:creationId xmlns:a16="http://schemas.microsoft.com/office/drawing/2014/main" id="{E636577B-DB89-8F11-96CF-80A1080F8F18}"/>
                </a:ext>
              </a:extLst>
            </p:cNvPr>
            <p:cNvGrpSpPr>
              <a:grpSpLocks/>
            </p:cNvGrpSpPr>
            <p:nvPr userDrawn="1"/>
          </p:nvGrpSpPr>
          <p:grpSpPr bwMode="auto">
            <a:xfrm>
              <a:off x="7909204" y="1770762"/>
              <a:ext cx="971550" cy="655638"/>
              <a:chOff x="379933" y="-15999"/>
              <a:chExt cx="971550" cy="655638"/>
            </a:xfrm>
          </p:grpSpPr>
          <p:sp>
            <p:nvSpPr>
              <p:cNvPr id="46" name="Box">
                <a:extLst>
                  <a:ext uri="{FF2B5EF4-FFF2-40B4-BE49-F238E27FC236}">
                    <a16:creationId xmlns:a16="http://schemas.microsoft.com/office/drawing/2014/main" id="{B9B4D403-D727-DB0A-461D-B1665413137E}"/>
                  </a:ext>
                </a:extLst>
              </p:cNvPr>
              <p:cNvSpPr>
                <a:spLocks noChangeArrowheads="1"/>
              </p:cNvSpPr>
              <p:nvPr userDrawn="1"/>
            </p:nvSpPr>
            <p:spPr bwMode="auto">
              <a:xfrm>
                <a:off x="379933" y="-15999"/>
                <a:ext cx="971550" cy="655638"/>
              </a:xfrm>
              <a:prstGeom prst="rect">
                <a:avLst/>
              </a:prstGeom>
              <a:solidFill>
                <a:srgbClr val="F06E00"/>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7" name="T2">
                <a:extLst>
                  <a:ext uri="{FF2B5EF4-FFF2-40B4-BE49-F238E27FC236}">
                    <a16:creationId xmlns:a16="http://schemas.microsoft.com/office/drawing/2014/main" id="{D043AC38-5378-85D1-59A9-51FE70149FA4}"/>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8" name="T1">
                <a:extLst>
                  <a:ext uri="{FF2B5EF4-FFF2-40B4-BE49-F238E27FC236}">
                    <a16:creationId xmlns:a16="http://schemas.microsoft.com/office/drawing/2014/main" id="{E650C063-E569-C28A-6053-7E45192959C0}"/>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9" name="V">
                <a:extLst>
                  <a:ext uri="{FF2B5EF4-FFF2-40B4-BE49-F238E27FC236}">
                    <a16:creationId xmlns:a16="http://schemas.microsoft.com/office/drawing/2014/main" id="{21A8C416-92B6-7115-ED7C-0B8FC8E16670}"/>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4" name="_VTT_logo_102019_02_white_on_black" hidden="1">
              <a:extLst>
                <a:ext uri="{FF2B5EF4-FFF2-40B4-BE49-F238E27FC236}">
                  <a16:creationId xmlns:a16="http://schemas.microsoft.com/office/drawing/2014/main" id="{6AF34DC4-4C1C-0549-5754-A8849CAF4E57}"/>
                </a:ext>
              </a:extLst>
            </p:cNvPr>
            <p:cNvGrpSpPr>
              <a:grpSpLocks/>
            </p:cNvGrpSpPr>
            <p:nvPr userDrawn="1"/>
          </p:nvGrpSpPr>
          <p:grpSpPr bwMode="auto">
            <a:xfrm>
              <a:off x="7909204" y="1770762"/>
              <a:ext cx="971550" cy="655638"/>
              <a:chOff x="379933" y="-15999"/>
              <a:chExt cx="971550" cy="655638"/>
            </a:xfrm>
          </p:grpSpPr>
          <p:sp>
            <p:nvSpPr>
              <p:cNvPr id="42" name="Box">
                <a:extLst>
                  <a:ext uri="{FF2B5EF4-FFF2-40B4-BE49-F238E27FC236}">
                    <a16:creationId xmlns:a16="http://schemas.microsoft.com/office/drawing/2014/main" id="{9BEA0B16-C05F-0E05-8B77-400A9361086A}"/>
                  </a:ext>
                </a:extLst>
              </p:cNvPr>
              <p:cNvSpPr>
                <a:spLocks noChangeArrowheads="1"/>
              </p:cNvSpPr>
              <p:nvPr userDrawn="1"/>
            </p:nvSpPr>
            <p:spPr bwMode="auto">
              <a:xfrm>
                <a:off x="379933" y="-15999"/>
                <a:ext cx="971550" cy="655638"/>
              </a:xfrm>
              <a:prstGeom prst="rect">
                <a:avLst/>
              </a:prstGeom>
              <a:solidFill>
                <a:srgbClr val="000000"/>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3" name="T2">
                <a:extLst>
                  <a:ext uri="{FF2B5EF4-FFF2-40B4-BE49-F238E27FC236}">
                    <a16:creationId xmlns:a16="http://schemas.microsoft.com/office/drawing/2014/main" id="{1EC6D540-5480-5B1C-CBA2-D3875B664D59}"/>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4" name="T1">
                <a:extLst>
                  <a:ext uri="{FF2B5EF4-FFF2-40B4-BE49-F238E27FC236}">
                    <a16:creationId xmlns:a16="http://schemas.microsoft.com/office/drawing/2014/main" id="{15F7EE69-3230-E3C2-A8B7-522C07708B09}"/>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5" name="V">
                <a:extLst>
                  <a:ext uri="{FF2B5EF4-FFF2-40B4-BE49-F238E27FC236}">
                    <a16:creationId xmlns:a16="http://schemas.microsoft.com/office/drawing/2014/main" id="{7F2334B7-6927-82F2-5932-0BA96804DAAF}"/>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5" name="_VTT_logo_102019_03_white_on_blue" hidden="1">
              <a:extLst>
                <a:ext uri="{FF2B5EF4-FFF2-40B4-BE49-F238E27FC236}">
                  <a16:creationId xmlns:a16="http://schemas.microsoft.com/office/drawing/2014/main" id="{D5A9A7B3-03AC-D86E-E5D2-FA96013D76EE}"/>
                </a:ext>
              </a:extLst>
            </p:cNvPr>
            <p:cNvGrpSpPr>
              <a:grpSpLocks/>
            </p:cNvGrpSpPr>
            <p:nvPr userDrawn="1"/>
          </p:nvGrpSpPr>
          <p:grpSpPr bwMode="auto">
            <a:xfrm>
              <a:off x="7909204" y="1770762"/>
              <a:ext cx="971550" cy="655638"/>
              <a:chOff x="379933" y="-15999"/>
              <a:chExt cx="971550" cy="655638"/>
            </a:xfrm>
          </p:grpSpPr>
          <p:sp>
            <p:nvSpPr>
              <p:cNvPr id="38" name="Box">
                <a:extLst>
                  <a:ext uri="{FF2B5EF4-FFF2-40B4-BE49-F238E27FC236}">
                    <a16:creationId xmlns:a16="http://schemas.microsoft.com/office/drawing/2014/main" id="{D39B645E-A860-7099-B10A-19C4165AD8F9}"/>
                  </a:ext>
                </a:extLst>
              </p:cNvPr>
              <p:cNvSpPr>
                <a:spLocks noChangeArrowheads="1"/>
              </p:cNvSpPr>
              <p:nvPr userDrawn="1"/>
            </p:nvSpPr>
            <p:spPr bwMode="auto">
              <a:xfrm>
                <a:off x="379933" y="-15999"/>
                <a:ext cx="971550" cy="655638"/>
              </a:xfrm>
              <a:prstGeom prst="rect">
                <a:avLst/>
              </a:prstGeom>
              <a:solidFill>
                <a:srgbClr val="005794"/>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9" name="T2">
                <a:extLst>
                  <a:ext uri="{FF2B5EF4-FFF2-40B4-BE49-F238E27FC236}">
                    <a16:creationId xmlns:a16="http://schemas.microsoft.com/office/drawing/2014/main" id="{1F94ECB8-670F-C278-994B-3FEDB6D49232}"/>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0" name="T1">
                <a:extLst>
                  <a:ext uri="{FF2B5EF4-FFF2-40B4-BE49-F238E27FC236}">
                    <a16:creationId xmlns:a16="http://schemas.microsoft.com/office/drawing/2014/main" id="{7FB8A711-D8AB-100C-F0BB-82BF3E0642DE}"/>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1" name="V">
                <a:extLst>
                  <a:ext uri="{FF2B5EF4-FFF2-40B4-BE49-F238E27FC236}">
                    <a16:creationId xmlns:a16="http://schemas.microsoft.com/office/drawing/2014/main" id="{E490E6D3-38D6-0B1D-B2A4-0BA817900324}"/>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7" name="_VTT_logo_102019_04_white_on_dark_grey" hidden="1">
              <a:extLst>
                <a:ext uri="{FF2B5EF4-FFF2-40B4-BE49-F238E27FC236}">
                  <a16:creationId xmlns:a16="http://schemas.microsoft.com/office/drawing/2014/main" id="{597A1A4C-0710-217A-AFDF-D8686DB5DE6E}"/>
                </a:ext>
              </a:extLst>
            </p:cNvPr>
            <p:cNvGrpSpPr>
              <a:grpSpLocks/>
            </p:cNvGrpSpPr>
            <p:nvPr userDrawn="1"/>
          </p:nvGrpSpPr>
          <p:grpSpPr bwMode="auto">
            <a:xfrm>
              <a:off x="7909204" y="1770762"/>
              <a:ext cx="971550" cy="655638"/>
              <a:chOff x="379933" y="-15999"/>
              <a:chExt cx="971550" cy="655638"/>
            </a:xfrm>
          </p:grpSpPr>
          <p:sp>
            <p:nvSpPr>
              <p:cNvPr id="34" name="Box">
                <a:extLst>
                  <a:ext uri="{FF2B5EF4-FFF2-40B4-BE49-F238E27FC236}">
                    <a16:creationId xmlns:a16="http://schemas.microsoft.com/office/drawing/2014/main" id="{1EE3065E-D0AD-F863-5297-2C4D59B8CBA3}"/>
                  </a:ext>
                </a:extLst>
              </p:cNvPr>
              <p:cNvSpPr>
                <a:spLocks noChangeArrowheads="1"/>
              </p:cNvSpPr>
              <p:nvPr userDrawn="1"/>
            </p:nvSpPr>
            <p:spPr bwMode="auto">
              <a:xfrm>
                <a:off x="379933" y="-15999"/>
                <a:ext cx="971550" cy="655638"/>
              </a:xfrm>
              <a:prstGeom prst="rect">
                <a:avLst/>
              </a:prstGeom>
              <a:solidFill>
                <a:srgbClr val="AFAFA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5" name="T2">
                <a:extLst>
                  <a:ext uri="{FF2B5EF4-FFF2-40B4-BE49-F238E27FC236}">
                    <a16:creationId xmlns:a16="http://schemas.microsoft.com/office/drawing/2014/main" id="{5E185D81-4B43-B4C1-C9E0-8236F9DD67BF}"/>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6" name="T1">
                <a:extLst>
                  <a:ext uri="{FF2B5EF4-FFF2-40B4-BE49-F238E27FC236}">
                    <a16:creationId xmlns:a16="http://schemas.microsoft.com/office/drawing/2014/main" id="{2449E9E1-55AF-D8CD-8850-26DAEC25FB1A}"/>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7" name="V">
                <a:extLst>
                  <a:ext uri="{FF2B5EF4-FFF2-40B4-BE49-F238E27FC236}">
                    <a16:creationId xmlns:a16="http://schemas.microsoft.com/office/drawing/2014/main" id="{9F588651-8A3A-C2EF-2ADF-B58BCDA5AFAB}"/>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8" name="_VTT_logo_102019_05_dark_grey_on_white" hidden="1">
              <a:extLst>
                <a:ext uri="{FF2B5EF4-FFF2-40B4-BE49-F238E27FC236}">
                  <a16:creationId xmlns:a16="http://schemas.microsoft.com/office/drawing/2014/main" id="{3AB0C1CE-A2C8-3120-0B28-15E508F5359C}"/>
                </a:ext>
              </a:extLst>
            </p:cNvPr>
            <p:cNvGrpSpPr>
              <a:grpSpLocks/>
            </p:cNvGrpSpPr>
            <p:nvPr userDrawn="1"/>
          </p:nvGrpSpPr>
          <p:grpSpPr bwMode="auto">
            <a:xfrm>
              <a:off x="7909204" y="1770762"/>
              <a:ext cx="971550" cy="655638"/>
              <a:chOff x="379933" y="-15999"/>
              <a:chExt cx="971550" cy="655638"/>
            </a:xfrm>
          </p:grpSpPr>
          <p:sp>
            <p:nvSpPr>
              <p:cNvPr id="30" name="Box">
                <a:extLst>
                  <a:ext uri="{FF2B5EF4-FFF2-40B4-BE49-F238E27FC236}">
                    <a16:creationId xmlns:a16="http://schemas.microsoft.com/office/drawing/2014/main" id="{A1E9DF11-5FE9-E7DE-9596-8AC891C981BC}"/>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1" name="T2">
                <a:extLst>
                  <a:ext uri="{FF2B5EF4-FFF2-40B4-BE49-F238E27FC236}">
                    <a16:creationId xmlns:a16="http://schemas.microsoft.com/office/drawing/2014/main" id="{2FA88914-D1FB-2E2D-643C-1F4A6D882981}"/>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2" name="T1">
                <a:extLst>
                  <a:ext uri="{FF2B5EF4-FFF2-40B4-BE49-F238E27FC236}">
                    <a16:creationId xmlns:a16="http://schemas.microsoft.com/office/drawing/2014/main" id="{578657AB-3F30-3F04-59D0-68CB98F3AB2A}"/>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3" name="V">
                <a:extLst>
                  <a:ext uri="{FF2B5EF4-FFF2-40B4-BE49-F238E27FC236}">
                    <a16:creationId xmlns:a16="http://schemas.microsoft.com/office/drawing/2014/main" id="{4C961CDB-0677-37CB-4851-3EE28F080B26}"/>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0" name="_VTT_logo_102019_06_orange_blue_on_white" hidden="1">
              <a:extLst>
                <a:ext uri="{FF2B5EF4-FFF2-40B4-BE49-F238E27FC236}">
                  <a16:creationId xmlns:a16="http://schemas.microsoft.com/office/drawing/2014/main" id="{9847FFA1-E1B4-24F2-8B27-B3FFF8B72E47}"/>
                </a:ext>
              </a:extLst>
            </p:cNvPr>
            <p:cNvGrpSpPr>
              <a:grpSpLocks/>
            </p:cNvGrpSpPr>
            <p:nvPr userDrawn="1"/>
          </p:nvGrpSpPr>
          <p:grpSpPr bwMode="auto">
            <a:xfrm>
              <a:off x="7909204" y="1770762"/>
              <a:ext cx="971550" cy="655638"/>
              <a:chOff x="379933" y="-15999"/>
              <a:chExt cx="971550" cy="655638"/>
            </a:xfrm>
          </p:grpSpPr>
          <p:sp>
            <p:nvSpPr>
              <p:cNvPr id="26" name="Box">
                <a:extLst>
                  <a:ext uri="{FF2B5EF4-FFF2-40B4-BE49-F238E27FC236}">
                    <a16:creationId xmlns:a16="http://schemas.microsoft.com/office/drawing/2014/main" id="{BDF13ECE-353E-E110-C306-05E31D6E72AA}"/>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7" name="T2">
                <a:extLst>
                  <a:ext uri="{FF2B5EF4-FFF2-40B4-BE49-F238E27FC236}">
                    <a16:creationId xmlns:a16="http://schemas.microsoft.com/office/drawing/2014/main" id="{766484E8-819E-0356-834F-6F592568F3E4}"/>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8" name="T1">
                <a:extLst>
                  <a:ext uri="{FF2B5EF4-FFF2-40B4-BE49-F238E27FC236}">
                    <a16:creationId xmlns:a16="http://schemas.microsoft.com/office/drawing/2014/main" id="{A534DB9A-0036-1643-2B2D-54E69BEB7239}"/>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9" name="V">
                <a:extLst>
                  <a:ext uri="{FF2B5EF4-FFF2-40B4-BE49-F238E27FC236}">
                    <a16:creationId xmlns:a16="http://schemas.microsoft.com/office/drawing/2014/main" id="{6B64B9D4-801C-CBF3-47E6-50243153135B}"/>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1" name="_VTT_logo_102019_07_blue_on_white">
              <a:extLst>
                <a:ext uri="{FF2B5EF4-FFF2-40B4-BE49-F238E27FC236}">
                  <a16:creationId xmlns:a16="http://schemas.microsoft.com/office/drawing/2014/main" id="{ACAEBF18-927B-FB78-1B4A-95DE429DAB65}"/>
                </a:ext>
              </a:extLst>
            </p:cNvPr>
            <p:cNvGrpSpPr>
              <a:grpSpLocks/>
            </p:cNvGrpSpPr>
            <p:nvPr userDrawn="1"/>
          </p:nvGrpSpPr>
          <p:grpSpPr bwMode="auto">
            <a:xfrm>
              <a:off x="7909204" y="1770762"/>
              <a:ext cx="971550" cy="655638"/>
              <a:chOff x="379933" y="-15999"/>
              <a:chExt cx="971550" cy="655638"/>
            </a:xfrm>
          </p:grpSpPr>
          <p:sp>
            <p:nvSpPr>
              <p:cNvPr id="22" name="Box">
                <a:extLst>
                  <a:ext uri="{FF2B5EF4-FFF2-40B4-BE49-F238E27FC236}">
                    <a16:creationId xmlns:a16="http://schemas.microsoft.com/office/drawing/2014/main" id="{16E9B56B-27ED-3A2A-217A-94814B2BE9D8}"/>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3" name="T2">
                <a:extLst>
                  <a:ext uri="{FF2B5EF4-FFF2-40B4-BE49-F238E27FC236}">
                    <a16:creationId xmlns:a16="http://schemas.microsoft.com/office/drawing/2014/main" id="{C65A48DC-DF9F-FC8B-1C2B-71DFAAE9AA11}"/>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 name="T1">
                <a:extLst>
                  <a:ext uri="{FF2B5EF4-FFF2-40B4-BE49-F238E27FC236}">
                    <a16:creationId xmlns:a16="http://schemas.microsoft.com/office/drawing/2014/main" id="{2722CAEC-E925-0F75-834B-CE76017B358E}"/>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 name="V">
                <a:extLst>
                  <a:ext uri="{FF2B5EF4-FFF2-40B4-BE49-F238E27FC236}">
                    <a16:creationId xmlns:a16="http://schemas.microsoft.com/office/drawing/2014/main" id="{6E82BE4B-CD91-36F9-FB39-4FBCE1EFF51D}"/>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2" name="_VTT_logo_102019_08_black_on_white" hidden="1">
              <a:extLst>
                <a:ext uri="{FF2B5EF4-FFF2-40B4-BE49-F238E27FC236}">
                  <a16:creationId xmlns:a16="http://schemas.microsoft.com/office/drawing/2014/main" id="{C8B81C84-8711-D322-72DB-050D7232586D}"/>
                </a:ext>
              </a:extLst>
            </p:cNvPr>
            <p:cNvGrpSpPr>
              <a:grpSpLocks/>
            </p:cNvGrpSpPr>
            <p:nvPr userDrawn="1"/>
          </p:nvGrpSpPr>
          <p:grpSpPr bwMode="auto">
            <a:xfrm>
              <a:off x="7909204" y="1770762"/>
              <a:ext cx="971550" cy="655638"/>
              <a:chOff x="379933" y="-15999"/>
              <a:chExt cx="971550" cy="655638"/>
            </a:xfrm>
          </p:grpSpPr>
          <p:sp>
            <p:nvSpPr>
              <p:cNvPr id="18" name="Box">
                <a:extLst>
                  <a:ext uri="{FF2B5EF4-FFF2-40B4-BE49-F238E27FC236}">
                    <a16:creationId xmlns:a16="http://schemas.microsoft.com/office/drawing/2014/main" id="{3922DDB4-62D0-BC5C-1BB4-EBCABB6FD5C2}"/>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19" name="T2">
                <a:extLst>
                  <a:ext uri="{FF2B5EF4-FFF2-40B4-BE49-F238E27FC236}">
                    <a16:creationId xmlns:a16="http://schemas.microsoft.com/office/drawing/2014/main" id="{5C6C7EE9-0A1F-13D3-C761-7AAE97AD2112}"/>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0" name="T1">
                <a:extLst>
                  <a:ext uri="{FF2B5EF4-FFF2-40B4-BE49-F238E27FC236}">
                    <a16:creationId xmlns:a16="http://schemas.microsoft.com/office/drawing/2014/main" id="{1DEB3398-7C57-2414-1797-49C017B500C4}"/>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1" name="V">
                <a:extLst>
                  <a:ext uri="{FF2B5EF4-FFF2-40B4-BE49-F238E27FC236}">
                    <a16:creationId xmlns:a16="http://schemas.microsoft.com/office/drawing/2014/main" id="{B97504B7-02E9-18F3-BFEE-CC833C501325}"/>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3" name="_VTT_logo_102019_09_orange_on_white" hidden="1">
              <a:extLst>
                <a:ext uri="{FF2B5EF4-FFF2-40B4-BE49-F238E27FC236}">
                  <a16:creationId xmlns:a16="http://schemas.microsoft.com/office/drawing/2014/main" id="{CCB8AD33-316B-F8AA-6612-126AF91EFB41}"/>
                </a:ext>
              </a:extLst>
            </p:cNvPr>
            <p:cNvGrpSpPr>
              <a:grpSpLocks/>
            </p:cNvGrpSpPr>
            <p:nvPr userDrawn="1"/>
          </p:nvGrpSpPr>
          <p:grpSpPr bwMode="auto">
            <a:xfrm>
              <a:off x="7909204" y="1770762"/>
              <a:ext cx="971550" cy="655638"/>
              <a:chOff x="379933" y="-15999"/>
              <a:chExt cx="971550" cy="655638"/>
            </a:xfrm>
          </p:grpSpPr>
          <p:sp>
            <p:nvSpPr>
              <p:cNvPr id="14" name="Box">
                <a:extLst>
                  <a:ext uri="{FF2B5EF4-FFF2-40B4-BE49-F238E27FC236}">
                    <a16:creationId xmlns:a16="http://schemas.microsoft.com/office/drawing/2014/main" id="{0FC3B6A1-D839-8CA6-4485-41E3CCCDE278}"/>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15" name="T2">
                <a:extLst>
                  <a:ext uri="{FF2B5EF4-FFF2-40B4-BE49-F238E27FC236}">
                    <a16:creationId xmlns:a16="http://schemas.microsoft.com/office/drawing/2014/main" id="{C5199B83-EA21-9A13-F59A-B08C877E9023}"/>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6" name="T1">
                <a:extLst>
                  <a:ext uri="{FF2B5EF4-FFF2-40B4-BE49-F238E27FC236}">
                    <a16:creationId xmlns:a16="http://schemas.microsoft.com/office/drawing/2014/main" id="{3F7A9D47-4624-6037-F358-58EB400F2C7E}"/>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7" name="V">
                <a:extLst>
                  <a:ext uri="{FF2B5EF4-FFF2-40B4-BE49-F238E27FC236}">
                    <a16:creationId xmlns:a16="http://schemas.microsoft.com/office/drawing/2014/main" id="{D5FA2463-F320-E55F-157E-B5F11541AC11}"/>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sp>
        <p:nvSpPr>
          <p:cNvPr id="9" name="Content Placeholder 7"/>
          <p:cNvSpPr>
            <a:spLocks noGrp="1"/>
          </p:cNvSpPr>
          <p:nvPr>
            <p:ph sz="quarter" idx="13"/>
          </p:nvPr>
        </p:nvSpPr>
        <p:spPr>
          <a:xfrm>
            <a:off x="958850" y="2097600"/>
            <a:ext cx="9263999" cy="4065600"/>
          </a:xfrm>
        </p:spPr>
        <p:txBody>
          <a:bodyPr numCol="1" spcCol="360000"/>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defRPr>
                <a:solidFill>
                  <a:srgbClr val="FFFFFF"/>
                </a:solidFill>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6" name="Title 5"/>
          <p:cNvSpPr>
            <a:spLocks noGrp="1"/>
          </p:cNvSpPr>
          <p:nvPr>
            <p:ph type="title"/>
          </p:nvPr>
        </p:nvSpPr>
        <p:spPr/>
        <p:txBody>
          <a:bodyPr/>
          <a:lstStyle>
            <a:lvl1pPr>
              <a:defRPr>
                <a:solidFill>
                  <a:srgbClr val="FFFFFF"/>
                </a:solidFill>
              </a:defRPr>
            </a:lvl1pPr>
          </a:lstStyle>
          <a:p>
            <a:r>
              <a:rPr lang="en-GB" noProof="0" dirty="0"/>
              <a:t>Click to edit Master title style</a:t>
            </a:r>
          </a:p>
        </p:txBody>
      </p:sp>
      <p:sp>
        <p:nvSpPr>
          <p:cNvPr id="50" name="Date Placeholder 2">
            <a:extLst>
              <a:ext uri="{FF2B5EF4-FFF2-40B4-BE49-F238E27FC236}">
                <a16:creationId xmlns:a16="http://schemas.microsoft.com/office/drawing/2014/main" id="{F9121C4E-53B8-077F-CCBE-618AAEC62322}"/>
              </a:ext>
            </a:extLst>
          </p:cNvPr>
          <p:cNvSpPr>
            <a:spLocks noGrp="1"/>
          </p:cNvSpPr>
          <p:nvPr>
            <p:ph type="dt" sz="half" idx="14"/>
          </p:nvPr>
        </p:nvSpPr>
        <p:spPr/>
        <p:txBody>
          <a:bodyPr/>
          <a:lstStyle>
            <a:lvl1pPr>
              <a:defRPr>
                <a:solidFill>
                  <a:srgbClr val="FFFFFF"/>
                </a:solidFill>
              </a:defRPr>
            </a:lvl1pPr>
          </a:lstStyle>
          <a:p>
            <a:pPr>
              <a:defRPr/>
            </a:pPr>
            <a:fld id="{E54BAF09-D724-44DE-BB69-68E187C18F24}" type="datetime1">
              <a:rPr lang="en-GB"/>
              <a:pPr>
                <a:defRPr/>
              </a:pPr>
              <a:t>25/01/2024</a:t>
            </a:fld>
            <a:endParaRPr lang="en-GB" dirty="0"/>
          </a:p>
        </p:txBody>
      </p:sp>
      <p:sp>
        <p:nvSpPr>
          <p:cNvPr id="51" name="Footer Placeholder 3">
            <a:extLst>
              <a:ext uri="{FF2B5EF4-FFF2-40B4-BE49-F238E27FC236}">
                <a16:creationId xmlns:a16="http://schemas.microsoft.com/office/drawing/2014/main" id="{F0463A42-A2EF-1046-11B8-846C9D5DD48B}"/>
              </a:ext>
            </a:extLst>
          </p:cNvPr>
          <p:cNvSpPr>
            <a:spLocks noGrp="1"/>
          </p:cNvSpPr>
          <p:nvPr>
            <p:ph type="ftr" sz="quarter" idx="15"/>
          </p:nvPr>
        </p:nvSpPr>
        <p:spPr/>
        <p:txBody>
          <a:bodyPr/>
          <a:lstStyle>
            <a:lvl1pPr>
              <a:defRPr>
                <a:solidFill>
                  <a:srgbClr val="FFFFFF"/>
                </a:solidFill>
              </a:defRPr>
            </a:lvl1pPr>
          </a:lstStyle>
          <a:p>
            <a:pPr>
              <a:defRPr/>
            </a:pPr>
            <a:r>
              <a:rPr lang="en-GB"/>
              <a:t>VTT – beyond the obvious</a:t>
            </a:r>
            <a:endParaRPr lang="en-GB" dirty="0"/>
          </a:p>
        </p:txBody>
      </p:sp>
      <p:sp>
        <p:nvSpPr>
          <p:cNvPr id="52" name="Slide Number Placeholder 4">
            <a:extLst>
              <a:ext uri="{FF2B5EF4-FFF2-40B4-BE49-F238E27FC236}">
                <a16:creationId xmlns:a16="http://schemas.microsoft.com/office/drawing/2014/main" id="{7AD4F29A-AE57-28EE-0DFC-D46CE595EF38}"/>
              </a:ext>
            </a:extLst>
          </p:cNvPr>
          <p:cNvSpPr>
            <a:spLocks noGrp="1"/>
          </p:cNvSpPr>
          <p:nvPr>
            <p:ph type="sldNum" sz="quarter" idx="16"/>
          </p:nvPr>
        </p:nvSpPr>
        <p:spPr/>
        <p:txBody>
          <a:bodyPr/>
          <a:lstStyle>
            <a:lvl1pPr>
              <a:defRPr>
                <a:solidFill>
                  <a:srgbClr val="FFFFFF"/>
                </a:solidFill>
              </a:defRPr>
            </a:lvl1pPr>
          </a:lstStyle>
          <a:p>
            <a:pPr>
              <a:defRPr/>
            </a:pPr>
            <a:fld id="{8829D640-5FA0-4AE5-811B-19961850442A}" type="slidenum">
              <a:rPr lang="en-GB"/>
              <a:pPr>
                <a:defRPr/>
              </a:pPr>
              <a:t>‹Nr.›</a:t>
            </a:fld>
            <a:endParaRPr lang="en-GB" dirty="0"/>
          </a:p>
        </p:txBody>
      </p:sp>
    </p:spTree>
    <p:extLst>
      <p:ext uri="{BB962C8B-B14F-4D97-AF65-F5344CB8AC3E}">
        <p14:creationId xmlns:p14="http://schemas.microsoft.com/office/powerpoint/2010/main" val="2240276432"/>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TT 2020 Content slide City 01c">
    <p:spTree>
      <p:nvGrpSpPr>
        <p:cNvPr id="1" name=""/>
        <p:cNvGrpSpPr/>
        <p:nvPr/>
      </p:nvGrpSpPr>
      <p:grpSpPr>
        <a:xfrm>
          <a:off x="0" y="0"/>
          <a:ext cx="0" cy="0"/>
          <a:chOff x="0" y="0"/>
          <a:chExt cx="0" cy="0"/>
        </a:xfrm>
      </p:grpSpPr>
      <p:sp>
        <p:nvSpPr>
          <p:cNvPr id="2" name="Freeform: Shape 66">
            <a:extLst>
              <a:ext uri="{FF2B5EF4-FFF2-40B4-BE49-F238E27FC236}">
                <a16:creationId xmlns:a16="http://schemas.microsoft.com/office/drawing/2014/main" id="{081CC38E-9164-3DB3-2D22-E762E8F4C472}"/>
              </a:ext>
            </a:extLst>
          </p:cNvPr>
          <p:cNvSpPr>
            <a:spLocks/>
          </p:cNvSpPr>
          <p:nvPr/>
        </p:nvSpPr>
        <p:spPr bwMode="auto">
          <a:xfrm>
            <a:off x="0" y="0"/>
            <a:ext cx="10250488" cy="6861175"/>
          </a:xfrm>
          <a:custGeom>
            <a:avLst/>
            <a:gdLst>
              <a:gd name="T0" fmla="*/ 13667319 w 7688234"/>
              <a:gd name="T1" fmla="*/ 6624686 h 5145508"/>
              <a:gd name="T2" fmla="*/ 13667319 w 7688234"/>
              <a:gd name="T3" fmla="*/ 736912 h 5145508"/>
              <a:gd name="T4" fmla="*/ 13667319 w 7688234"/>
              <a:gd name="T5" fmla="*/ 736912 h 5145508"/>
              <a:gd name="T6" fmla="*/ 12393668 w 7688234"/>
              <a:gd name="T7" fmla="*/ 0 h 5145508"/>
              <a:gd name="T8" fmla="*/ 0 w 7688234"/>
              <a:gd name="T9" fmla="*/ 0 h 5145508"/>
              <a:gd name="T10" fmla="*/ 0 w 7688234"/>
              <a:gd name="T11" fmla="*/ 9148234 h 5145508"/>
              <a:gd name="T12" fmla="*/ 5190845 w 7688234"/>
              <a:gd name="T13" fmla="*/ 9148234 h 5145508"/>
              <a:gd name="T14" fmla="*/ 13667319 w 7688234"/>
              <a:gd name="T15" fmla="*/ 6624686 h 51455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88234" h="5145508">
                <a:moveTo>
                  <a:pt x="7688235" y="3726116"/>
                </a:moveTo>
                <a:lnTo>
                  <a:pt x="7688235" y="414483"/>
                </a:lnTo>
                <a:lnTo>
                  <a:pt x="6971772" y="0"/>
                </a:lnTo>
                <a:lnTo>
                  <a:pt x="0" y="0"/>
                </a:lnTo>
                <a:lnTo>
                  <a:pt x="0" y="5145509"/>
                </a:lnTo>
                <a:lnTo>
                  <a:pt x="2919990" y="5145509"/>
                </a:lnTo>
                <a:cubicBezTo>
                  <a:pt x="4289475" y="4248027"/>
                  <a:pt x="5927951" y="3726116"/>
                  <a:pt x="7688235" y="372611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459" cap="flat">
                <a:solidFill>
                  <a:srgbClr val="000000"/>
                </a:solidFill>
                <a:prstDash val="solid"/>
                <a:miter lim="800000"/>
                <a:headEnd/>
                <a:tailEnd/>
              </a14:hiddenLine>
            </a:ext>
          </a:extLst>
        </p:spPr>
        <p:txBody>
          <a:bodyPr anchor="ctr"/>
          <a:lstStyle/>
          <a:p>
            <a:endParaRPr lang="de-DE"/>
          </a:p>
        </p:txBody>
      </p:sp>
      <p:sp>
        <p:nvSpPr>
          <p:cNvPr id="3" name="Freeform: Shape 67">
            <a:extLst>
              <a:ext uri="{FF2B5EF4-FFF2-40B4-BE49-F238E27FC236}">
                <a16:creationId xmlns:a16="http://schemas.microsoft.com/office/drawing/2014/main" id="{1878D4EC-9B86-A4E7-EEC9-1D862A6508B3}"/>
              </a:ext>
            </a:extLst>
          </p:cNvPr>
          <p:cNvSpPr>
            <a:spLocks/>
          </p:cNvSpPr>
          <p:nvPr/>
        </p:nvSpPr>
        <p:spPr bwMode="auto">
          <a:xfrm>
            <a:off x="10250488" y="0"/>
            <a:ext cx="1946275" cy="5130800"/>
          </a:xfrm>
          <a:custGeom>
            <a:avLst/>
            <a:gdLst>
              <a:gd name="T0" fmla="*/ 0 w 1459148"/>
              <a:gd name="T1" fmla="*/ 6624511 h 3847923"/>
              <a:gd name="T2" fmla="*/ 2595035 w 1459148"/>
              <a:gd name="T3" fmla="*/ 6841068 h 3847923"/>
              <a:gd name="T4" fmla="*/ 2595035 w 1459148"/>
              <a:gd name="T5" fmla="*/ 0 h 3847923"/>
              <a:gd name="T6" fmla="*/ 1274199 w 1459148"/>
              <a:gd name="T7" fmla="*/ 0 h 3847923"/>
              <a:gd name="T8" fmla="*/ 0 w 1459148"/>
              <a:gd name="T9" fmla="*/ 736893 h 3847923"/>
              <a:gd name="T10" fmla="*/ 0 w 1459148"/>
              <a:gd name="T11" fmla="*/ 6624511 h 38479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59148" h="3847923">
                <a:moveTo>
                  <a:pt x="0" y="3726116"/>
                </a:moveTo>
                <a:cubicBezTo>
                  <a:pt x="497379" y="3726116"/>
                  <a:pt x="984609" y="3767565"/>
                  <a:pt x="1459149" y="3847924"/>
                </a:cubicBezTo>
                <a:lnTo>
                  <a:pt x="1459149" y="0"/>
                </a:lnTo>
                <a:lnTo>
                  <a:pt x="716463" y="0"/>
                </a:lnTo>
                <a:lnTo>
                  <a:pt x="0" y="414483"/>
                </a:lnTo>
                <a:lnTo>
                  <a:pt x="0" y="372611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459" cap="flat">
                <a:solidFill>
                  <a:srgbClr val="000000"/>
                </a:solidFill>
                <a:prstDash val="solid"/>
                <a:miter lim="800000"/>
                <a:headEnd/>
                <a:tailEnd/>
              </a14:hiddenLine>
            </a:ext>
          </a:extLst>
        </p:spPr>
        <p:txBody>
          <a:bodyPr anchor="ctr"/>
          <a:lstStyle/>
          <a:p>
            <a:endParaRPr lang="de-DE"/>
          </a:p>
        </p:txBody>
      </p:sp>
      <p:sp>
        <p:nvSpPr>
          <p:cNvPr id="4" name="Freeform: Shape 68">
            <a:extLst>
              <a:ext uri="{FF2B5EF4-FFF2-40B4-BE49-F238E27FC236}">
                <a16:creationId xmlns:a16="http://schemas.microsoft.com/office/drawing/2014/main" id="{9C9D6C55-B7D4-FDFF-1827-68FDEE1F51A9}"/>
              </a:ext>
            </a:extLst>
          </p:cNvPr>
          <p:cNvSpPr>
            <a:spLocks/>
          </p:cNvSpPr>
          <p:nvPr/>
        </p:nvSpPr>
        <p:spPr bwMode="auto">
          <a:xfrm>
            <a:off x="9296400" y="0"/>
            <a:ext cx="1909763" cy="552450"/>
          </a:xfrm>
          <a:custGeom>
            <a:avLst/>
            <a:gdLst>
              <a:gd name="T0" fmla="*/ 1273175 w 1432926"/>
              <a:gd name="T1" fmla="*/ 736602 h 414482"/>
              <a:gd name="T2" fmla="*/ 2546351 w 1432926"/>
              <a:gd name="T3" fmla="*/ 0 h 414482"/>
              <a:gd name="T4" fmla="*/ 0 w 1432926"/>
              <a:gd name="T5" fmla="*/ 0 h 414482"/>
              <a:gd name="T6" fmla="*/ 1273175 w 1432926"/>
              <a:gd name="T7" fmla="*/ 736602 h 414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32926" h="414482">
                <a:moveTo>
                  <a:pt x="716463" y="414483"/>
                </a:moveTo>
                <a:lnTo>
                  <a:pt x="1432926" y="0"/>
                </a:lnTo>
                <a:lnTo>
                  <a:pt x="0" y="0"/>
                </a:lnTo>
                <a:lnTo>
                  <a:pt x="716463" y="414483"/>
                </a:lnTo>
                <a:close/>
              </a:path>
            </a:pathLst>
          </a:custGeom>
          <a:solidFill>
            <a:srgbClr val="DBDBDB"/>
          </a:solidFill>
          <a:ln>
            <a:noFill/>
          </a:ln>
          <a:extLst>
            <a:ext uri="{91240B29-F687-4F45-9708-019B960494DF}">
              <a14:hiddenLine xmlns:a14="http://schemas.microsoft.com/office/drawing/2010/main" w="8459" cap="flat">
                <a:solidFill>
                  <a:srgbClr val="000000"/>
                </a:solidFill>
                <a:prstDash val="solid"/>
                <a:miter lim="800000"/>
                <a:headEnd/>
                <a:tailEnd/>
              </a14:hiddenLine>
            </a:ext>
          </a:extLst>
        </p:spPr>
        <p:txBody>
          <a:bodyPr anchor="ctr"/>
          <a:lstStyle/>
          <a:p>
            <a:endParaRPr lang="de-DE"/>
          </a:p>
        </p:txBody>
      </p:sp>
      <p:sp>
        <p:nvSpPr>
          <p:cNvPr id="5" name="Freeform: Shape 69">
            <a:extLst>
              <a:ext uri="{FF2B5EF4-FFF2-40B4-BE49-F238E27FC236}">
                <a16:creationId xmlns:a16="http://schemas.microsoft.com/office/drawing/2014/main" id="{EDFDF418-C349-EFA0-8075-3B4B995F4C84}"/>
              </a:ext>
            </a:extLst>
          </p:cNvPr>
          <p:cNvSpPr>
            <a:spLocks/>
          </p:cNvSpPr>
          <p:nvPr/>
        </p:nvSpPr>
        <p:spPr bwMode="auto">
          <a:xfrm>
            <a:off x="3892550" y="4968875"/>
            <a:ext cx="6357938" cy="1892300"/>
          </a:xfrm>
          <a:custGeom>
            <a:avLst/>
            <a:gdLst>
              <a:gd name="T0" fmla="*/ 0 w 4768245"/>
              <a:gd name="T1" fmla="*/ 2523067 h 1419392"/>
              <a:gd name="T2" fmla="*/ 8477251 w 4768245"/>
              <a:gd name="T3" fmla="*/ 2523067 h 1419392"/>
              <a:gd name="T4" fmla="*/ 8477251 w 4768245"/>
              <a:gd name="T5" fmla="*/ 0 h 1419392"/>
              <a:gd name="T6" fmla="*/ 0 w 4768245"/>
              <a:gd name="T7" fmla="*/ 2523067 h 14193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68245" h="1419392">
                <a:moveTo>
                  <a:pt x="0" y="1419392"/>
                </a:moveTo>
                <a:lnTo>
                  <a:pt x="4768245" y="1419392"/>
                </a:lnTo>
                <a:lnTo>
                  <a:pt x="4768245" y="0"/>
                </a:lnTo>
                <a:cubicBezTo>
                  <a:pt x="3007961" y="0"/>
                  <a:pt x="1369485" y="521910"/>
                  <a:pt x="0" y="1419392"/>
                </a:cubicBezTo>
                <a:close/>
              </a:path>
            </a:pathLst>
          </a:custGeom>
          <a:solidFill>
            <a:srgbClr val="DBDBDB"/>
          </a:solidFill>
          <a:ln>
            <a:noFill/>
          </a:ln>
          <a:extLst>
            <a:ext uri="{91240B29-F687-4F45-9708-019B960494DF}">
              <a14:hiddenLine xmlns:a14="http://schemas.microsoft.com/office/drawing/2010/main" w="8459" cap="flat">
                <a:solidFill>
                  <a:srgbClr val="000000"/>
                </a:solidFill>
                <a:prstDash val="solid"/>
                <a:miter lim="800000"/>
                <a:headEnd/>
                <a:tailEnd/>
              </a14:hiddenLine>
            </a:ext>
          </a:extLst>
        </p:spPr>
        <p:txBody>
          <a:bodyPr anchor="ctr"/>
          <a:lstStyle/>
          <a:p>
            <a:endParaRPr lang="de-DE"/>
          </a:p>
        </p:txBody>
      </p:sp>
      <p:sp>
        <p:nvSpPr>
          <p:cNvPr id="7" name="Freeform: Shape 70">
            <a:extLst>
              <a:ext uri="{FF2B5EF4-FFF2-40B4-BE49-F238E27FC236}">
                <a16:creationId xmlns:a16="http://schemas.microsoft.com/office/drawing/2014/main" id="{AA98308A-5038-F116-AA22-BB61674BF2BD}"/>
              </a:ext>
            </a:extLst>
          </p:cNvPr>
          <p:cNvSpPr>
            <a:spLocks/>
          </p:cNvSpPr>
          <p:nvPr/>
        </p:nvSpPr>
        <p:spPr bwMode="auto">
          <a:xfrm>
            <a:off x="10250488" y="4968875"/>
            <a:ext cx="1946275" cy="1892300"/>
          </a:xfrm>
          <a:custGeom>
            <a:avLst/>
            <a:gdLst>
              <a:gd name="T0" fmla="*/ 0 w 1459148"/>
              <a:gd name="T1" fmla="*/ 2523067 h 1419392"/>
              <a:gd name="T2" fmla="*/ 2595035 w 1459148"/>
              <a:gd name="T3" fmla="*/ 2523067 h 1419392"/>
              <a:gd name="T4" fmla="*/ 2595035 w 1459148"/>
              <a:gd name="T5" fmla="*/ 216520 h 1419392"/>
              <a:gd name="T6" fmla="*/ 0 w 1459148"/>
              <a:gd name="T7" fmla="*/ 0 h 1419392"/>
              <a:gd name="T8" fmla="*/ 0 w 1459148"/>
              <a:gd name="T9" fmla="*/ 2523067 h 14193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9148" h="1419392">
                <a:moveTo>
                  <a:pt x="0" y="1419392"/>
                </a:moveTo>
                <a:lnTo>
                  <a:pt x="1459149" y="1419392"/>
                </a:lnTo>
                <a:lnTo>
                  <a:pt x="1459149" y="121807"/>
                </a:lnTo>
                <a:cubicBezTo>
                  <a:pt x="984609" y="41448"/>
                  <a:pt x="497379" y="0"/>
                  <a:pt x="0" y="0"/>
                </a:cubicBezTo>
                <a:lnTo>
                  <a:pt x="0" y="1419392"/>
                </a:lnTo>
                <a:close/>
              </a:path>
            </a:pathLst>
          </a:custGeom>
          <a:solidFill>
            <a:srgbClr val="DBDBDB"/>
          </a:solidFill>
          <a:ln>
            <a:noFill/>
          </a:ln>
          <a:extLst>
            <a:ext uri="{91240B29-F687-4F45-9708-019B960494DF}">
              <a14:hiddenLine xmlns:a14="http://schemas.microsoft.com/office/drawing/2010/main" w="8459" cap="flat">
                <a:solidFill>
                  <a:srgbClr val="000000"/>
                </a:solidFill>
                <a:prstDash val="solid"/>
                <a:miter lim="800000"/>
                <a:headEnd/>
                <a:tailEnd/>
              </a14:hiddenLine>
            </a:ext>
          </a:extLst>
        </p:spPr>
        <p:txBody>
          <a:bodyPr anchor="ctr"/>
          <a:lstStyle/>
          <a:p>
            <a:endParaRPr lang="de-DE"/>
          </a:p>
        </p:txBody>
      </p:sp>
      <p:grpSp>
        <p:nvGrpSpPr>
          <p:cNvPr id="8" name="VTT_LogoStack_v3_16092019 pienempi koko">
            <a:extLst>
              <a:ext uri="{FF2B5EF4-FFF2-40B4-BE49-F238E27FC236}">
                <a16:creationId xmlns:a16="http://schemas.microsoft.com/office/drawing/2014/main" id="{5EE93F47-609D-3CC9-D16B-F52682877641}"/>
              </a:ext>
            </a:extLst>
          </p:cNvPr>
          <p:cNvGrpSpPr>
            <a:grpSpLocks/>
          </p:cNvGrpSpPr>
          <p:nvPr userDrawn="1"/>
        </p:nvGrpSpPr>
        <p:grpSpPr bwMode="auto">
          <a:xfrm>
            <a:off x="10725150" y="0"/>
            <a:ext cx="1158875" cy="782638"/>
            <a:chOff x="7909204" y="1770762"/>
            <a:chExt cx="971550" cy="655638"/>
          </a:xfrm>
        </p:grpSpPr>
        <p:grpSp>
          <p:nvGrpSpPr>
            <p:cNvPr id="10" name="_VTT_logo_102019_01_white_on_orange">
              <a:extLst>
                <a:ext uri="{FF2B5EF4-FFF2-40B4-BE49-F238E27FC236}">
                  <a16:creationId xmlns:a16="http://schemas.microsoft.com/office/drawing/2014/main" id="{4D3E4B7A-5A1E-DB6E-10A3-01A367CD17CA}"/>
                </a:ext>
              </a:extLst>
            </p:cNvPr>
            <p:cNvGrpSpPr>
              <a:grpSpLocks/>
            </p:cNvGrpSpPr>
            <p:nvPr userDrawn="1"/>
          </p:nvGrpSpPr>
          <p:grpSpPr bwMode="auto">
            <a:xfrm>
              <a:off x="7909204" y="1770762"/>
              <a:ext cx="971550" cy="655638"/>
              <a:chOff x="379933" y="-15999"/>
              <a:chExt cx="971550" cy="655638"/>
            </a:xfrm>
          </p:grpSpPr>
          <p:sp>
            <p:nvSpPr>
              <p:cNvPr id="51" name="Box">
                <a:extLst>
                  <a:ext uri="{FF2B5EF4-FFF2-40B4-BE49-F238E27FC236}">
                    <a16:creationId xmlns:a16="http://schemas.microsoft.com/office/drawing/2014/main" id="{70919DF1-EFA2-36FD-C907-53834D5B1EB9}"/>
                  </a:ext>
                </a:extLst>
              </p:cNvPr>
              <p:cNvSpPr>
                <a:spLocks noChangeArrowheads="1"/>
              </p:cNvSpPr>
              <p:nvPr userDrawn="1"/>
            </p:nvSpPr>
            <p:spPr bwMode="auto">
              <a:xfrm>
                <a:off x="379933" y="-15999"/>
                <a:ext cx="971550" cy="655638"/>
              </a:xfrm>
              <a:prstGeom prst="rect">
                <a:avLst/>
              </a:prstGeom>
              <a:solidFill>
                <a:srgbClr val="F06E00"/>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52" name="T2">
                <a:extLst>
                  <a:ext uri="{FF2B5EF4-FFF2-40B4-BE49-F238E27FC236}">
                    <a16:creationId xmlns:a16="http://schemas.microsoft.com/office/drawing/2014/main" id="{9664C00C-0919-68AC-E4A4-273B99651F88}"/>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3" name="T1">
                <a:extLst>
                  <a:ext uri="{FF2B5EF4-FFF2-40B4-BE49-F238E27FC236}">
                    <a16:creationId xmlns:a16="http://schemas.microsoft.com/office/drawing/2014/main" id="{D831C37B-321A-431D-DF12-EA36F3CC3B27}"/>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4" name="V">
                <a:extLst>
                  <a:ext uri="{FF2B5EF4-FFF2-40B4-BE49-F238E27FC236}">
                    <a16:creationId xmlns:a16="http://schemas.microsoft.com/office/drawing/2014/main" id="{1D3FC1DC-FA10-161A-F740-878CB08B0902}"/>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1" name="_VTT_logo_102019_02_white_on_black" hidden="1">
              <a:extLst>
                <a:ext uri="{FF2B5EF4-FFF2-40B4-BE49-F238E27FC236}">
                  <a16:creationId xmlns:a16="http://schemas.microsoft.com/office/drawing/2014/main" id="{820F797B-321E-C7D6-9F74-D35C189F3713}"/>
                </a:ext>
              </a:extLst>
            </p:cNvPr>
            <p:cNvGrpSpPr>
              <a:grpSpLocks/>
            </p:cNvGrpSpPr>
            <p:nvPr userDrawn="1"/>
          </p:nvGrpSpPr>
          <p:grpSpPr bwMode="auto">
            <a:xfrm>
              <a:off x="7909204" y="1770762"/>
              <a:ext cx="971550" cy="655638"/>
              <a:chOff x="379933" y="-15999"/>
              <a:chExt cx="971550" cy="655638"/>
            </a:xfrm>
          </p:grpSpPr>
          <p:sp>
            <p:nvSpPr>
              <p:cNvPr id="47" name="Box">
                <a:extLst>
                  <a:ext uri="{FF2B5EF4-FFF2-40B4-BE49-F238E27FC236}">
                    <a16:creationId xmlns:a16="http://schemas.microsoft.com/office/drawing/2014/main" id="{44279142-132C-13B3-F777-9A8F3F9C8F24}"/>
                  </a:ext>
                </a:extLst>
              </p:cNvPr>
              <p:cNvSpPr>
                <a:spLocks noChangeArrowheads="1"/>
              </p:cNvSpPr>
              <p:nvPr userDrawn="1"/>
            </p:nvSpPr>
            <p:spPr bwMode="auto">
              <a:xfrm>
                <a:off x="379933" y="-15999"/>
                <a:ext cx="971550" cy="655638"/>
              </a:xfrm>
              <a:prstGeom prst="rect">
                <a:avLst/>
              </a:prstGeom>
              <a:solidFill>
                <a:srgbClr val="000000"/>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8" name="T2">
                <a:extLst>
                  <a:ext uri="{FF2B5EF4-FFF2-40B4-BE49-F238E27FC236}">
                    <a16:creationId xmlns:a16="http://schemas.microsoft.com/office/drawing/2014/main" id="{FE8C95CE-86BB-5FFD-95D6-81E71DC5B145}"/>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9" name="T1">
                <a:extLst>
                  <a:ext uri="{FF2B5EF4-FFF2-40B4-BE49-F238E27FC236}">
                    <a16:creationId xmlns:a16="http://schemas.microsoft.com/office/drawing/2014/main" id="{AD4F65DE-DD9C-FB9A-8B8C-18C4F662EE44}"/>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0" name="V">
                <a:extLst>
                  <a:ext uri="{FF2B5EF4-FFF2-40B4-BE49-F238E27FC236}">
                    <a16:creationId xmlns:a16="http://schemas.microsoft.com/office/drawing/2014/main" id="{A70B6FA9-884D-4F73-1AAA-23E5C4044E19}"/>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2" name="_VTT_logo_102019_03_white_on_blue" hidden="1">
              <a:extLst>
                <a:ext uri="{FF2B5EF4-FFF2-40B4-BE49-F238E27FC236}">
                  <a16:creationId xmlns:a16="http://schemas.microsoft.com/office/drawing/2014/main" id="{9A508409-B4AC-E509-4404-072F37735321}"/>
                </a:ext>
              </a:extLst>
            </p:cNvPr>
            <p:cNvGrpSpPr>
              <a:grpSpLocks/>
            </p:cNvGrpSpPr>
            <p:nvPr userDrawn="1"/>
          </p:nvGrpSpPr>
          <p:grpSpPr bwMode="auto">
            <a:xfrm>
              <a:off x="7909204" y="1770762"/>
              <a:ext cx="971550" cy="655638"/>
              <a:chOff x="379933" y="-15999"/>
              <a:chExt cx="971550" cy="655638"/>
            </a:xfrm>
          </p:grpSpPr>
          <p:sp>
            <p:nvSpPr>
              <p:cNvPr id="43" name="Box">
                <a:extLst>
                  <a:ext uri="{FF2B5EF4-FFF2-40B4-BE49-F238E27FC236}">
                    <a16:creationId xmlns:a16="http://schemas.microsoft.com/office/drawing/2014/main" id="{42F104E2-EA72-7A36-A3B3-2ABDF5F93FE3}"/>
                  </a:ext>
                </a:extLst>
              </p:cNvPr>
              <p:cNvSpPr>
                <a:spLocks noChangeArrowheads="1"/>
              </p:cNvSpPr>
              <p:nvPr userDrawn="1"/>
            </p:nvSpPr>
            <p:spPr bwMode="auto">
              <a:xfrm>
                <a:off x="379933" y="-15999"/>
                <a:ext cx="971550" cy="655638"/>
              </a:xfrm>
              <a:prstGeom prst="rect">
                <a:avLst/>
              </a:prstGeom>
              <a:solidFill>
                <a:srgbClr val="005794"/>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4" name="T2">
                <a:extLst>
                  <a:ext uri="{FF2B5EF4-FFF2-40B4-BE49-F238E27FC236}">
                    <a16:creationId xmlns:a16="http://schemas.microsoft.com/office/drawing/2014/main" id="{889E0C4D-338C-F086-3D5C-0767EED615DC}"/>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5" name="T1">
                <a:extLst>
                  <a:ext uri="{FF2B5EF4-FFF2-40B4-BE49-F238E27FC236}">
                    <a16:creationId xmlns:a16="http://schemas.microsoft.com/office/drawing/2014/main" id="{610157D0-AE43-00C5-5166-6B34F4977552}"/>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6" name="V">
                <a:extLst>
                  <a:ext uri="{FF2B5EF4-FFF2-40B4-BE49-F238E27FC236}">
                    <a16:creationId xmlns:a16="http://schemas.microsoft.com/office/drawing/2014/main" id="{7D47FA0D-3065-EC7E-DF73-334A8587EC34}"/>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3" name="_VTT_logo_102019_04_white_on_dark_grey" hidden="1">
              <a:extLst>
                <a:ext uri="{FF2B5EF4-FFF2-40B4-BE49-F238E27FC236}">
                  <a16:creationId xmlns:a16="http://schemas.microsoft.com/office/drawing/2014/main" id="{89AE1400-E69C-13C1-57B2-C2B90DEF2949}"/>
                </a:ext>
              </a:extLst>
            </p:cNvPr>
            <p:cNvGrpSpPr>
              <a:grpSpLocks/>
            </p:cNvGrpSpPr>
            <p:nvPr userDrawn="1"/>
          </p:nvGrpSpPr>
          <p:grpSpPr bwMode="auto">
            <a:xfrm>
              <a:off x="7909204" y="1770762"/>
              <a:ext cx="971550" cy="655638"/>
              <a:chOff x="379933" y="-15999"/>
              <a:chExt cx="971550" cy="655638"/>
            </a:xfrm>
          </p:grpSpPr>
          <p:sp>
            <p:nvSpPr>
              <p:cNvPr id="39" name="Box">
                <a:extLst>
                  <a:ext uri="{FF2B5EF4-FFF2-40B4-BE49-F238E27FC236}">
                    <a16:creationId xmlns:a16="http://schemas.microsoft.com/office/drawing/2014/main" id="{AD687C8E-3433-82C4-FAE0-1B4AD6546C7D}"/>
                  </a:ext>
                </a:extLst>
              </p:cNvPr>
              <p:cNvSpPr>
                <a:spLocks noChangeArrowheads="1"/>
              </p:cNvSpPr>
              <p:nvPr userDrawn="1"/>
            </p:nvSpPr>
            <p:spPr bwMode="auto">
              <a:xfrm>
                <a:off x="379933" y="-15999"/>
                <a:ext cx="971550" cy="655638"/>
              </a:xfrm>
              <a:prstGeom prst="rect">
                <a:avLst/>
              </a:prstGeom>
              <a:solidFill>
                <a:srgbClr val="AFAFA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0" name="T2">
                <a:extLst>
                  <a:ext uri="{FF2B5EF4-FFF2-40B4-BE49-F238E27FC236}">
                    <a16:creationId xmlns:a16="http://schemas.microsoft.com/office/drawing/2014/main" id="{C7DCC2A3-91DC-BF7D-717C-09CB9821CD20}"/>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1" name="T1">
                <a:extLst>
                  <a:ext uri="{FF2B5EF4-FFF2-40B4-BE49-F238E27FC236}">
                    <a16:creationId xmlns:a16="http://schemas.microsoft.com/office/drawing/2014/main" id="{42D12DB0-B6D7-7265-0692-F7FCAE4F57A1}"/>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2" name="V">
                <a:extLst>
                  <a:ext uri="{FF2B5EF4-FFF2-40B4-BE49-F238E27FC236}">
                    <a16:creationId xmlns:a16="http://schemas.microsoft.com/office/drawing/2014/main" id="{59784F1F-E061-6DE7-4EED-F98F948ADF98}"/>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4" name="_VTT_logo_102019_05_dark_grey_on_white" hidden="1">
              <a:extLst>
                <a:ext uri="{FF2B5EF4-FFF2-40B4-BE49-F238E27FC236}">
                  <a16:creationId xmlns:a16="http://schemas.microsoft.com/office/drawing/2014/main" id="{19634A04-A7AC-AACD-5D54-4A1468BAA6AF}"/>
                </a:ext>
              </a:extLst>
            </p:cNvPr>
            <p:cNvGrpSpPr>
              <a:grpSpLocks/>
            </p:cNvGrpSpPr>
            <p:nvPr userDrawn="1"/>
          </p:nvGrpSpPr>
          <p:grpSpPr bwMode="auto">
            <a:xfrm>
              <a:off x="7909204" y="1770762"/>
              <a:ext cx="971550" cy="655638"/>
              <a:chOff x="379933" y="-15999"/>
              <a:chExt cx="971550" cy="655638"/>
            </a:xfrm>
          </p:grpSpPr>
          <p:sp>
            <p:nvSpPr>
              <p:cNvPr id="35" name="Box">
                <a:extLst>
                  <a:ext uri="{FF2B5EF4-FFF2-40B4-BE49-F238E27FC236}">
                    <a16:creationId xmlns:a16="http://schemas.microsoft.com/office/drawing/2014/main" id="{D87145DA-3ACD-6755-2733-24BB92D88028}"/>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6" name="T2">
                <a:extLst>
                  <a:ext uri="{FF2B5EF4-FFF2-40B4-BE49-F238E27FC236}">
                    <a16:creationId xmlns:a16="http://schemas.microsoft.com/office/drawing/2014/main" id="{072248ED-83A2-FD82-7E79-7692A0419253}"/>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7" name="T1">
                <a:extLst>
                  <a:ext uri="{FF2B5EF4-FFF2-40B4-BE49-F238E27FC236}">
                    <a16:creationId xmlns:a16="http://schemas.microsoft.com/office/drawing/2014/main" id="{62C5B998-CCA7-A78B-D7F9-9D4C82443940}"/>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8" name="V">
                <a:extLst>
                  <a:ext uri="{FF2B5EF4-FFF2-40B4-BE49-F238E27FC236}">
                    <a16:creationId xmlns:a16="http://schemas.microsoft.com/office/drawing/2014/main" id="{DED61691-5129-3405-D7F5-90C1378D150F}"/>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5" name="_VTT_logo_102019_06_orange_blue_on_white" hidden="1">
              <a:extLst>
                <a:ext uri="{FF2B5EF4-FFF2-40B4-BE49-F238E27FC236}">
                  <a16:creationId xmlns:a16="http://schemas.microsoft.com/office/drawing/2014/main" id="{D7DCAE72-D347-DF00-5124-5230FD5FE219}"/>
                </a:ext>
              </a:extLst>
            </p:cNvPr>
            <p:cNvGrpSpPr>
              <a:grpSpLocks/>
            </p:cNvGrpSpPr>
            <p:nvPr userDrawn="1"/>
          </p:nvGrpSpPr>
          <p:grpSpPr bwMode="auto">
            <a:xfrm>
              <a:off x="7909204" y="1770762"/>
              <a:ext cx="971550" cy="655638"/>
              <a:chOff x="379933" y="-15999"/>
              <a:chExt cx="971550" cy="655638"/>
            </a:xfrm>
          </p:grpSpPr>
          <p:sp>
            <p:nvSpPr>
              <p:cNvPr id="31" name="Box">
                <a:extLst>
                  <a:ext uri="{FF2B5EF4-FFF2-40B4-BE49-F238E27FC236}">
                    <a16:creationId xmlns:a16="http://schemas.microsoft.com/office/drawing/2014/main" id="{93A405EE-8D3A-A92F-BC35-8523B94FD81D}"/>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2" name="T2">
                <a:extLst>
                  <a:ext uri="{FF2B5EF4-FFF2-40B4-BE49-F238E27FC236}">
                    <a16:creationId xmlns:a16="http://schemas.microsoft.com/office/drawing/2014/main" id="{F290A8B8-9D2B-D7FB-EC03-D954D2412660}"/>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3" name="T1">
                <a:extLst>
                  <a:ext uri="{FF2B5EF4-FFF2-40B4-BE49-F238E27FC236}">
                    <a16:creationId xmlns:a16="http://schemas.microsoft.com/office/drawing/2014/main" id="{64867157-743F-3548-A8CA-E8E9A57F195D}"/>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4" name="V">
                <a:extLst>
                  <a:ext uri="{FF2B5EF4-FFF2-40B4-BE49-F238E27FC236}">
                    <a16:creationId xmlns:a16="http://schemas.microsoft.com/office/drawing/2014/main" id="{9D480979-327D-DDB9-4E1D-EEE9FBDFBC3C}"/>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6" name="_VTT_logo_102019_07_blue_on_white" hidden="1">
              <a:extLst>
                <a:ext uri="{FF2B5EF4-FFF2-40B4-BE49-F238E27FC236}">
                  <a16:creationId xmlns:a16="http://schemas.microsoft.com/office/drawing/2014/main" id="{A98BC15F-7B23-6ABA-D6D5-D905A9C4AD32}"/>
                </a:ext>
              </a:extLst>
            </p:cNvPr>
            <p:cNvGrpSpPr>
              <a:grpSpLocks/>
            </p:cNvGrpSpPr>
            <p:nvPr userDrawn="1"/>
          </p:nvGrpSpPr>
          <p:grpSpPr bwMode="auto">
            <a:xfrm>
              <a:off x="7909204" y="1770762"/>
              <a:ext cx="971550" cy="655638"/>
              <a:chOff x="379933" y="-15999"/>
              <a:chExt cx="971550" cy="655638"/>
            </a:xfrm>
          </p:grpSpPr>
          <p:sp>
            <p:nvSpPr>
              <p:cNvPr id="27" name="Box">
                <a:extLst>
                  <a:ext uri="{FF2B5EF4-FFF2-40B4-BE49-F238E27FC236}">
                    <a16:creationId xmlns:a16="http://schemas.microsoft.com/office/drawing/2014/main" id="{BB7A3273-AF69-8CE3-2625-B53EAC2F0091}"/>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8" name="T2">
                <a:extLst>
                  <a:ext uri="{FF2B5EF4-FFF2-40B4-BE49-F238E27FC236}">
                    <a16:creationId xmlns:a16="http://schemas.microsoft.com/office/drawing/2014/main" id="{8858AC8A-617A-D607-4701-AA88E972164F}"/>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9" name="T1">
                <a:extLst>
                  <a:ext uri="{FF2B5EF4-FFF2-40B4-BE49-F238E27FC236}">
                    <a16:creationId xmlns:a16="http://schemas.microsoft.com/office/drawing/2014/main" id="{1F781580-31B4-C7DE-DE0D-E81683274455}"/>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0" name="V">
                <a:extLst>
                  <a:ext uri="{FF2B5EF4-FFF2-40B4-BE49-F238E27FC236}">
                    <a16:creationId xmlns:a16="http://schemas.microsoft.com/office/drawing/2014/main" id="{95643EC3-430E-84ED-A9C9-2CBDC4FBCA82}"/>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7" name="_VTT_logo_102019_08_black_on_white" hidden="1">
              <a:extLst>
                <a:ext uri="{FF2B5EF4-FFF2-40B4-BE49-F238E27FC236}">
                  <a16:creationId xmlns:a16="http://schemas.microsoft.com/office/drawing/2014/main" id="{3F622A13-06CE-4CF2-76D7-7F963C5C373B}"/>
                </a:ext>
              </a:extLst>
            </p:cNvPr>
            <p:cNvGrpSpPr>
              <a:grpSpLocks/>
            </p:cNvGrpSpPr>
            <p:nvPr userDrawn="1"/>
          </p:nvGrpSpPr>
          <p:grpSpPr bwMode="auto">
            <a:xfrm>
              <a:off x="7909204" y="1770762"/>
              <a:ext cx="971550" cy="655638"/>
              <a:chOff x="379933" y="-15999"/>
              <a:chExt cx="971550" cy="655638"/>
            </a:xfrm>
          </p:grpSpPr>
          <p:sp>
            <p:nvSpPr>
              <p:cNvPr id="23" name="Box">
                <a:extLst>
                  <a:ext uri="{FF2B5EF4-FFF2-40B4-BE49-F238E27FC236}">
                    <a16:creationId xmlns:a16="http://schemas.microsoft.com/office/drawing/2014/main" id="{C2901624-DB6E-4518-9240-72D4614F3664}"/>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4" name="T2">
                <a:extLst>
                  <a:ext uri="{FF2B5EF4-FFF2-40B4-BE49-F238E27FC236}">
                    <a16:creationId xmlns:a16="http://schemas.microsoft.com/office/drawing/2014/main" id="{371D5DEA-F7AE-E8C7-9096-EE9557B94DCA}"/>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 name="T1">
                <a:extLst>
                  <a:ext uri="{FF2B5EF4-FFF2-40B4-BE49-F238E27FC236}">
                    <a16:creationId xmlns:a16="http://schemas.microsoft.com/office/drawing/2014/main" id="{1E2906FC-0725-1816-40B9-F2480A12673E}"/>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 name="V">
                <a:extLst>
                  <a:ext uri="{FF2B5EF4-FFF2-40B4-BE49-F238E27FC236}">
                    <a16:creationId xmlns:a16="http://schemas.microsoft.com/office/drawing/2014/main" id="{1143835C-E191-6BE2-3F03-5C9796872659}"/>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8" name="_VTT_logo_102019_09_orange_on_white" hidden="1">
              <a:extLst>
                <a:ext uri="{FF2B5EF4-FFF2-40B4-BE49-F238E27FC236}">
                  <a16:creationId xmlns:a16="http://schemas.microsoft.com/office/drawing/2014/main" id="{406C2226-322A-372E-EAC5-131866D8ACAF}"/>
                </a:ext>
              </a:extLst>
            </p:cNvPr>
            <p:cNvGrpSpPr>
              <a:grpSpLocks/>
            </p:cNvGrpSpPr>
            <p:nvPr userDrawn="1"/>
          </p:nvGrpSpPr>
          <p:grpSpPr bwMode="auto">
            <a:xfrm>
              <a:off x="7909204" y="1770762"/>
              <a:ext cx="971550" cy="655638"/>
              <a:chOff x="379933" y="-15999"/>
              <a:chExt cx="971550" cy="655638"/>
            </a:xfrm>
          </p:grpSpPr>
          <p:sp>
            <p:nvSpPr>
              <p:cNvPr id="19" name="Box">
                <a:extLst>
                  <a:ext uri="{FF2B5EF4-FFF2-40B4-BE49-F238E27FC236}">
                    <a16:creationId xmlns:a16="http://schemas.microsoft.com/office/drawing/2014/main" id="{7D543507-E72E-6321-CB74-2AF79CA7CADD}"/>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0" name="T2">
                <a:extLst>
                  <a:ext uri="{FF2B5EF4-FFF2-40B4-BE49-F238E27FC236}">
                    <a16:creationId xmlns:a16="http://schemas.microsoft.com/office/drawing/2014/main" id="{0A83947A-CEF0-4544-8DA9-138F6BCB2DE7}"/>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1" name="T1">
                <a:extLst>
                  <a:ext uri="{FF2B5EF4-FFF2-40B4-BE49-F238E27FC236}">
                    <a16:creationId xmlns:a16="http://schemas.microsoft.com/office/drawing/2014/main" id="{F52C194A-DF10-06D4-1426-E7411EA63AB0}"/>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2" name="V">
                <a:extLst>
                  <a:ext uri="{FF2B5EF4-FFF2-40B4-BE49-F238E27FC236}">
                    <a16:creationId xmlns:a16="http://schemas.microsoft.com/office/drawing/2014/main" id="{951199A7-B95C-C7ED-9E3E-A1136C4F3752}"/>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sp>
        <p:nvSpPr>
          <p:cNvPr id="9" name="Content Placeholder 7"/>
          <p:cNvSpPr>
            <a:spLocks noGrp="1"/>
          </p:cNvSpPr>
          <p:nvPr>
            <p:ph sz="quarter" idx="13"/>
          </p:nvPr>
        </p:nvSpPr>
        <p:spPr>
          <a:xfrm>
            <a:off x="958850" y="2097600"/>
            <a:ext cx="9263999" cy="4065600"/>
          </a:xfrm>
        </p:spPr>
        <p:txBody>
          <a:bodyPr numCol="1" spcCol="360000"/>
          <a:lstStyle>
            <a:lvl1pPr marL="287993" indent="-287993">
              <a:buFont typeface="Wingdings 2" panose="05020102010507070707" pitchFamily="18" charset="2"/>
              <a:buChar char="¡"/>
              <a:defRPr/>
            </a:lvl1pPr>
            <a:lvl5pPr>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6" name="Title 5"/>
          <p:cNvSpPr>
            <a:spLocks noGrp="1"/>
          </p:cNvSpPr>
          <p:nvPr>
            <p:ph type="title"/>
          </p:nvPr>
        </p:nvSpPr>
        <p:spPr/>
        <p:txBody>
          <a:bodyPr/>
          <a:lstStyle>
            <a:lvl1pPr>
              <a:defRPr/>
            </a:lvl1pPr>
          </a:lstStyle>
          <a:p>
            <a:r>
              <a:rPr lang="en-GB" noProof="0" dirty="0"/>
              <a:t>Click to edit Master title style</a:t>
            </a:r>
          </a:p>
        </p:txBody>
      </p:sp>
      <p:sp>
        <p:nvSpPr>
          <p:cNvPr id="55" name="Date Placeholder 2">
            <a:extLst>
              <a:ext uri="{FF2B5EF4-FFF2-40B4-BE49-F238E27FC236}">
                <a16:creationId xmlns:a16="http://schemas.microsoft.com/office/drawing/2014/main" id="{AFD4C84E-4135-5274-2864-C4AC31D07C84}"/>
              </a:ext>
            </a:extLst>
          </p:cNvPr>
          <p:cNvSpPr>
            <a:spLocks noGrp="1"/>
          </p:cNvSpPr>
          <p:nvPr>
            <p:ph type="dt" sz="half" idx="14"/>
          </p:nvPr>
        </p:nvSpPr>
        <p:spPr/>
        <p:txBody>
          <a:bodyPr/>
          <a:lstStyle>
            <a:lvl1pPr>
              <a:defRPr/>
            </a:lvl1pPr>
          </a:lstStyle>
          <a:p>
            <a:pPr>
              <a:defRPr/>
            </a:pPr>
            <a:fld id="{A6E6EB9B-27F1-44F0-AF7F-C367E7CEC10C}" type="datetime1">
              <a:rPr lang="en-GB"/>
              <a:pPr>
                <a:defRPr/>
              </a:pPr>
              <a:t>25/01/2024</a:t>
            </a:fld>
            <a:endParaRPr lang="en-GB" dirty="0"/>
          </a:p>
        </p:txBody>
      </p:sp>
      <p:sp>
        <p:nvSpPr>
          <p:cNvPr id="56" name="Footer Placeholder 3">
            <a:extLst>
              <a:ext uri="{FF2B5EF4-FFF2-40B4-BE49-F238E27FC236}">
                <a16:creationId xmlns:a16="http://schemas.microsoft.com/office/drawing/2014/main" id="{8A61A2B0-2D60-6B78-99D7-6DAD2BA71F21}"/>
              </a:ext>
            </a:extLst>
          </p:cNvPr>
          <p:cNvSpPr>
            <a:spLocks noGrp="1"/>
          </p:cNvSpPr>
          <p:nvPr>
            <p:ph type="ftr" sz="quarter" idx="15"/>
          </p:nvPr>
        </p:nvSpPr>
        <p:spPr/>
        <p:txBody>
          <a:bodyPr/>
          <a:lstStyle>
            <a:lvl1pPr>
              <a:defRPr/>
            </a:lvl1pPr>
          </a:lstStyle>
          <a:p>
            <a:pPr>
              <a:defRPr/>
            </a:pPr>
            <a:r>
              <a:rPr lang="en-GB"/>
              <a:t>VTT – beyond the obvious</a:t>
            </a:r>
            <a:endParaRPr lang="en-GB" dirty="0"/>
          </a:p>
        </p:txBody>
      </p:sp>
      <p:sp>
        <p:nvSpPr>
          <p:cNvPr id="57" name="Slide Number Placeholder 4">
            <a:extLst>
              <a:ext uri="{FF2B5EF4-FFF2-40B4-BE49-F238E27FC236}">
                <a16:creationId xmlns:a16="http://schemas.microsoft.com/office/drawing/2014/main" id="{8DA24A47-CB36-47AD-C3E0-6E2191B90DDC}"/>
              </a:ext>
            </a:extLst>
          </p:cNvPr>
          <p:cNvSpPr>
            <a:spLocks noGrp="1"/>
          </p:cNvSpPr>
          <p:nvPr>
            <p:ph type="sldNum" sz="quarter" idx="16"/>
          </p:nvPr>
        </p:nvSpPr>
        <p:spPr/>
        <p:txBody>
          <a:bodyPr/>
          <a:lstStyle>
            <a:lvl1pPr>
              <a:defRPr/>
            </a:lvl1pPr>
          </a:lstStyle>
          <a:p>
            <a:pPr>
              <a:defRPr/>
            </a:pPr>
            <a:fld id="{EA32019E-80CC-46EE-AD08-78A88EE32E7E}" type="slidenum">
              <a:rPr lang="en-GB"/>
              <a:pPr>
                <a:defRPr/>
              </a:pPr>
              <a:t>‹Nr.›</a:t>
            </a:fld>
            <a:endParaRPr lang="en-GB" dirty="0"/>
          </a:p>
        </p:txBody>
      </p:sp>
    </p:spTree>
    <p:extLst>
      <p:ext uri="{BB962C8B-B14F-4D97-AF65-F5344CB8AC3E}">
        <p14:creationId xmlns:p14="http://schemas.microsoft.com/office/powerpoint/2010/main" val="3190269854"/>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TT 2020 Content slide City 01d">
    <p:spTree>
      <p:nvGrpSpPr>
        <p:cNvPr id="1" name=""/>
        <p:cNvGrpSpPr/>
        <p:nvPr/>
      </p:nvGrpSpPr>
      <p:grpSpPr>
        <a:xfrm>
          <a:off x="0" y="0"/>
          <a:ext cx="0" cy="0"/>
          <a:chOff x="0" y="0"/>
          <a:chExt cx="0" cy="0"/>
        </a:xfrm>
      </p:grpSpPr>
      <p:grpSp>
        <p:nvGrpSpPr>
          <p:cNvPr id="2" name="VTT_LogoStack_v3_16092019 pienempi koko">
            <a:extLst>
              <a:ext uri="{FF2B5EF4-FFF2-40B4-BE49-F238E27FC236}">
                <a16:creationId xmlns:a16="http://schemas.microsoft.com/office/drawing/2014/main" id="{4D7F00FC-E6D9-EEE6-ABAE-E7CC452EC3CC}"/>
              </a:ext>
            </a:extLst>
          </p:cNvPr>
          <p:cNvGrpSpPr>
            <a:grpSpLocks/>
          </p:cNvGrpSpPr>
          <p:nvPr userDrawn="1"/>
        </p:nvGrpSpPr>
        <p:grpSpPr bwMode="auto">
          <a:xfrm>
            <a:off x="10725150" y="0"/>
            <a:ext cx="1158875" cy="782638"/>
            <a:chOff x="7909204" y="1770762"/>
            <a:chExt cx="971550" cy="655638"/>
          </a:xfrm>
        </p:grpSpPr>
        <p:grpSp>
          <p:nvGrpSpPr>
            <p:cNvPr id="3" name="_VTT_logo_102019_01_white_on_orange">
              <a:extLst>
                <a:ext uri="{FF2B5EF4-FFF2-40B4-BE49-F238E27FC236}">
                  <a16:creationId xmlns:a16="http://schemas.microsoft.com/office/drawing/2014/main" id="{0BC52274-7178-C3AC-93D2-466EE02EC72B}"/>
                </a:ext>
              </a:extLst>
            </p:cNvPr>
            <p:cNvGrpSpPr>
              <a:grpSpLocks/>
            </p:cNvGrpSpPr>
            <p:nvPr userDrawn="1"/>
          </p:nvGrpSpPr>
          <p:grpSpPr bwMode="auto">
            <a:xfrm>
              <a:off x="7909204" y="1770762"/>
              <a:ext cx="971550" cy="655638"/>
              <a:chOff x="379933" y="-15999"/>
              <a:chExt cx="971550" cy="655638"/>
            </a:xfrm>
          </p:grpSpPr>
          <p:sp>
            <p:nvSpPr>
              <p:cNvPr id="46" name="Box">
                <a:extLst>
                  <a:ext uri="{FF2B5EF4-FFF2-40B4-BE49-F238E27FC236}">
                    <a16:creationId xmlns:a16="http://schemas.microsoft.com/office/drawing/2014/main" id="{D96D0125-1648-4EC2-FB44-97BA2F88FEB6}"/>
                  </a:ext>
                </a:extLst>
              </p:cNvPr>
              <p:cNvSpPr>
                <a:spLocks noChangeArrowheads="1"/>
              </p:cNvSpPr>
              <p:nvPr userDrawn="1"/>
            </p:nvSpPr>
            <p:spPr bwMode="auto">
              <a:xfrm>
                <a:off x="379933" y="-15999"/>
                <a:ext cx="971550" cy="655638"/>
              </a:xfrm>
              <a:prstGeom prst="rect">
                <a:avLst/>
              </a:prstGeom>
              <a:solidFill>
                <a:srgbClr val="F06E00"/>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7" name="T2">
                <a:extLst>
                  <a:ext uri="{FF2B5EF4-FFF2-40B4-BE49-F238E27FC236}">
                    <a16:creationId xmlns:a16="http://schemas.microsoft.com/office/drawing/2014/main" id="{119D4ABA-2461-A1D3-AF83-00B44D5E34B1}"/>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8" name="T1">
                <a:extLst>
                  <a:ext uri="{FF2B5EF4-FFF2-40B4-BE49-F238E27FC236}">
                    <a16:creationId xmlns:a16="http://schemas.microsoft.com/office/drawing/2014/main" id="{404CBFFD-EF97-F11B-115A-FE504E88017D}"/>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9" name="V">
                <a:extLst>
                  <a:ext uri="{FF2B5EF4-FFF2-40B4-BE49-F238E27FC236}">
                    <a16:creationId xmlns:a16="http://schemas.microsoft.com/office/drawing/2014/main" id="{AFB66EC2-6F8F-CBF0-EF2E-83A96C8B3DFF}"/>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4" name="_VTT_logo_102019_02_white_on_black" hidden="1">
              <a:extLst>
                <a:ext uri="{FF2B5EF4-FFF2-40B4-BE49-F238E27FC236}">
                  <a16:creationId xmlns:a16="http://schemas.microsoft.com/office/drawing/2014/main" id="{7457D483-B46B-96C7-1FA8-8750DF0107F5}"/>
                </a:ext>
              </a:extLst>
            </p:cNvPr>
            <p:cNvGrpSpPr>
              <a:grpSpLocks/>
            </p:cNvGrpSpPr>
            <p:nvPr userDrawn="1"/>
          </p:nvGrpSpPr>
          <p:grpSpPr bwMode="auto">
            <a:xfrm>
              <a:off x="7909204" y="1770762"/>
              <a:ext cx="971550" cy="655638"/>
              <a:chOff x="379933" y="-15999"/>
              <a:chExt cx="971550" cy="655638"/>
            </a:xfrm>
          </p:grpSpPr>
          <p:sp>
            <p:nvSpPr>
              <p:cNvPr id="42" name="Box">
                <a:extLst>
                  <a:ext uri="{FF2B5EF4-FFF2-40B4-BE49-F238E27FC236}">
                    <a16:creationId xmlns:a16="http://schemas.microsoft.com/office/drawing/2014/main" id="{3FCFAF11-0097-5876-169A-9FDF905AA2AC}"/>
                  </a:ext>
                </a:extLst>
              </p:cNvPr>
              <p:cNvSpPr>
                <a:spLocks noChangeArrowheads="1"/>
              </p:cNvSpPr>
              <p:nvPr userDrawn="1"/>
            </p:nvSpPr>
            <p:spPr bwMode="auto">
              <a:xfrm>
                <a:off x="379933" y="-15999"/>
                <a:ext cx="971550" cy="655638"/>
              </a:xfrm>
              <a:prstGeom prst="rect">
                <a:avLst/>
              </a:prstGeom>
              <a:solidFill>
                <a:srgbClr val="000000"/>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3" name="T2">
                <a:extLst>
                  <a:ext uri="{FF2B5EF4-FFF2-40B4-BE49-F238E27FC236}">
                    <a16:creationId xmlns:a16="http://schemas.microsoft.com/office/drawing/2014/main" id="{B7FA23D7-CFD6-B396-A21C-FD28C8C11A1E}"/>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4" name="T1">
                <a:extLst>
                  <a:ext uri="{FF2B5EF4-FFF2-40B4-BE49-F238E27FC236}">
                    <a16:creationId xmlns:a16="http://schemas.microsoft.com/office/drawing/2014/main" id="{78B9B862-ED01-BD1A-86EA-46A95C052D25}"/>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5" name="V">
                <a:extLst>
                  <a:ext uri="{FF2B5EF4-FFF2-40B4-BE49-F238E27FC236}">
                    <a16:creationId xmlns:a16="http://schemas.microsoft.com/office/drawing/2014/main" id="{884F764F-CBFA-6633-3D39-12A438B3229A}"/>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5" name="_VTT_logo_102019_03_white_on_blue" hidden="1">
              <a:extLst>
                <a:ext uri="{FF2B5EF4-FFF2-40B4-BE49-F238E27FC236}">
                  <a16:creationId xmlns:a16="http://schemas.microsoft.com/office/drawing/2014/main" id="{42E2D86F-34A0-C27C-23A4-F1F8BE6ABDEF}"/>
                </a:ext>
              </a:extLst>
            </p:cNvPr>
            <p:cNvGrpSpPr>
              <a:grpSpLocks/>
            </p:cNvGrpSpPr>
            <p:nvPr userDrawn="1"/>
          </p:nvGrpSpPr>
          <p:grpSpPr bwMode="auto">
            <a:xfrm>
              <a:off x="7909204" y="1770762"/>
              <a:ext cx="971550" cy="655638"/>
              <a:chOff x="379933" y="-15999"/>
              <a:chExt cx="971550" cy="655638"/>
            </a:xfrm>
          </p:grpSpPr>
          <p:sp>
            <p:nvSpPr>
              <p:cNvPr id="38" name="Box">
                <a:extLst>
                  <a:ext uri="{FF2B5EF4-FFF2-40B4-BE49-F238E27FC236}">
                    <a16:creationId xmlns:a16="http://schemas.microsoft.com/office/drawing/2014/main" id="{28BFE037-5CEB-4383-C945-AB5AD49A8B1B}"/>
                  </a:ext>
                </a:extLst>
              </p:cNvPr>
              <p:cNvSpPr>
                <a:spLocks noChangeArrowheads="1"/>
              </p:cNvSpPr>
              <p:nvPr userDrawn="1"/>
            </p:nvSpPr>
            <p:spPr bwMode="auto">
              <a:xfrm>
                <a:off x="379933" y="-15999"/>
                <a:ext cx="971550" cy="655638"/>
              </a:xfrm>
              <a:prstGeom prst="rect">
                <a:avLst/>
              </a:prstGeom>
              <a:solidFill>
                <a:srgbClr val="005794"/>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9" name="T2">
                <a:extLst>
                  <a:ext uri="{FF2B5EF4-FFF2-40B4-BE49-F238E27FC236}">
                    <a16:creationId xmlns:a16="http://schemas.microsoft.com/office/drawing/2014/main" id="{15EE3EAB-914C-0654-B9B2-0FCA54962214}"/>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0" name="T1">
                <a:extLst>
                  <a:ext uri="{FF2B5EF4-FFF2-40B4-BE49-F238E27FC236}">
                    <a16:creationId xmlns:a16="http://schemas.microsoft.com/office/drawing/2014/main" id="{31147DA8-6304-6381-BF3E-83E1A631CBDC}"/>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1" name="V">
                <a:extLst>
                  <a:ext uri="{FF2B5EF4-FFF2-40B4-BE49-F238E27FC236}">
                    <a16:creationId xmlns:a16="http://schemas.microsoft.com/office/drawing/2014/main" id="{447722E9-AB62-8BA0-25C6-604CEFE546A6}"/>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7" name="_VTT_logo_102019_04_white_on_dark_grey" hidden="1">
              <a:extLst>
                <a:ext uri="{FF2B5EF4-FFF2-40B4-BE49-F238E27FC236}">
                  <a16:creationId xmlns:a16="http://schemas.microsoft.com/office/drawing/2014/main" id="{690F1A05-49A6-F46A-7678-C6AF772FFB61}"/>
                </a:ext>
              </a:extLst>
            </p:cNvPr>
            <p:cNvGrpSpPr>
              <a:grpSpLocks/>
            </p:cNvGrpSpPr>
            <p:nvPr userDrawn="1"/>
          </p:nvGrpSpPr>
          <p:grpSpPr bwMode="auto">
            <a:xfrm>
              <a:off x="7909204" y="1770762"/>
              <a:ext cx="971550" cy="655638"/>
              <a:chOff x="379933" y="-15999"/>
              <a:chExt cx="971550" cy="655638"/>
            </a:xfrm>
          </p:grpSpPr>
          <p:sp>
            <p:nvSpPr>
              <p:cNvPr id="34" name="Box">
                <a:extLst>
                  <a:ext uri="{FF2B5EF4-FFF2-40B4-BE49-F238E27FC236}">
                    <a16:creationId xmlns:a16="http://schemas.microsoft.com/office/drawing/2014/main" id="{39B17661-9E8A-25FB-EC10-6A427B7D7605}"/>
                  </a:ext>
                </a:extLst>
              </p:cNvPr>
              <p:cNvSpPr>
                <a:spLocks noChangeArrowheads="1"/>
              </p:cNvSpPr>
              <p:nvPr userDrawn="1"/>
            </p:nvSpPr>
            <p:spPr bwMode="auto">
              <a:xfrm>
                <a:off x="379933" y="-15999"/>
                <a:ext cx="971550" cy="655638"/>
              </a:xfrm>
              <a:prstGeom prst="rect">
                <a:avLst/>
              </a:prstGeom>
              <a:solidFill>
                <a:srgbClr val="AFAFA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5" name="T2">
                <a:extLst>
                  <a:ext uri="{FF2B5EF4-FFF2-40B4-BE49-F238E27FC236}">
                    <a16:creationId xmlns:a16="http://schemas.microsoft.com/office/drawing/2014/main" id="{E9CF1752-7FF0-FC1C-C487-A0A0C0AA4E0F}"/>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6" name="T1">
                <a:extLst>
                  <a:ext uri="{FF2B5EF4-FFF2-40B4-BE49-F238E27FC236}">
                    <a16:creationId xmlns:a16="http://schemas.microsoft.com/office/drawing/2014/main" id="{ABEDE853-EF2A-3911-9FA0-7179E58528E1}"/>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7" name="V">
                <a:extLst>
                  <a:ext uri="{FF2B5EF4-FFF2-40B4-BE49-F238E27FC236}">
                    <a16:creationId xmlns:a16="http://schemas.microsoft.com/office/drawing/2014/main" id="{9FCE879A-CF67-E5F5-21F3-C50515E975C9}"/>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8" name="_VTT_logo_102019_05_dark_grey_on_white" hidden="1">
              <a:extLst>
                <a:ext uri="{FF2B5EF4-FFF2-40B4-BE49-F238E27FC236}">
                  <a16:creationId xmlns:a16="http://schemas.microsoft.com/office/drawing/2014/main" id="{A94A81C6-0807-213F-9CE3-60D6E2B80C57}"/>
                </a:ext>
              </a:extLst>
            </p:cNvPr>
            <p:cNvGrpSpPr>
              <a:grpSpLocks/>
            </p:cNvGrpSpPr>
            <p:nvPr userDrawn="1"/>
          </p:nvGrpSpPr>
          <p:grpSpPr bwMode="auto">
            <a:xfrm>
              <a:off x="7909204" y="1770762"/>
              <a:ext cx="971550" cy="655638"/>
              <a:chOff x="379933" y="-15999"/>
              <a:chExt cx="971550" cy="655638"/>
            </a:xfrm>
          </p:grpSpPr>
          <p:sp>
            <p:nvSpPr>
              <p:cNvPr id="30" name="Box">
                <a:extLst>
                  <a:ext uri="{FF2B5EF4-FFF2-40B4-BE49-F238E27FC236}">
                    <a16:creationId xmlns:a16="http://schemas.microsoft.com/office/drawing/2014/main" id="{B9DA001A-E9EA-8D14-8F82-A3A9534C7DAD}"/>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1" name="T2">
                <a:extLst>
                  <a:ext uri="{FF2B5EF4-FFF2-40B4-BE49-F238E27FC236}">
                    <a16:creationId xmlns:a16="http://schemas.microsoft.com/office/drawing/2014/main" id="{94781D56-F3AE-6ADB-34EE-1BAE87E97BED}"/>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2" name="T1">
                <a:extLst>
                  <a:ext uri="{FF2B5EF4-FFF2-40B4-BE49-F238E27FC236}">
                    <a16:creationId xmlns:a16="http://schemas.microsoft.com/office/drawing/2014/main" id="{225262A6-2AF8-CF97-89E0-7B31BB9057B5}"/>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3" name="V">
                <a:extLst>
                  <a:ext uri="{FF2B5EF4-FFF2-40B4-BE49-F238E27FC236}">
                    <a16:creationId xmlns:a16="http://schemas.microsoft.com/office/drawing/2014/main" id="{B6E5E6F2-720F-CC92-12F6-857BF4F834B1}"/>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0" name="_VTT_logo_102019_06_orange_blue_on_white" hidden="1">
              <a:extLst>
                <a:ext uri="{FF2B5EF4-FFF2-40B4-BE49-F238E27FC236}">
                  <a16:creationId xmlns:a16="http://schemas.microsoft.com/office/drawing/2014/main" id="{832B3099-4D05-37CC-0607-E21F07186031}"/>
                </a:ext>
              </a:extLst>
            </p:cNvPr>
            <p:cNvGrpSpPr>
              <a:grpSpLocks/>
            </p:cNvGrpSpPr>
            <p:nvPr userDrawn="1"/>
          </p:nvGrpSpPr>
          <p:grpSpPr bwMode="auto">
            <a:xfrm>
              <a:off x="7909204" y="1770762"/>
              <a:ext cx="971550" cy="655638"/>
              <a:chOff x="379933" y="-15999"/>
              <a:chExt cx="971550" cy="655638"/>
            </a:xfrm>
          </p:grpSpPr>
          <p:sp>
            <p:nvSpPr>
              <p:cNvPr id="26" name="Box">
                <a:extLst>
                  <a:ext uri="{FF2B5EF4-FFF2-40B4-BE49-F238E27FC236}">
                    <a16:creationId xmlns:a16="http://schemas.microsoft.com/office/drawing/2014/main" id="{3FE9C9EA-B24F-C9D1-B96F-7C4EEA79CAD5}"/>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7" name="T2">
                <a:extLst>
                  <a:ext uri="{FF2B5EF4-FFF2-40B4-BE49-F238E27FC236}">
                    <a16:creationId xmlns:a16="http://schemas.microsoft.com/office/drawing/2014/main" id="{12E65AB5-BC2F-E237-4C25-227EF225379C}"/>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8" name="T1">
                <a:extLst>
                  <a:ext uri="{FF2B5EF4-FFF2-40B4-BE49-F238E27FC236}">
                    <a16:creationId xmlns:a16="http://schemas.microsoft.com/office/drawing/2014/main" id="{128B8A2D-24C5-F5C6-A0B1-684B67959A93}"/>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9" name="V">
                <a:extLst>
                  <a:ext uri="{FF2B5EF4-FFF2-40B4-BE49-F238E27FC236}">
                    <a16:creationId xmlns:a16="http://schemas.microsoft.com/office/drawing/2014/main" id="{E8DF6F81-2548-BEBC-F187-726C6720950C}"/>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1" name="_VTT_logo_102019_07_blue_on_white" hidden="1">
              <a:extLst>
                <a:ext uri="{FF2B5EF4-FFF2-40B4-BE49-F238E27FC236}">
                  <a16:creationId xmlns:a16="http://schemas.microsoft.com/office/drawing/2014/main" id="{B963A05E-94D8-1AD3-9337-5110A951B1FD}"/>
                </a:ext>
              </a:extLst>
            </p:cNvPr>
            <p:cNvGrpSpPr>
              <a:grpSpLocks/>
            </p:cNvGrpSpPr>
            <p:nvPr userDrawn="1"/>
          </p:nvGrpSpPr>
          <p:grpSpPr bwMode="auto">
            <a:xfrm>
              <a:off x="7909204" y="1770762"/>
              <a:ext cx="971550" cy="655638"/>
              <a:chOff x="379933" y="-15999"/>
              <a:chExt cx="971550" cy="655638"/>
            </a:xfrm>
          </p:grpSpPr>
          <p:sp>
            <p:nvSpPr>
              <p:cNvPr id="22" name="Box">
                <a:extLst>
                  <a:ext uri="{FF2B5EF4-FFF2-40B4-BE49-F238E27FC236}">
                    <a16:creationId xmlns:a16="http://schemas.microsoft.com/office/drawing/2014/main" id="{24C02899-CE69-470D-C9E1-6A5F7C9EBB31}"/>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3" name="T2">
                <a:extLst>
                  <a:ext uri="{FF2B5EF4-FFF2-40B4-BE49-F238E27FC236}">
                    <a16:creationId xmlns:a16="http://schemas.microsoft.com/office/drawing/2014/main" id="{064FBA3F-CB7B-A682-19A9-288113995FF7}"/>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 name="T1">
                <a:extLst>
                  <a:ext uri="{FF2B5EF4-FFF2-40B4-BE49-F238E27FC236}">
                    <a16:creationId xmlns:a16="http://schemas.microsoft.com/office/drawing/2014/main" id="{19F20D3E-7137-A690-FE62-E01020228318}"/>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 name="V">
                <a:extLst>
                  <a:ext uri="{FF2B5EF4-FFF2-40B4-BE49-F238E27FC236}">
                    <a16:creationId xmlns:a16="http://schemas.microsoft.com/office/drawing/2014/main" id="{566D4DA5-2ED0-2611-4946-8ADDB49F52B8}"/>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2" name="_VTT_logo_102019_08_black_on_white" hidden="1">
              <a:extLst>
                <a:ext uri="{FF2B5EF4-FFF2-40B4-BE49-F238E27FC236}">
                  <a16:creationId xmlns:a16="http://schemas.microsoft.com/office/drawing/2014/main" id="{52249161-1715-1178-C7AA-4A60DA57377F}"/>
                </a:ext>
              </a:extLst>
            </p:cNvPr>
            <p:cNvGrpSpPr>
              <a:grpSpLocks/>
            </p:cNvGrpSpPr>
            <p:nvPr userDrawn="1"/>
          </p:nvGrpSpPr>
          <p:grpSpPr bwMode="auto">
            <a:xfrm>
              <a:off x="7909204" y="1770762"/>
              <a:ext cx="971550" cy="655638"/>
              <a:chOff x="379933" y="-15999"/>
              <a:chExt cx="971550" cy="655638"/>
            </a:xfrm>
          </p:grpSpPr>
          <p:sp>
            <p:nvSpPr>
              <p:cNvPr id="18" name="Box">
                <a:extLst>
                  <a:ext uri="{FF2B5EF4-FFF2-40B4-BE49-F238E27FC236}">
                    <a16:creationId xmlns:a16="http://schemas.microsoft.com/office/drawing/2014/main" id="{1538470F-7573-78EF-4EBD-8AE09248320A}"/>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19" name="T2">
                <a:extLst>
                  <a:ext uri="{FF2B5EF4-FFF2-40B4-BE49-F238E27FC236}">
                    <a16:creationId xmlns:a16="http://schemas.microsoft.com/office/drawing/2014/main" id="{6638C13D-FD8A-45F6-80CC-B04F91CBE9E6}"/>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0" name="T1">
                <a:extLst>
                  <a:ext uri="{FF2B5EF4-FFF2-40B4-BE49-F238E27FC236}">
                    <a16:creationId xmlns:a16="http://schemas.microsoft.com/office/drawing/2014/main" id="{89E3C445-9BB1-9F41-3DDB-027277AA3F2B}"/>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1" name="V">
                <a:extLst>
                  <a:ext uri="{FF2B5EF4-FFF2-40B4-BE49-F238E27FC236}">
                    <a16:creationId xmlns:a16="http://schemas.microsoft.com/office/drawing/2014/main" id="{543F5D31-03CD-9281-8324-CDDB3A28FE74}"/>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3" name="_VTT_logo_102019_09_orange_on_white" hidden="1">
              <a:extLst>
                <a:ext uri="{FF2B5EF4-FFF2-40B4-BE49-F238E27FC236}">
                  <a16:creationId xmlns:a16="http://schemas.microsoft.com/office/drawing/2014/main" id="{F25177AE-7736-2C3C-F409-E16DF496EB92}"/>
                </a:ext>
              </a:extLst>
            </p:cNvPr>
            <p:cNvGrpSpPr>
              <a:grpSpLocks/>
            </p:cNvGrpSpPr>
            <p:nvPr userDrawn="1"/>
          </p:nvGrpSpPr>
          <p:grpSpPr bwMode="auto">
            <a:xfrm>
              <a:off x="7909204" y="1770762"/>
              <a:ext cx="971550" cy="655638"/>
              <a:chOff x="379933" y="-15999"/>
              <a:chExt cx="971550" cy="655638"/>
            </a:xfrm>
          </p:grpSpPr>
          <p:sp>
            <p:nvSpPr>
              <p:cNvPr id="14" name="Box">
                <a:extLst>
                  <a:ext uri="{FF2B5EF4-FFF2-40B4-BE49-F238E27FC236}">
                    <a16:creationId xmlns:a16="http://schemas.microsoft.com/office/drawing/2014/main" id="{D3EDA7F0-AEF6-171A-61CD-4326E68C5F34}"/>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15" name="T2">
                <a:extLst>
                  <a:ext uri="{FF2B5EF4-FFF2-40B4-BE49-F238E27FC236}">
                    <a16:creationId xmlns:a16="http://schemas.microsoft.com/office/drawing/2014/main" id="{0D018846-3C55-9646-FF08-1184B8B9AEE7}"/>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6" name="T1">
                <a:extLst>
                  <a:ext uri="{FF2B5EF4-FFF2-40B4-BE49-F238E27FC236}">
                    <a16:creationId xmlns:a16="http://schemas.microsoft.com/office/drawing/2014/main" id="{374790C0-BD96-D20A-A2B5-4803A85556DC}"/>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7" name="V">
                <a:extLst>
                  <a:ext uri="{FF2B5EF4-FFF2-40B4-BE49-F238E27FC236}">
                    <a16:creationId xmlns:a16="http://schemas.microsoft.com/office/drawing/2014/main" id="{380E7066-42E0-1FA7-3C36-7FB4F5C3F3C9}"/>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sp>
        <p:nvSpPr>
          <p:cNvPr id="81" name="Picture Placeholder 80"/>
          <p:cNvSpPr>
            <a:spLocks noGrp="1"/>
          </p:cNvSpPr>
          <p:nvPr>
            <p:ph type="pic" sz="quarter" idx="14"/>
          </p:nvPr>
        </p:nvSpPr>
        <p:spPr>
          <a:xfrm>
            <a:off x="3893319" y="4968507"/>
            <a:ext cx="8303192" cy="1892523"/>
          </a:xfrm>
          <a:custGeom>
            <a:avLst/>
            <a:gdLst>
              <a:gd name="connsiteX0" fmla="*/ 4768245 w 6227394"/>
              <a:gd name="connsiteY0" fmla="*/ 0 h 1419392"/>
              <a:gd name="connsiteX1" fmla="*/ 6227394 w 6227394"/>
              <a:gd name="connsiteY1" fmla="*/ 121807 h 1419392"/>
              <a:gd name="connsiteX2" fmla="*/ 6227394 w 6227394"/>
              <a:gd name="connsiteY2" fmla="*/ 1419392 h 1419392"/>
              <a:gd name="connsiteX3" fmla="*/ 4768245 w 6227394"/>
              <a:gd name="connsiteY3" fmla="*/ 1419392 h 1419392"/>
              <a:gd name="connsiteX4" fmla="*/ 0 w 6227394"/>
              <a:gd name="connsiteY4" fmla="*/ 1419392 h 1419392"/>
              <a:gd name="connsiteX5" fmla="*/ 4768245 w 6227394"/>
              <a:gd name="connsiteY5" fmla="*/ 0 h 14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7394" h="1419392">
                <a:moveTo>
                  <a:pt x="4768245" y="0"/>
                </a:moveTo>
                <a:cubicBezTo>
                  <a:pt x="5265624" y="0"/>
                  <a:pt x="5752854" y="41448"/>
                  <a:pt x="6227394" y="121807"/>
                </a:cubicBezTo>
                <a:lnTo>
                  <a:pt x="6227394" y="1419392"/>
                </a:lnTo>
                <a:lnTo>
                  <a:pt x="4768245" y="1419392"/>
                </a:lnTo>
                <a:lnTo>
                  <a:pt x="0" y="1419392"/>
                </a:lnTo>
                <a:cubicBezTo>
                  <a:pt x="1369485" y="521910"/>
                  <a:pt x="3007961" y="0"/>
                  <a:pt x="4768245" y="0"/>
                </a:cubicBezTo>
                <a:close/>
              </a:path>
            </a:pathLst>
          </a:custGeom>
          <a:solidFill>
            <a:srgbClr val="DBDBDB"/>
          </a:solidFill>
        </p:spPr>
        <p:txBody>
          <a:bodyPr wrap="square"/>
          <a:lstStyle/>
          <a:p>
            <a:pPr lvl="0"/>
            <a:endParaRPr lang="en-GB" noProof="0"/>
          </a:p>
        </p:txBody>
      </p:sp>
      <p:sp>
        <p:nvSpPr>
          <p:cNvPr id="9" name="Content Placeholder 7"/>
          <p:cNvSpPr>
            <a:spLocks noGrp="1"/>
          </p:cNvSpPr>
          <p:nvPr>
            <p:ph sz="quarter" idx="13"/>
          </p:nvPr>
        </p:nvSpPr>
        <p:spPr>
          <a:xfrm>
            <a:off x="958851" y="2097600"/>
            <a:ext cx="9264000" cy="2864277"/>
          </a:xfrm>
        </p:spPr>
        <p:txBody>
          <a:bodyPr numCol="1" spcCol="360000"/>
          <a:lstStyle>
            <a:lvl5pPr>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6" name="Title 5"/>
          <p:cNvSpPr>
            <a:spLocks noGrp="1"/>
          </p:cNvSpPr>
          <p:nvPr>
            <p:ph type="title"/>
          </p:nvPr>
        </p:nvSpPr>
        <p:spPr>
          <a:xfrm>
            <a:off x="959999" y="782403"/>
            <a:ext cx="9264000" cy="991483"/>
          </a:xfrm>
        </p:spPr>
        <p:txBody>
          <a:bodyPr/>
          <a:lstStyle>
            <a:lvl1pPr>
              <a:defRPr/>
            </a:lvl1pPr>
          </a:lstStyle>
          <a:p>
            <a:r>
              <a:rPr lang="en-GB" noProof="0" dirty="0"/>
              <a:t>Click to edit Master title style</a:t>
            </a:r>
          </a:p>
        </p:txBody>
      </p:sp>
      <p:sp>
        <p:nvSpPr>
          <p:cNvPr id="50" name="Date Placeholder 2">
            <a:extLst>
              <a:ext uri="{FF2B5EF4-FFF2-40B4-BE49-F238E27FC236}">
                <a16:creationId xmlns:a16="http://schemas.microsoft.com/office/drawing/2014/main" id="{ACF8068D-4940-2352-775E-5FE5997B8B5F}"/>
              </a:ext>
            </a:extLst>
          </p:cNvPr>
          <p:cNvSpPr>
            <a:spLocks noGrp="1"/>
          </p:cNvSpPr>
          <p:nvPr>
            <p:ph type="dt" sz="half" idx="15"/>
          </p:nvPr>
        </p:nvSpPr>
        <p:spPr/>
        <p:txBody>
          <a:bodyPr/>
          <a:lstStyle>
            <a:lvl1pPr>
              <a:defRPr>
                <a:solidFill>
                  <a:srgbClr val="AFAFAF"/>
                </a:solidFill>
              </a:defRPr>
            </a:lvl1pPr>
          </a:lstStyle>
          <a:p>
            <a:pPr>
              <a:defRPr/>
            </a:pPr>
            <a:fld id="{677B54D1-E1A3-47AE-AF62-C8981896E1F5}" type="datetime1">
              <a:rPr lang="en-GB"/>
              <a:pPr>
                <a:defRPr/>
              </a:pPr>
              <a:t>25/01/2024</a:t>
            </a:fld>
            <a:endParaRPr lang="en-GB" dirty="0"/>
          </a:p>
        </p:txBody>
      </p:sp>
      <p:sp>
        <p:nvSpPr>
          <p:cNvPr id="51" name="Footer Placeholder 3">
            <a:extLst>
              <a:ext uri="{FF2B5EF4-FFF2-40B4-BE49-F238E27FC236}">
                <a16:creationId xmlns:a16="http://schemas.microsoft.com/office/drawing/2014/main" id="{D02BCF78-3A16-8776-1156-8F950A7AE70D}"/>
              </a:ext>
            </a:extLst>
          </p:cNvPr>
          <p:cNvSpPr>
            <a:spLocks noGrp="1"/>
          </p:cNvSpPr>
          <p:nvPr>
            <p:ph type="ftr" sz="quarter" idx="16"/>
          </p:nvPr>
        </p:nvSpPr>
        <p:spPr/>
        <p:txBody>
          <a:bodyPr/>
          <a:lstStyle>
            <a:lvl1pPr>
              <a:defRPr>
                <a:solidFill>
                  <a:srgbClr val="AFAFAF"/>
                </a:solidFill>
              </a:defRPr>
            </a:lvl1pPr>
          </a:lstStyle>
          <a:p>
            <a:pPr>
              <a:defRPr/>
            </a:pPr>
            <a:r>
              <a:rPr lang="en-GB"/>
              <a:t>VTT – beyond the obvious</a:t>
            </a:r>
            <a:endParaRPr lang="en-GB" dirty="0"/>
          </a:p>
        </p:txBody>
      </p:sp>
      <p:sp>
        <p:nvSpPr>
          <p:cNvPr id="52" name="Slide Number Placeholder 4">
            <a:extLst>
              <a:ext uri="{FF2B5EF4-FFF2-40B4-BE49-F238E27FC236}">
                <a16:creationId xmlns:a16="http://schemas.microsoft.com/office/drawing/2014/main" id="{CC5B0EEC-76ED-04F4-1A46-2B7EBF53A815}"/>
              </a:ext>
            </a:extLst>
          </p:cNvPr>
          <p:cNvSpPr>
            <a:spLocks noGrp="1"/>
          </p:cNvSpPr>
          <p:nvPr>
            <p:ph type="sldNum" sz="quarter" idx="17"/>
          </p:nvPr>
        </p:nvSpPr>
        <p:spPr/>
        <p:txBody>
          <a:bodyPr/>
          <a:lstStyle>
            <a:lvl1pPr>
              <a:defRPr>
                <a:solidFill>
                  <a:srgbClr val="AFAFAF"/>
                </a:solidFill>
              </a:defRPr>
            </a:lvl1pPr>
          </a:lstStyle>
          <a:p>
            <a:pPr>
              <a:defRPr/>
            </a:pPr>
            <a:fld id="{E6E0F78B-A247-4BA4-96EC-280482634D3F}" type="slidenum">
              <a:rPr lang="en-GB"/>
              <a:pPr>
                <a:defRPr/>
              </a:pPr>
              <a:t>‹Nr.›</a:t>
            </a:fld>
            <a:endParaRPr lang="en-GB" dirty="0"/>
          </a:p>
        </p:txBody>
      </p:sp>
    </p:spTree>
    <p:extLst>
      <p:ext uri="{BB962C8B-B14F-4D97-AF65-F5344CB8AC3E}">
        <p14:creationId xmlns:p14="http://schemas.microsoft.com/office/powerpoint/2010/main" val="3011804129"/>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TT 2020 Content slide 02">
    <p:spTree>
      <p:nvGrpSpPr>
        <p:cNvPr id="1" name=""/>
        <p:cNvGrpSpPr/>
        <p:nvPr/>
      </p:nvGrpSpPr>
      <p:grpSpPr>
        <a:xfrm>
          <a:off x="0" y="0"/>
          <a:ext cx="0" cy="0"/>
          <a:chOff x="0" y="0"/>
          <a:chExt cx="0" cy="0"/>
        </a:xfrm>
      </p:grpSpPr>
      <p:grpSp>
        <p:nvGrpSpPr>
          <p:cNvPr id="3" name="VTT_LogoStack_v3_16092019 pienempi koko">
            <a:extLst>
              <a:ext uri="{FF2B5EF4-FFF2-40B4-BE49-F238E27FC236}">
                <a16:creationId xmlns:a16="http://schemas.microsoft.com/office/drawing/2014/main" id="{897A933D-0749-611B-08EC-3FFFA7930806}"/>
              </a:ext>
            </a:extLst>
          </p:cNvPr>
          <p:cNvGrpSpPr>
            <a:grpSpLocks/>
          </p:cNvGrpSpPr>
          <p:nvPr userDrawn="1"/>
        </p:nvGrpSpPr>
        <p:grpSpPr bwMode="auto">
          <a:xfrm>
            <a:off x="10725150" y="0"/>
            <a:ext cx="1158875" cy="782638"/>
            <a:chOff x="7909204" y="1770762"/>
            <a:chExt cx="971550" cy="655638"/>
          </a:xfrm>
        </p:grpSpPr>
        <p:grpSp>
          <p:nvGrpSpPr>
            <p:cNvPr id="4" name="_VTT_logo_102019_01_white_on_orange">
              <a:extLst>
                <a:ext uri="{FF2B5EF4-FFF2-40B4-BE49-F238E27FC236}">
                  <a16:creationId xmlns:a16="http://schemas.microsoft.com/office/drawing/2014/main" id="{B450B8D0-AC79-D427-CF69-5ABBFB881C1A}"/>
                </a:ext>
              </a:extLst>
            </p:cNvPr>
            <p:cNvGrpSpPr>
              <a:grpSpLocks/>
            </p:cNvGrpSpPr>
            <p:nvPr userDrawn="1"/>
          </p:nvGrpSpPr>
          <p:grpSpPr bwMode="auto">
            <a:xfrm>
              <a:off x="7909204" y="1770762"/>
              <a:ext cx="971550" cy="655638"/>
              <a:chOff x="379933" y="-15999"/>
              <a:chExt cx="971550" cy="655638"/>
            </a:xfrm>
          </p:grpSpPr>
          <p:sp>
            <p:nvSpPr>
              <p:cNvPr id="47" name="Box">
                <a:extLst>
                  <a:ext uri="{FF2B5EF4-FFF2-40B4-BE49-F238E27FC236}">
                    <a16:creationId xmlns:a16="http://schemas.microsoft.com/office/drawing/2014/main" id="{75EEA943-E56F-063E-2011-8D9B5165D170}"/>
                  </a:ext>
                </a:extLst>
              </p:cNvPr>
              <p:cNvSpPr>
                <a:spLocks noChangeArrowheads="1"/>
              </p:cNvSpPr>
              <p:nvPr userDrawn="1"/>
            </p:nvSpPr>
            <p:spPr bwMode="auto">
              <a:xfrm>
                <a:off x="379933" y="-15999"/>
                <a:ext cx="971550" cy="655638"/>
              </a:xfrm>
              <a:prstGeom prst="rect">
                <a:avLst/>
              </a:prstGeom>
              <a:solidFill>
                <a:srgbClr val="F06E00"/>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8" name="T2">
                <a:extLst>
                  <a:ext uri="{FF2B5EF4-FFF2-40B4-BE49-F238E27FC236}">
                    <a16:creationId xmlns:a16="http://schemas.microsoft.com/office/drawing/2014/main" id="{059662D5-0870-1D4E-DE47-96CE70780FE5}"/>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9" name="T1">
                <a:extLst>
                  <a:ext uri="{FF2B5EF4-FFF2-40B4-BE49-F238E27FC236}">
                    <a16:creationId xmlns:a16="http://schemas.microsoft.com/office/drawing/2014/main" id="{BE1AA8F1-7A49-DB63-FC3A-7D5BC5DDB90C}"/>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0" name="V">
                <a:extLst>
                  <a:ext uri="{FF2B5EF4-FFF2-40B4-BE49-F238E27FC236}">
                    <a16:creationId xmlns:a16="http://schemas.microsoft.com/office/drawing/2014/main" id="{F3D40458-4EAC-BEB1-3F69-355BE412B4DC}"/>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5" name="_VTT_logo_102019_02_white_on_black" hidden="1">
              <a:extLst>
                <a:ext uri="{FF2B5EF4-FFF2-40B4-BE49-F238E27FC236}">
                  <a16:creationId xmlns:a16="http://schemas.microsoft.com/office/drawing/2014/main" id="{00537ADE-B416-DB83-7E45-FE104B39BD2E}"/>
                </a:ext>
              </a:extLst>
            </p:cNvPr>
            <p:cNvGrpSpPr>
              <a:grpSpLocks/>
            </p:cNvGrpSpPr>
            <p:nvPr userDrawn="1"/>
          </p:nvGrpSpPr>
          <p:grpSpPr bwMode="auto">
            <a:xfrm>
              <a:off x="7909204" y="1770762"/>
              <a:ext cx="971550" cy="655638"/>
              <a:chOff x="379933" y="-15999"/>
              <a:chExt cx="971550" cy="655638"/>
            </a:xfrm>
          </p:grpSpPr>
          <p:sp>
            <p:nvSpPr>
              <p:cNvPr id="43" name="Box">
                <a:extLst>
                  <a:ext uri="{FF2B5EF4-FFF2-40B4-BE49-F238E27FC236}">
                    <a16:creationId xmlns:a16="http://schemas.microsoft.com/office/drawing/2014/main" id="{5CF3F32D-67E4-726C-8074-3A6C2D6F3289}"/>
                  </a:ext>
                </a:extLst>
              </p:cNvPr>
              <p:cNvSpPr>
                <a:spLocks noChangeArrowheads="1"/>
              </p:cNvSpPr>
              <p:nvPr userDrawn="1"/>
            </p:nvSpPr>
            <p:spPr bwMode="auto">
              <a:xfrm>
                <a:off x="379933" y="-15999"/>
                <a:ext cx="971550" cy="655638"/>
              </a:xfrm>
              <a:prstGeom prst="rect">
                <a:avLst/>
              </a:prstGeom>
              <a:solidFill>
                <a:srgbClr val="000000"/>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4" name="T2">
                <a:extLst>
                  <a:ext uri="{FF2B5EF4-FFF2-40B4-BE49-F238E27FC236}">
                    <a16:creationId xmlns:a16="http://schemas.microsoft.com/office/drawing/2014/main" id="{EC406257-1038-03BD-7F26-165917873DC7}"/>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5" name="T1">
                <a:extLst>
                  <a:ext uri="{FF2B5EF4-FFF2-40B4-BE49-F238E27FC236}">
                    <a16:creationId xmlns:a16="http://schemas.microsoft.com/office/drawing/2014/main" id="{DC93C6ED-4116-23E5-35C7-941409735CC1}"/>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6" name="V">
                <a:extLst>
                  <a:ext uri="{FF2B5EF4-FFF2-40B4-BE49-F238E27FC236}">
                    <a16:creationId xmlns:a16="http://schemas.microsoft.com/office/drawing/2014/main" id="{7B662D2D-CB58-0730-5FC0-941A25245C28}"/>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6" name="_VTT_logo_102019_03_white_on_blue" hidden="1">
              <a:extLst>
                <a:ext uri="{FF2B5EF4-FFF2-40B4-BE49-F238E27FC236}">
                  <a16:creationId xmlns:a16="http://schemas.microsoft.com/office/drawing/2014/main" id="{90840E96-31C8-58CD-6897-7F3251415E37}"/>
                </a:ext>
              </a:extLst>
            </p:cNvPr>
            <p:cNvGrpSpPr>
              <a:grpSpLocks/>
            </p:cNvGrpSpPr>
            <p:nvPr userDrawn="1"/>
          </p:nvGrpSpPr>
          <p:grpSpPr bwMode="auto">
            <a:xfrm>
              <a:off x="7909204" y="1770762"/>
              <a:ext cx="971550" cy="655638"/>
              <a:chOff x="379933" y="-15999"/>
              <a:chExt cx="971550" cy="655638"/>
            </a:xfrm>
          </p:grpSpPr>
          <p:sp>
            <p:nvSpPr>
              <p:cNvPr id="39" name="Box">
                <a:extLst>
                  <a:ext uri="{FF2B5EF4-FFF2-40B4-BE49-F238E27FC236}">
                    <a16:creationId xmlns:a16="http://schemas.microsoft.com/office/drawing/2014/main" id="{6D93850D-D0A5-1451-41BB-E9730233B464}"/>
                  </a:ext>
                </a:extLst>
              </p:cNvPr>
              <p:cNvSpPr>
                <a:spLocks noChangeArrowheads="1"/>
              </p:cNvSpPr>
              <p:nvPr userDrawn="1"/>
            </p:nvSpPr>
            <p:spPr bwMode="auto">
              <a:xfrm>
                <a:off x="379933" y="-15999"/>
                <a:ext cx="971550" cy="655638"/>
              </a:xfrm>
              <a:prstGeom prst="rect">
                <a:avLst/>
              </a:prstGeom>
              <a:solidFill>
                <a:srgbClr val="005794"/>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0" name="T2">
                <a:extLst>
                  <a:ext uri="{FF2B5EF4-FFF2-40B4-BE49-F238E27FC236}">
                    <a16:creationId xmlns:a16="http://schemas.microsoft.com/office/drawing/2014/main" id="{A0FC1AC4-98F4-4D40-F4C2-6672A2443D12}"/>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1" name="T1">
                <a:extLst>
                  <a:ext uri="{FF2B5EF4-FFF2-40B4-BE49-F238E27FC236}">
                    <a16:creationId xmlns:a16="http://schemas.microsoft.com/office/drawing/2014/main" id="{34BC6C20-6D5A-C0B1-2545-59608A996DC4}"/>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2" name="V">
                <a:extLst>
                  <a:ext uri="{FF2B5EF4-FFF2-40B4-BE49-F238E27FC236}">
                    <a16:creationId xmlns:a16="http://schemas.microsoft.com/office/drawing/2014/main" id="{0D209DF2-0155-0BA7-C3D0-8DEC1EF81893}"/>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9" name="_VTT_logo_102019_04_white_on_dark_grey" hidden="1">
              <a:extLst>
                <a:ext uri="{FF2B5EF4-FFF2-40B4-BE49-F238E27FC236}">
                  <a16:creationId xmlns:a16="http://schemas.microsoft.com/office/drawing/2014/main" id="{C3144D2F-CB1A-FF40-3D90-45240C20E478}"/>
                </a:ext>
              </a:extLst>
            </p:cNvPr>
            <p:cNvGrpSpPr>
              <a:grpSpLocks/>
            </p:cNvGrpSpPr>
            <p:nvPr userDrawn="1"/>
          </p:nvGrpSpPr>
          <p:grpSpPr bwMode="auto">
            <a:xfrm>
              <a:off x="7909204" y="1770762"/>
              <a:ext cx="971550" cy="655638"/>
              <a:chOff x="379933" y="-15999"/>
              <a:chExt cx="971550" cy="655638"/>
            </a:xfrm>
          </p:grpSpPr>
          <p:sp>
            <p:nvSpPr>
              <p:cNvPr id="35" name="Box">
                <a:extLst>
                  <a:ext uri="{FF2B5EF4-FFF2-40B4-BE49-F238E27FC236}">
                    <a16:creationId xmlns:a16="http://schemas.microsoft.com/office/drawing/2014/main" id="{7516EF84-4053-886E-CB40-8CDD35BEAAC4}"/>
                  </a:ext>
                </a:extLst>
              </p:cNvPr>
              <p:cNvSpPr>
                <a:spLocks noChangeArrowheads="1"/>
              </p:cNvSpPr>
              <p:nvPr userDrawn="1"/>
            </p:nvSpPr>
            <p:spPr bwMode="auto">
              <a:xfrm>
                <a:off x="379933" y="-15999"/>
                <a:ext cx="971550" cy="655638"/>
              </a:xfrm>
              <a:prstGeom prst="rect">
                <a:avLst/>
              </a:prstGeom>
              <a:solidFill>
                <a:srgbClr val="AFAFA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6" name="T2">
                <a:extLst>
                  <a:ext uri="{FF2B5EF4-FFF2-40B4-BE49-F238E27FC236}">
                    <a16:creationId xmlns:a16="http://schemas.microsoft.com/office/drawing/2014/main" id="{3DB65EEA-153C-C254-2EB3-3BF4D82FB3CC}"/>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7" name="T1">
                <a:extLst>
                  <a:ext uri="{FF2B5EF4-FFF2-40B4-BE49-F238E27FC236}">
                    <a16:creationId xmlns:a16="http://schemas.microsoft.com/office/drawing/2014/main" id="{DE4AD146-898C-CC1B-FACD-5FDE5D27DE22}"/>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8" name="V">
                <a:extLst>
                  <a:ext uri="{FF2B5EF4-FFF2-40B4-BE49-F238E27FC236}">
                    <a16:creationId xmlns:a16="http://schemas.microsoft.com/office/drawing/2014/main" id="{92D895EB-3A7D-0C90-ABC0-28FF8BCB6E29}"/>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0" name="_VTT_logo_102019_05_dark_grey_on_white" hidden="1">
              <a:extLst>
                <a:ext uri="{FF2B5EF4-FFF2-40B4-BE49-F238E27FC236}">
                  <a16:creationId xmlns:a16="http://schemas.microsoft.com/office/drawing/2014/main" id="{8037A489-C8CE-6CE8-2797-F4DDE62C9738}"/>
                </a:ext>
              </a:extLst>
            </p:cNvPr>
            <p:cNvGrpSpPr>
              <a:grpSpLocks/>
            </p:cNvGrpSpPr>
            <p:nvPr userDrawn="1"/>
          </p:nvGrpSpPr>
          <p:grpSpPr bwMode="auto">
            <a:xfrm>
              <a:off x="7909204" y="1770762"/>
              <a:ext cx="971550" cy="655638"/>
              <a:chOff x="379933" y="-15999"/>
              <a:chExt cx="971550" cy="655638"/>
            </a:xfrm>
          </p:grpSpPr>
          <p:sp>
            <p:nvSpPr>
              <p:cNvPr id="31" name="Box">
                <a:extLst>
                  <a:ext uri="{FF2B5EF4-FFF2-40B4-BE49-F238E27FC236}">
                    <a16:creationId xmlns:a16="http://schemas.microsoft.com/office/drawing/2014/main" id="{0C428ABB-138E-816E-CDD4-9AA474C1771B}"/>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2" name="T2">
                <a:extLst>
                  <a:ext uri="{FF2B5EF4-FFF2-40B4-BE49-F238E27FC236}">
                    <a16:creationId xmlns:a16="http://schemas.microsoft.com/office/drawing/2014/main" id="{360C948E-33C6-FF82-FBDA-9628D3118376}"/>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3" name="T1">
                <a:extLst>
                  <a:ext uri="{FF2B5EF4-FFF2-40B4-BE49-F238E27FC236}">
                    <a16:creationId xmlns:a16="http://schemas.microsoft.com/office/drawing/2014/main" id="{CAC84FB4-293B-DDA0-BE3C-81D92390E683}"/>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4" name="V">
                <a:extLst>
                  <a:ext uri="{FF2B5EF4-FFF2-40B4-BE49-F238E27FC236}">
                    <a16:creationId xmlns:a16="http://schemas.microsoft.com/office/drawing/2014/main" id="{90BE899E-C3BF-16C2-7347-1F4887BDC303}"/>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1" name="_VTT_logo_102019_06_orange_blue_on_white" hidden="1">
              <a:extLst>
                <a:ext uri="{FF2B5EF4-FFF2-40B4-BE49-F238E27FC236}">
                  <a16:creationId xmlns:a16="http://schemas.microsoft.com/office/drawing/2014/main" id="{436D04A0-2BA9-467D-13A3-56BD4EC1BA5B}"/>
                </a:ext>
              </a:extLst>
            </p:cNvPr>
            <p:cNvGrpSpPr>
              <a:grpSpLocks/>
            </p:cNvGrpSpPr>
            <p:nvPr userDrawn="1"/>
          </p:nvGrpSpPr>
          <p:grpSpPr bwMode="auto">
            <a:xfrm>
              <a:off x="7909204" y="1770762"/>
              <a:ext cx="971550" cy="655638"/>
              <a:chOff x="379933" y="-15999"/>
              <a:chExt cx="971550" cy="655638"/>
            </a:xfrm>
          </p:grpSpPr>
          <p:sp>
            <p:nvSpPr>
              <p:cNvPr id="27" name="Box">
                <a:extLst>
                  <a:ext uri="{FF2B5EF4-FFF2-40B4-BE49-F238E27FC236}">
                    <a16:creationId xmlns:a16="http://schemas.microsoft.com/office/drawing/2014/main" id="{5CC81764-3236-8278-F09C-8DA828B00437}"/>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8" name="T2">
                <a:extLst>
                  <a:ext uri="{FF2B5EF4-FFF2-40B4-BE49-F238E27FC236}">
                    <a16:creationId xmlns:a16="http://schemas.microsoft.com/office/drawing/2014/main" id="{82DC9868-7412-AD3E-56B5-04750ADCFB0B}"/>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9" name="T1">
                <a:extLst>
                  <a:ext uri="{FF2B5EF4-FFF2-40B4-BE49-F238E27FC236}">
                    <a16:creationId xmlns:a16="http://schemas.microsoft.com/office/drawing/2014/main" id="{076FD0CF-ED0F-8D59-D881-EDBB6234D68F}"/>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0" name="V">
                <a:extLst>
                  <a:ext uri="{FF2B5EF4-FFF2-40B4-BE49-F238E27FC236}">
                    <a16:creationId xmlns:a16="http://schemas.microsoft.com/office/drawing/2014/main" id="{17866F66-5C1A-2E6E-AB3B-B6922863597A}"/>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2" name="_VTT_logo_102019_07_blue_on_white" hidden="1">
              <a:extLst>
                <a:ext uri="{FF2B5EF4-FFF2-40B4-BE49-F238E27FC236}">
                  <a16:creationId xmlns:a16="http://schemas.microsoft.com/office/drawing/2014/main" id="{A9AC2379-9CD3-BAF1-057B-972693FD7CB6}"/>
                </a:ext>
              </a:extLst>
            </p:cNvPr>
            <p:cNvGrpSpPr>
              <a:grpSpLocks/>
            </p:cNvGrpSpPr>
            <p:nvPr userDrawn="1"/>
          </p:nvGrpSpPr>
          <p:grpSpPr bwMode="auto">
            <a:xfrm>
              <a:off x="7909204" y="1770762"/>
              <a:ext cx="971550" cy="655638"/>
              <a:chOff x="379933" y="-15999"/>
              <a:chExt cx="971550" cy="655638"/>
            </a:xfrm>
          </p:grpSpPr>
          <p:sp>
            <p:nvSpPr>
              <p:cNvPr id="23" name="Box">
                <a:extLst>
                  <a:ext uri="{FF2B5EF4-FFF2-40B4-BE49-F238E27FC236}">
                    <a16:creationId xmlns:a16="http://schemas.microsoft.com/office/drawing/2014/main" id="{B970C060-502E-1B95-C755-87D382EE1A91}"/>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4" name="T2">
                <a:extLst>
                  <a:ext uri="{FF2B5EF4-FFF2-40B4-BE49-F238E27FC236}">
                    <a16:creationId xmlns:a16="http://schemas.microsoft.com/office/drawing/2014/main" id="{3707FFBC-A564-337E-6A34-98FB4125FCC0}"/>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 name="T1">
                <a:extLst>
                  <a:ext uri="{FF2B5EF4-FFF2-40B4-BE49-F238E27FC236}">
                    <a16:creationId xmlns:a16="http://schemas.microsoft.com/office/drawing/2014/main" id="{97A5E970-1CE7-C20A-630D-F5A4564C2717}"/>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 name="V">
                <a:extLst>
                  <a:ext uri="{FF2B5EF4-FFF2-40B4-BE49-F238E27FC236}">
                    <a16:creationId xmlns:a16="http://schemas.microsoft.com/office/drawing/2014/main" id="{FD057064-6419-7B5C-16BB-EFDE573E39E2}"/>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3" name="_VTT_logo_102019_08_black_on_white" hidden="1">
              <a:extLst>
                <a:ext uri="{FF2B5EF4-FFF2-40B4-BE49-F238E27FC236}">
                  <a16:creationId xmlns:a16="http://schemas.microsoft.com/office/drawing/2014/main" id="{39CB61BC-7477-3F57-A364-E37B27330EAE}"/>
                </a:ext>
              </a:extLst>
            </p:cNvPr>
            <p:cNvGrpSpPr>
              <a:grpSpLocks/>
            </p:cNvGrpSpPr>
            <p:nvPr userDrawn="1"/>
          </p:nvGrpSpPr>
          <p:grpSpPr bwMode="auto">
            <a:xfrm>
              <a:off x="7909204" y="1770762"/>
              <a:ext cx="971550" cy="655638"/>
              <a:chOff x="379933" y="-15999"/>
              <a:chExt cx="971550" cy="655638"/>
            </a:xfrm>
          </p:grpSpPr>
          <p:sp>
            <p:nvSpPr>
              <p:cNvPr id="19" name="Box">
                <a:extLst>
                  <a:ext uri="{FF2B5EF4-FFF2-40B4-BE49-F238E27FC236}">
                    <a16:creationId xmlns:a16="http://schemas.microsoft.com/office/drawing/2014/main" id="{4DCF5474-9E72-83C3-7EFE-D8BB772668FA}"/>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0" name="T2">
                <a:extLst>
                  <a:ext uri="{FF2B5EF4-FFF2-40B4-BE49-F238E27FC236}">
                    <a16:creationId xmlns:a16="http://schemas.microsoft.com/office/drawing/2014/main" id="{1DABA22A-3751-AD35-C5D6-CDA7D6E3E70D}"/>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1" name="T1">
                <a:extLst>
                  <a:ext uri="{FF2B5EF4-FFF2-40B4-BE49-F238E27FC236}">
                    <a16:creationId xmlns:a16="http://schemas.microsoft.com/office/drawing/2014/main" id="{78606679-2BED-E34F-6A92-8DF14BB77726}"/>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2" name="V">
                <a:extLst>
                  <a:ext uri="{FF2B5EF4-FFF2-40B4-BE49-F238E27FC236}">
                    <a16:creationId xmlns:a16="http://schemas.microsoft.com/office/drawing/2014/main" id="{08D574CC-A818-55DE-910F-4BD66E455208}"/>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4" name="_VTT_logo_102019_09_orange_on_white" hidden="1">
              <a:extLst>
                <a:ext uri="{FF2B5EF4-FFF2-40B4-BE49-F238E27FC236}">
                  <a16:creationId xmlns:a16="http://schemas.microsoft.com/office/drawing/2014/main" id="{D76F6254-00A1-9DE0-A62A-A2A4056526FD}"/>
                </a:ext>
              </a:extLst>
            </p:cNvPr>
            <p:cNvGrpSpPr>
              <a:grpSpLocks/>
            </p:cNvGrpSpPr>
            <p:nvPr userDrawn="1"/>
          </p:nvGrpSpPr>
          <p:grpSpPr bwMode="auto">
            <a:xfrm>
              <a:off x="7909204" y="1770762"/>
              <a:ext cx="971550" cy="655638"/>
              <a:chOff x="379933" y="-15999"/>
              <a:chExt cx="971550" cy="655638"/>
            </a:xfrm>
          </p:grpSpPr>
          <p:sp>
            <p:nvSpPr>
              <p:cNvPr id="15" name="Box">
                <a:extLst>
                  <a:ext uri="{FF2B5EF4-FFF2-40B4-BE49-F238E27FC236}">
                    <a16:creationId xmlns:a16="http://schemas.microsoft.com/office/drawing/2014/main" id="{F2C585CD-965E-4869-A1D5-99DEFC3E3033}"/>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16" name="T2">
                <a:extLst>
                  <a:ext uri="{FF2B5EF4-FFF2-40B4-BE49-F238E27FC236}">
                    <a16:creationId xmlns:a16="http://schemas.microsoft.com/office/drawing/2014/main" id="{D019CD4C-ED1E-958A-E04E-32EC1FA5595D}"/>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7" name="T1">
                <a:extLst>
                  <a:ext uri="{FF2B5EF4-FFF2-40B4-BE49-F238E27FC236}">
                    <a16:creationId xmlns:a16="http://schemas.microsoft.com/office/drawing/2014/main" id="{B1014616-F460-C995-F39D-4782A97C05A2}"/>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8" name="V">
                <a:extLst>
                  <a:ext uri="{FF2B5EF4-FFF2-40B4-BE49-F238E27FC236}">
                    <a16:creationId xmlns:a16="http://schemas.microsoft.com/office/drawing/2014/main" id="{E2F4E51E-CA37-C60A-016A-294D5DEE0F87}"/>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sp>
        <p:nvSpPr>
          <p:cNvPr id="2" name="Title 1"/>
          <p:cNvSpPr>
            <a:spLocks noGrp="1"/>
          </p:cNvSpPr>
          <p:nvPr>
            <p:ph type="title"/>
          </p:nvPr>
        </p:nvSpPr>
        <p:spPr/>
        <p:txBody>
          <a:bodyPr/>
          <a:lstStyle>
            <a:lvl1pPr>
              <a:defRPr/>
            </a:lvl1pPr>
          </a:lstStyle>
          <a:p>
            <a:r>
              <a:rPr lang="en-GB" noProof="0"/>
              <a:t>Click to edit Master title style</a:t>
            </a:r>
          </a:p>
        </p:txBody>
      </p:sp>
      <p:sp>
        <p:nvSpPr>
          <p:cNvPr id="8" name="Content Placeholder 7"/>
          <p:cNvSpPr>
            <a:spLocks noGrp="1"/>
          </p:cNvSpPr>
          <p:nvPr>
            <p:ph sz="quarter" idx="13"/>
          </p:nvPr>
        </p:nvSpPr>
        <p:spPr>
          <a:xfrm>
            <a:off x="958851" y="2097600"/>
            <a:ext cx="5324720" cy="40464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7" name="Picture Placeholder 3"/>
          <p:cNvSpPr>
            <a:spLocks noGrp="1"/>
          </p:cNvSpPr>
          <p:nvPr>
            <p:ph type="pic" sz="quarter" idx="14"/>
          </p:nvPr>
        </p:nvSpPr>
        <p:spPr>
          <a:xfrm>
            <a:off x="6383500" y="2133600"/>
            <a:ext cx="3840000" cy="4007061"/>
          </a:xfrm>
        </p:spPr>
        <p:txBody>
          <a:bodyPr anchor="ctr" anchorCtr="1"/>
          <a:lstStyle>
            <a:lvl1pPr marL="13006" indent="0" algn="ctr">
              <a:buNone/>
              <a:defRPr>
                <a:solidFill>
                  <a:schemeClr val="accent3"/>
                </a:solidFill>
              </a:defRPr>
            </a:lvl1pPr>
          </a:lstStyle>
          <a:p>
            <a:pPr lvl="0"/>
            <a:r>
              <a:rPr lang="de-DE" noProof="0"/>
              <a:t>Bild durch Klicken auf Symbol hinzufügen</a:t>
            </a:r>
            <a:endParaRPr lang="en-GB" noProof="0" dirty="0"/>
          </a:p>
        </p:txBody>
      </p:sp>
      <p:sp>
        <p:nvSpPr>
          <p:cNvPr id="51" name="Date Placeholder 2">
            <a:extLst>
              <a:ext uri="{FF2B5EF4-FFF2-40B4-BE49-F238E27FC236}">
                <a16:creationId xmlns:a16="http://schemas.microsoft.com/office/drawing/2014/main" id="{F84DE5A7-1D12-0ED7-16B5-AEED681FB32A}"/>
              </a:ext>
            </a:extLst>
          </p:cNvPr>
          <p:cNvSpPr>
            <a:spLocks noGrp="1"/>
          </p:cNvSpPr>
          <p:nvPr>
            <p:ph type="dt" sz="half" idx="15"/>
          </p:nvPr>
        </p:nvSpPr>
        <p:spPr/>
        <p:txBody>
          <a:bodyPr/>
          <a:lstStyle>
            <a:lvl1pPr>
              <a:defRPr/>
            </a:lvl1pPr>
          </a:lstStyle>
          <a:p>
            <a:pPr>
              <a:defRPr/>
            </a:pPr>
            <a:fld id="{B3603A36-64F9-4E0E-A9CA-50041F7503AE}" type="datetime1">
              <a:rPr lang="en-GB"/>
              <a:pPr>
                <a:defRPr/>
              </a:pPr>
              <a:t>25/01/2024</a:t>
            </a:fld>
            <a:endParaRPr lang="en-GB" dirty="0"/>
          </a:p>
        </p:txBody>
      </p:sp>
      <p:sp>
        <p:nvSpPr>
          <p:cNvPr id="52" name="Footer Placeholder 3">
            <a:extLst>
              <a:ext uri="{FF2B5EF4-FFF2-40B4-BE49-F238E27FC236}">
                <a16:creationId xmlns:a16="http://schemas.microsoft.com/office/drawing/2014/main" id="{0229DDDD-1853-8A1A-F1CE-5D20DA120F7B}"/>
              </a:ext>
            </a:extLst>
          </p:cNvPr>
          <p:cNvSpPr>
            <a:spLocks noGrp="1"/>
          </p:cNvSpPr>
          <p:nvPr>
            <p:ph type="ftr" sz="quarter" idx="16"/>
          </p:nvPr>
        </p:nvSpPr>
        <p:spPr/>
        <p:txBody>
          <a:bodyPr/>
          <a:lstStyle>
            <a:lvl1pPr>
              <a:defRPr/>
            </a:lvl1pPr>
          </a:lstStyle>
          <a:p>
            <a:pPr>
              <a:defRPr/>
            </a:pPr>
            <a:r>
              <a:rPr lang="en-GB"/>
              <a:t>VTT – beyond the obvious</a:t>
            </a:r>
            <a:endParaRPr lang="en-GB" dirty="0"/>
          </a:p>
        </p:txBody>
      </p:sp>
      <p:sp>
        <p:nvSpPr>
          <p:cNvPr id="53" name="Slide Number Placeholder 4">
            <a:extLst>
              <a:ext uri="{FF2B5EF4-FFF2-40B4-BE49-F238E27FC236}">
                <a16:creationId xmlns:a16="http://schemas.microsoft.com/office/drawing/2014/main" id="{1F9AB2B3-5992-EF14-84D7-36278F853047}"/>
              </a:ext>
            </a:extLst>
          </p:cNvPr>
          <p:cNvSpPr>
            <a:spLocks noGrp="1"/>
          </p:cNvSpPr>
          <p:nvPr>
            <p:ph type="sldNum" sz="quarter" idx="17"/>
          </p:nvPr>
        </p:nvSpPr>
        <p:spPr/>
        <p:txBody>
          <a:bodyPr/>
          <a:lstStyle>
            <a:lvl1pPr>
              <a:defRPr/>
            </a:lvl1pPr>
          </a:lstStyle>
          <a:p>
            <a:pPr>
              <a:defRPr/>
            </a:pPr>
            <a:fld id="{34110AF0-3B34-4C10-9721-D964FBD57B64}" type="slidenum">
              <a:rPr lang="en-GB"/>
              <a:pPr>
                <a:defRPr/>
              </a:pPr>
              <a:t>‹Nr.›</a:t>
            </a:fld>
            <a:endParaRPr lang="en-GB" dirty="0"/>
          </a:p>
        </p:txBody>
      </p:sp>
    </p:spTree>
    <p:extLst>
      <p:ext uri="{BB962C8B-B14F-4D97-AF65-F5344CB8AC3E}">
        <p14:creationId xmlns:p14="http://schemas.microsoft.com/office/powerpoint/2010/main" val="331248614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TT 2020 Content slide 03 - 2 columns">
    <p:spTree>
      <p:nvGrpSpPr>
        <p:cNvPr id="1" name=""/>
        <p:cNvGrpSpPr/>
        <p:nvPr/>
      </p:nvGrpSpPr>
      <p:grpSpPr>
        <a:xfrm>
          <a:off x="0" y="0"/>
          <a:ext cx="0" cy="0"/>
          <a:chOff x="0" y="0"/>
          <a:chExt cx="0" cy="0"/>
        </a:xfrm>
      </p:grpSpPr>
      <p:grpSp>
        <p:nvGrpSpPr>
          <p:cNvPr id="3" name="VTT_LogoStack_v3_16092019 pienempi koko">
            <a:extLst>
              <a:ext uri="{FF2B5EF4-FFF2-40B4-BE49-F238E27FC236}">
                <a16:creationId xmlns:a16="http://schemas.microsoft.com/office/drawing/2014/main" id="{D4B4E4BC-EF71-8F24-DDB8-52A59D3608AB}"/>
              </a:ext>
            </a:extLst>
          </p:cNvPr>
          <p:cNvGrpSpPr>
            <a:grpSpLocks/>
          </p:cNvGrpSpPr>
          <p:nvPr userDrawn="1"/>
        </p:nvGrpSpPr>
        <p:grpSpPr bwMode="auto">
          <a:xfrm>
            <a:off x="10725150" y="0"/>
            <a:ext cx="1158875" cy="782638"/>
            <a:chOff x="7909204" y="1770762"/>
            <a:chExt cx="971550" cy="655638"/>
          </a:xfrm>
        </p:grpSpPr>
        <p:grpSp>
          <p:nvGrpSpPr>
            <p:cNvPr id="4" name="_VTT_logo_102019_01_white_on_orange">
              <a:extLst>
                <a:ext uri="{FF2B5EF4-FFF2-40B4-BE49-F238E27FC236}">
                  <a16:creationId xmlns:a16="http://schemas.microsoft.com/office/drawing/2014/main" id="{958900CA-79EF-8612-1B90-F6CCAEC39EC5}"/>
                </a:ext>
              </a:extLst>
            </p:cNvPr>
            <p:cNvGrpSpPr>
              <a:grpSpLocks/>
            </p:cNvGrpSpPr>
            <p:nvPr userDrawn="1"/>
          </p:nvGrpSpPr>
          <p:grpSpPr bwMode="auto">
            <a:xfrm>
              <a:off x="7909204" y="1770762"/>
              <a:ext cx="971550" cy="655638"/>
              <a:chOff x="379933" y="-15999"/>
              <a:chExt cx="971550" cy="655638"/>
            </a:xfrm>
          </p:grpSpPr>
          <p:sp>
            <p:nvSpPr>
              <p:cNvPr id="46" name="Box">
                <a:extLst>
                  <a:ext uri="{FF2B5EF4-FFF2-40B4-BE49-F238E27FC236}">
                    <a16:creationId xmlns:a16="http://schemas.microsoft.com/office/drawing/2014/main" id="{CA879FEF-CC88-0729-7F21-067643DE1222}"/>
                  </a:ext>
                </a:extLst>
              </p:cNvPr>
              <p:cNvSpPr>
                <a:spLocks noChangeArrowheads="1"/>
              </p:cNvSpPr>
              <p:nvPr userDrawn="1"/>
            </p:nvSpPr>
            <p:spPr bwMode="auto">
              <a:xfrm>
                <a:off x="379933" y="-15999"/>
                <a:ext cx="971550" cy="655638"/>
              </a:xfrm>
              <a:prstGeom prst="rect">
                <a:avLst/>
              </a:prstGeom>
              <a:solidFill>
                <a:srgbClr val="F06E00"/>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7" name="T2">
                <a:extLst>
                  <a:ext uri="{FF2B5EF4-FFF2-40B4-BE49-F238E27FC236}">
                    <a16:creationId xmlns:a16="http://schemas.microsoft.com/office/drawing/2014/main" id="{233BB0FC-F82C-7995-961C-86C9E2EE549C}"/>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8" name="T1">
                <a:extLst>
                  <a:ext uri="{FF2B5EF4-FFF2-40B4-BE49-F238E27FC236}">
                    <a16:creationId xmlns:a16="http://schemas.microsoft.com/office/drawing/2014/main" id="{6462812C-0B3A-E1D3-D40C-6F10CC111BA0}"/>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9" name="V">
                <a:extLst>
                  <a:ext uri="{FF2B5EF4-FFF2-40B4-BE49-F238E27FC236}">
                    <a16:creationId xmlns:a16="http://schemas.microsoft.com/office/drawing/2014/main" id="{C7A310AA-D63C-89FE-B7C6-40BA2A659C30}"/>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5" name="_VTT_logo_102019_02_white_on_black" hidden="1">
              <a:extLst>
                <a:ext uri="{FF2B5EF4-FFF2-40B4-BE49-F238E27FC236}">
                  <a16:creationId xmlns:a16="http://schemas.microsoft.com/office/drawing/2014/main" id="{C6D0B344-0622-7C8F-A853-383C62754F49}"/>
                </a:ext>
              </a:extLst>
            </p:cNvPr>
            <p:cNvGrpSpPr>
              <a:grpSpLocks/>
            </p:cNvGrpSpPr>
            <p:nvPr userDrawn="1"/>
          </p:nvGrpSpPr>
          <p:grpSpPr bwMode="auto">
            <a:xfrm>
              <a:off x="7909204" y="1770762"/>
              <a:ext cx="971550" cy="655638"/>
              <a:chOff x="379933" y="-15999"/>
              <a:chExt cx="971550" cy="655638"/>
            </a:xfrm>
          </p:grpSpPr>
          <p:sp>
            <p:nvSpPr>
              <p:cNvPr id="42" name="Box">
                <a:extLst>
                  <a:ext uri="{FF2B5EF4-FFF2-40B4-BE49-F238E27FC236}">
                    <a16:creationId xmlns:a16="http://schemas.microsoft.com/office/drawing/2014/main" id="{52567225-B453-8CC4-E8B6-5E872E7154D1}"/>
                  </a:ext>
                </a:extLst>
              </p:cNvPr>
              <p:cNvSpPr>
                <a:spLocks noChangeArrowheads="1"/>
              </p:cNvSpPr>
              <p:nvPr userDrawn="1"/>
            </p:nvSpPr>
            <p:spPr bwMode="auto">
              <a:xfrm>
                <a:off x="379933" y="-15999"/>
                <a:ext cx="971550" cy="655638"/>
              </a:xfrm>
              <a:prstGeom prst="rect">
                <a:avLst/>
              </a:prstGeom>
              <a:solidFill>
                <a:srgbClr val="000000"/>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3" name="T2">
                <a:extLst>
                  <a:ext uri="{FF2B5EF4-FFF2-40B4-BE49-F238E27FC236}">
                    <a16:creationId xmlns:a16="http://schemas.microsoft.com/office/drawing/2014/main" id="{662E6BC3-4975-53C8-38B2-EF70D1AEF0BD}"/>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4" name="T1">
                <a:extLst>
                  <a:ext uri="{FF2B5EF4-FFF2-40B4-BE49-F238E27FC236}">
                    <a16:creationId xmlns:a16="http://schemas.microsoft.com/office/drawing/2014/main" id="{75718846-732D-9ADF-4CFD-47B6AA3A6680}"/>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5" name="V">
                <a:extLst>
                  <a:ext uri="{FF2B5EF4-FFF2-40B4-BE49-F238E27FC236}">
                    <a16:creationId xmlns:a16="http://schemas.microsoft.com/office/drawing/2014/main" id="{FEF41659-E75B-AAA5-4824-B2E441BAFBF0}"/>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6" name="_VTT_logo_102019_03_white_on_blue" hidden="1">
              <a:extLst>
                <a:ext uri="{FF2B5EF4-FFF2-40B4-BE49-F238E27FC236}">
                  <a16:creationId xmlns:a16="http://schemas.microsoft.com/office/drawing/2014/main" id="{DE72DF51-0B22-5C0C-CE6A-F818A7F0AED5}"/>
                </a:ext>
              </a:extLst>
            </p:cNvPr>
            <p:cNvGrpSpPr>
              <a:grpSpLocks/>
            </p:cNvGrpSpPr>
            <p:nvPr userDrawn="1"/>
          </p:nvGrpSpPr>
          <p:grpSpPr bwMode="auto">
            <a:xfrm>
              <a:off x="7909204" y="1770762"/>
              <a:ext cx="971550" cy="655638"/>
              <a:chOff x="379933" y="-15999"/>
              <a:chExt cx="971550" cy="655638"/>
            </a:xfrm>
          </p:grpSpPr>
          <p:sp>
            <p:nvSpPr>
              <p:cNvPr id="38" name="Box">
                <a:extLst>
                  <a:ext uri="{FF2B5EF4-FFF2-40B4-BE49-F238E27FC236}">
                    <a16:creationId xmlns:a16="http://schemas.microsoft.com/office/drawing/2014/main" id="{8D1EA4E3-FCA6-BF34-8DE6-D57B51043511}"/>
                  </a:ext>
                </a:extLst>
              </p:cNvPr>
              <p:cNvSpPr>
                <a:spLocks noChangeArrowheads="1"/>
              </p:cNvSpPr>
              <p:nvPr userDrawn="1"/>
            </p:nvSpPr>
            <p:spPr bwMode="auto">
              <a:xfrm>
                <a:off x="379933" y="-15999"/>
                <a:ext cx="971550" cy="655638"/>
              </a:xfrm>
              <a:prstGeom prst="rect">
                <a:avLst/>
              </a:prstGeom>
              <a:solidFill>
                <a:srgbClr val="005794"/>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9" name="T2">
                <a:extLst>
                  <a:ext uri="{FF2B5EF4-FFF2-40B4-BE49-F238E27FC236}">
                    <a16:creationId xmlns:a16="http://schemas.microsoft.com/office/drawing/2014/main" id="{A6D7E59F-69E0-3BFA-21A3-E460F0410C4D}"/>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0" name="T1">
                <a:extLst>
                  <a:ext uri="{FF2B5EF4-FFF2-40B4-BE49-F238E27FC236}">
                    <a16:creationId xmlns:a16="http://schemas.microsoft.com/office/drawing/2014/main" id="{045747C3-C5EC-6E4A-7468-5F2E5F95A43B}"/>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1" name="V">
                <a:extLst>
                  <a:ext uri="{FF2B5EF4-FFF2-40B4-BE49-F238E27FC236}">
                    <a16:creationId xmlns:a16="http://schemas.microsoft.com/office/drawing/2014/main" id="{C6917BC8-F013-7B71-3C23-42D7EA198BEC}"/>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7" name="_VTT_logo_102019_04_white_on_dark_grey" hidden="1">
              <a:extLst>
                <a:ext uri="{FF2B5EF4-FFF2-40B4-BE49-F238E27FC236}">
                  <a16:creationId xmlns:a16="http://schemas.microsoft.com/office/drawing/2014/main" id="{494CB23B-AC02-5A48-C20A-B331AE6B07F2}"/>
                </a:ext>
              </a:extLst>
            </p:cNvPr>
            <p:cNvGrpSpPr>
              <a:grpSpLocks/>
            </p:cNvGrpSpPr>
            <p:nvPr userDrawn="1"/>
          </p:nvGrpSpPr>
          <p:grpSpPr bwMode="auto">
            <a:xfrm>
              <a:off x="7909204" y="1770762"/>
              <a:ext cx="971550" cy="655638"/>
              <a:chOff x="379933" y="-15999"/>
              <a:chExt cx="971550" cy="655638"/>
            </a:xfrm>
          </p:grpSpPr>
          <p:sp>
            <p:nvSpPr>
              <p:cNvPr id="34" name="Box">
                <a:extLst>
                  <a:ext uri="{FF2B5EF4-FFF2-40B4-BE49-F238E27FC236}">
                    <a16:creationId xmlns:a16="http://schemas.microsoft.com/office/drawing/2014/main" id="{D2D6E31C-6EAD-63AC-5915-8E2B24D62054}"/>
                  </a:ext>
                </a:extLst>
              </p:cNvPr>
              <p:cNvSpPr>
                <a:spLocks noChangeArrowheads="1"/>
              </p:cNvSpPr>
              <p:nvPr userDrawn="1"/>
            </p:nvSpPr>
            <p:spPr bwMode="auto">
              <a:xfrm>
                <a:off x="379933" y="-15999"/>
                <a:ext cx="971550" cy="655638"/>
              </a:xfrm>
              <a:prstGeom prst="rect">
                <a:avLst/>
              </a:prstGeom>
              <a:solidFill>
                <a:srgbClr val="AFAFA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5" name="T2">
                <a:extLst>
                  <a:ext uri="{FF2B5EF4-FFF2-40B4-BE49-F238E27FC236}">
                    <a16:creationId xmlns:a16="http://schemas.microsoft.com/office/drawing/2014/main" id="{C3FDF182-3226-6B9B-5264-F5127C9D1917}"/>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6" name="T1">
                <a:extLst>
                  <a:ext uri="{FF2B5EF4-FFF2-40B4-BE49-F238E27FC236}">
                    <a16:creationId xmlns:a16="http://schemas.microsoft.com/office/drawing/2014/main" id="{E3FC643F-79AB-647C-4B59-43F1735AC833}"/>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7" name="V">
                <a:extLst>
                  <a:ext uri="{FF2B5EF4-FFF2-40B4-BE49-F238E27FC236}">
                    <a16:creationId xmlns:a16="http://schemas.microsoft.com/office/drawing/2014/main" id="{E06D1850-BEB5-2958-2E4E-C12658B377F0}"/>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9" name="_VTT_logo_102019_05_dark_grey_on_white" hidden="1">
              <a:extLst>
                <a:ext uri="{FF2B5EF4-FFF2-40B4-BE49-F238E27FC236}">
                  <a16:creationId xmlns:a16="http://schemas.microsoft.com/office/drawing/2014/main" id="{DE62BE41-9648-CE30-DD1C-3F892E93C1B0}"/>
                </a:ext>
              </a:extLst>
            </p:cNvPr>
            <p:cNvGrpSpPr>
              <a:grpSpLocks/>
            </p:cNvGrpSpPr>
            <p:nvPr userDrawn="1"/>
          </p:nvGrpSpPr>
          <p:grpSpPr bwMode="auto">
            <a:xfrm>
              <a:off x="7909204" y="1770762"/>
              <a:ext cx="971550" cy="655638"/>
              <a:chOff x="379933" y="-15999"/>
              <a:chExt cx="971550" cy="655638"/>
            </a:xfrm>
          </p:grpSpPr>
          <p:sp>
            <p:nvSpPr>
              <p:cNvPr id="30" name="Box">
                <a:extLst>
                  <a:ext uri="{FF2B5EF4-FFF2-40B4-BE49-F238E27FC236}">
                    <a16:creationId xmlns:a16="http://schemas.microsoft.com/office/drawing/2014/main" id="{9C943162-DD81-D3A8-8200-10C03F0B2C17}"/>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1" name="T2">
                <a:extLst>
                  <a:ext uri="{FF2B5EF4-FFF2-40B4-BE49-F238E27FC236}">
                    <a16:creationId xmlns:a16="http://schemas.microsoft.com/office/drawing/2014/main" id="{CD16DEEB-240D-87C4-0593-A37D9F3AA1BF}"/>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2" name="T1">
                <a:extLst>
                  <a:ext uri="{FF2B5EF4-FFF2-40B4-BE49-F238E27FC236}">
                    <a16:creationId xmlns:a16="http://schemas.microsoft.com/office/drawing/2014/main" id="{A00D0A88-117A-4449-4478-47907AE8369A}"/>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3" name="V">
                <a:extLst>
                  <a:ext uri="{FF2B5EF4-FFF2-40B4-BE49-F238E27FC236}">
                    <a16:creationId xmlns:a16="http://schemas.microsoft.com/office/drawing/2014/main" id="{829206C3-BCA5-57B5-F8BF-E00BCFFC37AB}"/>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0" name="_VTT_logo_102019_06_orange_blue_on_white" hidden="1">
              <a:extLst>
                <a:ext uri="{FF2B5EF4-FFF2-40B4-BE49-F238E27FC236}">
                  <a16:creationId xmlns:a16="http://schemas.microsoft.com/office/drawing/2014/main" id="{84223E66-AD72-6951-EBD8-50E559F7B6FF}"/>
                </a:ext>
              </a:extLst>
            </p:cNvPr>
            <p:cNvGrpSpPr>
              <a:grpSpLocks/>
            </p:cNvGrpSpPr>
            <p:nvPr userDrawn="1"/>
          </p:nvGrpSpPr>
          <p:grpSpPr bwMode="auto">
            <a:xfrm>
              <a:off x="7909204" y="1770762"/>
              <a:ext cx="971550" cy="655638"/>
              <a:chOff x="379933" y="-15999"/>
              <a:chExt cx="971550" cy="655638"/>
            </a:xfrm>
          </p:grpSpPr>
          <p:sp>
            <p:nvSpPr>
              <p:cNvPr id="26" name="Box">
                <a:extLst>
                  <a:ext uri="{FF2B5EF4-FFF2-40B4-BE49-F238E27FC236}">
                    <a16:creationId xmlns:a16="http://schemas.microsoft.com/office/drawing/2014/main" id="{DC830522-1642-2CB0-0009-83C10077AE9E}"/>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7" name="T2">
                <a:extLst>
                  <a:ext uri="{FF2B5EF4-FFF2-40B4-BE49-F238E27FC236}">
                    <a16:creationId xmlns:a16="http://schemas.microsoft.com/office/drawing/2014/main" id="{70B8CA26-8DF5-0C87-D78A-9ED84CBEC234}"/>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8" name="T1">
                <a:extLst>
                  <a:ext uri="{FF2B5EF4-FFF2-40B4-BE49-F238E27FC236}">
                    <a16:creationId xmlns:a16="http://schemas.microsoft.com/office/drawing/2014/main" id="{6AF9CD0E-0FDD-3751-F661-30DB32DCA50E}"/>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9" name="V">
                <a:extLst>
                  <a:ext uri="{FF2B5EF4-FFF2-40B4-BE49-F238E27FC236}">
                    <a16:creationId xmlns:a16="http://schemas.microsoft.com/office/drawing/2014/main" id="{9C5B925E-A7D0-C22B-8466-7AAF57B2AAD5}"/>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1" name="_VTT_logo_102019_07_blue_on_white" hidden="1">
              <a:extLst>
                <a:ext uri="{FF2B5EF4-FFF2-40B4-BE49-F238E27FC236}">
                  <a16:creationId xmlns:a16="http://schemas.microsoft.com/office/drawing/2014/main" id="{9C080DF7-AA94-4E21-7865-F5331B5E4096}"/>
                </a:ext>
              </a:extLst>
            </p:cNvPr>
            <p:cNvGrpSpPr>
              <a:grpSpLocks/>
            </p:cNvGrpSpPr>
            <p:nvPr userDrawn="1"/>
          </p:nvGrpSpPr>
          <p:grpSpPr bwMode="auto">
            <a:xfrm>
              <a:off x="7909204" y="1770762"/>
              <a:ext cx="971550" cy="655638"/>
              <a:chOff x="379933" y="-15999"/>
              <a:chExt cx="971550" cy="655638"/>
            </a:xfrm>
          </p:grpSpPr>
          <p:sp>
            <p:nvSpPr>
              <p:cNvPr id="22" name="Box">
                <a:extLst>
                  <a:ext uri="{FF2B5EF4-FFF2-40B4-BE49-F238E27FC236}">
                    <a16:creationId xmlns:a16="http://schemas.microsoft.com/office/drawing/2014/main" id="{0825B395-17AE-FC4D-E15B-9973820AEE9D}"/>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3" name="T2">
                <a:extLst>
                  <a:ext uri="{FF2B5EF4-FFF2-40B4-BE49-F238E27FC236}">
                    <a16:creationId xmlns:a16="http://schemas.microsoft.com/office/drawing/2014/main" id="{8CF40D24-6EC3-B2D0-EE3F-7F32B95CE0A7}"/>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 name="T1">
                <a:extLst>
                  <a:ext uri="{FF2B5EF4-FFF2-40B4-BE49-F238E27FC236}">
                    <a16:creationId xmlns:a16="http://schemas.microsoft.com/office/drawing/2014/main" id="{1D2E6B73-BDD4-0B79-E75E-0E1017E58647}"/>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5" name="V">
                <a:extLst>
                  <a:ext uri="{FF2B5EF4-FFF2-40B4-BE49-F238E27FC236}">
                    <a16:creationId xmlns:a16="http://schemas.microsoft.com/office/drawing/2014/main" id="{E28FAFFA-BA85-E803-8A26-90AB455A2C71}"/>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2" name="_VTT_logo_102019_08_black_on_white" hidden="1">
              <a:extLst>
                <a:ext uri="{FF2B5EF4-FFF2-40B4-BE49-F238E27FC236}">
                  <a16:creationId xmlns:a16="http://schemas.microsoft.com/office/drawing/2014/main" id="{0ED8490D-3807-FE77-156D-1891DC4AADBE}"/>
                </a:ext>
              </a:extLst>
            </p:cNvPr>
            <p:cNvGrpSpPr>
              <a:grpSpLocks/>
            </p:cNvGrpSpPr>
            <p:nvPr userDrawn="1"/>
          </p:nvGrpSpPr>
          <p:grpSpPr bwMode="auto">
            <a:xfrm>
              <a:off x="7909204" y="1770762"/>
              <a:ext cx="971550" cy="655638"/>
              <a:chOff x="379933" y="-15999"/>
              <a:chExt cx="971550" cy="655638"/>
            </a:xfrm>
          </p:grpSpPr>
          <p:sp>
            <p:nvSpPr>
              <p:cNvPr id="18" name="Box">
                <a:extLst>
                  <a:ext uri="{FF2B5EF4-FFF2-40B4-BE49-F238E27FC236}">
                    <a16:creationId xmlns:a16="http://schemas.microsoft.com/office/drawing/2014/main" id="{822A0B9A-D51E-1AB3-967D-CC9E9310BEB0}"/>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19" name="T2">
                <a:extLst>
                  <a:ext uri="{FF2B5EF4-FFF2-40B4-BE49-F238E27FC236}">
                    <a16:creationId xmlns:a16="http://schemas.microsoft.com/office/drawing/2014/main" id="{9468B11A-B088-07E3-81AC-1EF0DA46A605}"/>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0" name="T1">
                <a:extLst>
                  <a:ext uri="{FF2B5EF4-FFF2-40B4-BE49-F238E27FC236}">
                    <a16:creationId xmlns:a16="http://schemas.microsoft.com/office/drawing/2014/main" id="{59699654-0D54-128F-F757-305C518C84D4}"/>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1" name="V">
                <a:extLst>
                  <a:ext uri="{FF2B5EF4-FFF2-40B4-BE49-F238E27FC236}">
                    <a16:creationId xmlns:a16="http://schemas.microsoft.com/office/drawing/2014/main" id="{3C45B80E-77F4-2728-AFFB-BB05F5B6B965}"/>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3" name="_VTT_logo_102019_09_orange_on_white" hidden="1">
              <a:extLst>
                <a:ext uri="{FF2B5EF4-FFF2-40B4-BE49-F238E27FC236}">
                  <a16:creationId xmlns:a16="http://schemas.microsoft.com/office/drawing/2014/main" id="{B3FB8FFF-FB1E-95EB-A860-2CD6C5AED782}"/>
                </a:ext>
              </a:extLst>
            </p:cNvPr>
            <p:cNvGrpSpPr>
              <a:grpSpLocks/>
            </p:cNvGrpSpPr>
            <p:nvPr userDrawn="1"/>
          </p:nvGrpSpPr>
          <p:grpSpPr bwMode="auto">
            <a:xfrm>
              <a:off x="7909204" y="1770762"/>
              <a:ext cx="971550" cy="655638"/>
              <a:chOff x="379933" y="-15999"/>
              <a:chExt cx="971550" cy="655638"/>
            </a:xfrm>
          </p:grpSpPr>
          <p:sp>
            <p:nvSpPr>
              <p:cNvPr id="14" name="Box">
                <a:extLst>
                  <a:ext uri="{FF2B5EF4-FFF2-40B4-BE49-F238E27FC236}">
                    <a16:creationId xmlns:a16="http://schemas.microsoft.com/office/drawing/2014/main" id="{EA5922C8-B5E8-EDFB-3BC7-C0CF83D26FA2}"/>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15" name="T2">
                <a:extLst>
                  <a:ext uri="{FF2B5EF4-FFF2-40B4-BE49-F238E27FC236}">
                    <a16:creationId xmlns:a16="http://schemas.microsoft.com/office/drawing/2014/main" id="{D3B31F77-2B50-93F4-449F-11F6A8EF50E4}"/>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6" name="T1">
                <a:extLst>
                  <a:ext uri="{FF2B5EF4-FFF2-40B4-BE49-F238E27FC236}">
                    <a16:creationId xmlns:a16="http://schemas.microsoft.com/office/drawing/2014/main" id="{77FB3F8C-2AE4-E7DE-53E6-F995770DD02B}"/>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7" name="V">
                <a:extLst>
                  <a:ext uri="{FF2B5EF4-FFF2-40B4-BE49-F238E27FC236}">
                    <a16:creationId xmlns:a16="http://schemas.microsoft.com/office/drawing/2014/main" id="{BAA833C5-BE1B-1F7D-E98D-432C9B69A4F8}"/>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sp>
        <p:nvSpPr>
          <p:cNvPr id="2" name="Title 1"/>
          <p:cNvSpPr>
            <a:spLocks noGrp="1"/>
          </p:cNvSpPr>
          <p:nvPr>
            <p:ph type="title"/>
          </p:nvPr>
        </p:nvSpPr>
        <p:spPr/>
        <p:txBody>
          <a:bodyPr/>
          <a:lstStyle/>
          <a:p>
            <a:r>
              <a:rPr lang="en-GB" noProof="0"/>
              <a:t>Click to edit Master title style</a:t>
            </a:r>
          </a:p>
        </p:txBody>
      </p:sp>
      <p:sp>
        <p:nvSpPr>
          <p:cNvPr id="8" name="Content Placeholder 7"/>
          <p:cNvSpPr>
            <a:spLocks noGrp="1"/>
          </p:cNvSpPr>
          <p:nvPr>
            <p:ph sz="quarter" idx="13"/>
          </p:nvPr>
        </p:nvSpPr>
        <p:spPr>
          <a:xfrm>
            <a:off x="958850" y="2097600"/>
            <a:ext cx="9263999" cy="4065600"/>
          </a:xfrm>
        </p:spPr>
        <p:txBody>
          <a:bodyPr numCol="2" spcCol="360000"/>
          <a:lstStyle>
            <a:lvl5pPr>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50" name="Date Placeholder 2">
            <a:extLst>
              <a:ext uri="{FF2B5EF4-FFF2-40B4-BE49-F238E27FC236}">
                <a16:creationId xmlns:a16="http://schemas.microsoft.com/office/drawing/2014/main" id="{D2E2A72F-4B25-A78B-6526-FF778C8F087E}"/>
              </a:ext>
            </a:extLst>
          </p:cNvPr>
          <p:cNvSpPr>
            <a:spLocks noGrp="1"/>
          </p:cNvSpPr>
          <p:nvPr>
            <p:ph type="dt" sz="half" idx="14"/>
          </p:nvPr>
        </p:nvSpPr>
        <p:spPr/>
        <p:txBody>
          <a:bodyPr/>
          <a:lstStyle>
            <a:lvl1pPr>
              <a:defRPr/>
            </a:lvl1pPr>
          </a:lstStyle>
          <a:p>
            <a:pPr>
              <a:defRPr/>
            </a:pPr>
            <a:fld id="{DCE0C3ED-A4A6-410C-8565-A15F424DB5F9}" type="datetime1">
              <a:rPr lang="en-GB"/>
              <a:pPr>
                <a:defRPr/>
              </a:pPr>
              <a:t>25/01/2024</a:t>
            </a:fld>
            <a:endParaRPr lang="en-GB" dirty="0"/>
          </a:p>
        </p:txBody>
      </p:sp>
      <p:sp>
        <p:nvSpPr>
          <p:cNvPr id="51" name="Footer Placeholder 3">
            <a:extLst>
              <a:ext uri="{FF2B5EF4-FFF2-40B4-BE49-F238E27FC236}">
                <a16:creationId xmlns:a16="http://schemas.microsoft.com/office/drawing/2014/main" id="{B4EE9B5D-315D-E70A-A68A-839C0F16DF67}"/>
              </a:ext>
            </a:extLst>
          </p:cNvPr>
          <p:cNvSpPr>
            <a:spLocks noGrp="1"/>
          </p:cNvSpPr>
          <p:nvPr>
            <p:ph type="ftr" sz="quarter" idx="15"/>
          </p:nvPr>
        </p:nvSpPr>
        <p:spPr/>
        <p:txBody>
          <a:bodyPr/>
          <a:lstStyle>
            <a:lvl1pPr>
              <a:defRPr/>
            </a:lvl1pPr>
          </a:lstStyle>
          <a:p>
            <a:pPr>
              <a:defRPr/>
            </a:pPr>
            <a:r>
              <a:rPr lang="en-GB"/>
              <a:t>VTT – beyond the obvious</a:t>
            </a:r>
            <a:endParaRPr lang="en-GB" dirty="0"/>
          </a:p>
        </p:txBody>
      </p:sp>
      <p:sp>
        <p:nvSpPr>
          <p:cNvPr id="52" name="Slide Number Placeholder 4">
            <a:extLst>
              <a:ext uri="{FF2B5EF4-FFF2-40B4-BE49-F238E27FC236}">
                <a16:creationId xmlns:a16="http://schemas.microsoft.com/office/drawing/2014/main" id="{B40DFB28-DF1E-7A3D-A4E7-691CCEC2275C}"/>
              </a:ext>
            </a:extLst>
          </p:cNvPr>
          <p:cNvSpPr>
            <a:spLocks noGrp="1"/>
          </p:cNvSpPr>
          <p:nvPr>
            <p:ph type="sldNum" sz="quarter" idx="16"/>
          </p:nvPr>
        </p:nvSpPr>
        <p:spPr/>
        <p:txBody>
          <a:bodyPr/>
          <a:lstStyle>
            <a:lvl1pPr>
              <a:defRPr/>
            </a:lvl1pPr>
          </a:lstStyle>
          <a:p>
            <a:pPr>
              <a:defRPr/>
            </a:pPr>
            <a:fld id="{425F2A32-9BA6-4AC5-A6F2-FC49DCB614F5}" type="slidenum">
              <a:rPr lang="en-GB"/>
              <a:pPr>
                <a:defRPr/>
              </a:pPr>
              <a:t>‹Nr.›</a:t>
            </a:fld>
            <a:endParaRPr lang="en-GB" dirty="0"/>
          </a:p>
        </p:txBody>
      </p:sp>
    </p:spTree>
    <p:extLst>
      <p:ext uri="{BB962C8B-B14F-4D97-AF65-F5344CB8AC3E}">
        <p14:creationId xmlns:p14="http://schemas.microsoft.com/office/powerpoint/2010/main" val="4157727532"/>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TT 2020 Content slide 04">
    <p:spTree>
      <p:nvGrpSpPr>
        <p:cNvPr id="1" name=""/>
        <p:cNvGrpSpPr/>
        <p:nvPr/>
      </p:nvGrpSpPr>
      <p:grpSpPr>
        <a:xfrm>
          <a:off x="0" y="0"/>
          <a:ext cx="0" cy="0"/>
          <a:chOff x="0" y="0"/>
          <a:chExt cx="0" cy="0"/>
        </a:xfrm>
      </p:grpSpPr>
      <p:grpSp>
        <p:nvGrpSpPr>
          <p:cNvPr id="3" name="VTT_LogoStack_v3_16092019 pienempi koko">
            <a:extLst>
              <a:ext uri="{FF2B5EF4-FFF2-40B4-BE49-F238E27FC236}">
                <a16:creationId xmlns:a16="http://schemas.microsoft.com/office/drawing/2014/main" id="{CB89CA7F-B349-2901-8774-5F5C834BBE8E}"/>
              </a:ext>
            </a:extLst>
          </p:cNvPr>
          <p:cNvGrpSpPr>
            <a:grpSpLocks/>
          </p:cNvGrpSpPr>
          <p:nvPr userDrawn="1"/>
        </p:nvGrpSpPr>
        <p:grpSpPr bwMode="auto">
          <a:xfrm>
            <a:off x="10725150" y="0"/>
            <a:ext cx="1158875" cy="782638"/>
            <a:chOff x="7909204" y="1770762"/>
            <a:chExt cx="971550" cy="655638"/>
          </a:xfrm>
        </p:grpSpPr>
        <p:grpSp>
          <p:nvGrpSpPr>
            <p:cNvPr id="4" name="_VTT_logo_102019_01_white_on_orange">
              <a:extLst>
                <a:ext uri="{FF2B5EF4-FFF2-40B4-BE49-F238E27FC236}">
                  <a16:creationId xmlns:a16="http://schemas.microsoft.com/office/drawing/2014/main" id="{D624CA20-4710-0390-3594-621DADE7B446}"/>
                </a:ext>
              </a:extLst>
            </p:cNvPr>
            <p:cNvGrpSpPr>
              <a:grpSpLocks/>
            </p:cNvGrpSpPr>
            <p:nvPr userDrawn="1"/>
          </p:nvGrpSpPr>
          <p:grpSpPr bwMode="auto">
            <a:xfrm>
              <a:off x="7909204" y="1770762"/>
              <a:ext cx="971550" cy="655638"/>
              <a:chOff x="379933" y="-15999"/>
              <a:chExt cx="971550" cy="655638"/>
            </a:xfrm>
          </p:grpSpPr>
          <p:sp>
            <p:nvSpPr>
              <p:cNvPr id="48" name="Box">
                <a:extLst>
                  <a:ext uri="{FF2B5EF4-FFF2-40B4-BE49-F238E27FC236}">
                    <a16:creationId xmlns:a16="http://schemas.microsoft.com/office/drawing/2014/main" id="{387E7EDF-8F1C-5EA5-485E-FFFF0D2EF7ED}"/>
                  </a:ext>
                </a:extLst>
              </p:cNvPr>
              <p:cNvSpPr>
                <a:spLocks noChangeArrowheads="1"/>
              </p:cNvSpPr>
              <p:nvPr userDrawn="1"/>
            </p:nvSpPr>
            <p:spPr bwMode="auto">
              <a:xfrm>
                <a:off x="379933" y="-15999"/>
                <a:ext cx="971550" cy="655638"/>
              </a:xfrm>
              <a:prstGeom prst="rect">
                <a:avLst/>
              </a:prstGeom>
              <a:solidFill>
                <a:srgbClr val="F06E00"/>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9" name="T2">
                <a:extLst>
                  <a:ext uri="{FF2B5EF4-FFF2-40B4-BE49-F238E27FC236}">
                    <a16:creationId xmlns:a16="http://schemas.microsoft.com/office/drawing/2014/main" id="{CB9A1820-006B-566D-E3F0-846453F5B3B0}"/>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0" name="T1">
                <a:extLst>
                  <a:ext uri="{FF2B5EF4-FFF2-40B4-BE49-F238E27FC236}">
                    <a16:creationId xmlns:a16="http://schemas.microsoft.com/office/drawing/2014/main" id="{831AA7F3-1862-5BAC-F27C-B2C2276A54FF}"/>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1" name="V">
                <a:extLst>
                  <a:ext uri="{FF2B5EF4-FFF2-40B4-BE49-F238E27FC236}">
                    <a16:creationId xmlns:a16="http://schemas.microsoft.com/office/drawing/2014/main" id="{830434C9-011B-CEDF-B77D-6D66286B427C}"/>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5" name="_VTT_logo_102019_02_white_on_black" hidden="1">
              <a:extLst>
                <a:ext uri="{FF2B5EF4-FFF2-40B4-BE49-F238E27FC236}">
                  <a16:creationId xmlns:a16="http://schemas.microsoft.com/office/drawing/2014/main" id="{721B5A6A-BCAC-2D47-1077-BD55399B5EAF}"/>
                </a:ext>
              </a:extLst>
            </p:cNvPr>
            <p:cNvGrpSpPr>
              <a:grpSpLocks/>
            </p:cNvGrpSpPr>
            <p:nvPr userDrawn="1"/>
          </p:nvGrpSpPr>
          <p:grpSpPr bwMode="auto">
            <a:xfrm>
              <a:off x="7909204" y="1770762"/>
              <a:ext cx="971550" cy="655638"/>
              <a:chOff x="379933" y="-15999"/>
              <a:chExt cx="971550" cy="655638"/>
            </a:xfrm>
          </p:grpSpPr>
          <p:sp>
            <p:nvSpPr>
              <p:cNvPr id="44" name="Box">
                <a:extLst>
                  <a:ext uri="{FF2B5EF4-FFF2-40B4-BE49-F238E27FC236}">
                    <a16:creationId xmlns:a16="http://schemas.microsoft.com/office/drawing/2014/main" id="{4D91218E-DDFA-407B-1F0B-118C56B949E6}"/>
                  </a:ext>
                </a:extLst>
              </p:cNvPr>
              <p:cNvSpPr>
                <a:spLocks noChangeArrowheads="1"/>
              </p:cNvSpPr>
              <p:nvPr userDrawn="1"/>
            </p:nvSpPr>
            <p:spPr bwMode="auto">
              <a:xfrm>
                <a:off x="379933" y="-15999"/>
                <a:ext cx="971550" cy="655638"/>
              </a:xfrm>
              <a:prstGeom prst="rect">
                <a:avLst/>
              </a:prstGeom>
              <a:solidFill>
                <a:srgbClr val="000000"/>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5" name="T2">
                <a:extLst>
                  <a:ext uri="{FF2B5EF4-FFF2-40B4-BE49-F238E27FC236}">
                    <a16:creationId xmlns:a16="http://schemas.microsoft.com/office/drawing/2014/main" id="{C4A544D4-F163-8A98-3F69-0D067F49FB2C}"/>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6" name="T1">
                <a:extLst>
                  <a:ext uri="{FF2B5EF4-FFF2-40B4-BE49-F238E27FC236}">
                    <a16:creationId xmlns:a16="http://schemas.microsoft.com/office/drawing/2014/main" id="{6FFF0E23-4800-59A2-86E3-DECE26C5CC07}"/>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7" name="V">
                <a:extLst>
                  <a:ext uri="{FF2B5EF4-FFF2-40B4-BE49-F238E27FC236}">
                    <a16:creationId xmlns:a16="http://schemas.microsoft.com/office/drawing/2014/main" id="{41ABDDE8-A617-0438-6B41-C38911BC3BE1}"/>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6" name="_VTT_logo_102019_03_white_on_blue" hidden="1">
              <a:extLst>
                <a:ext uri="{FF2B5EF4-FFF2-40B4-BE49-F238E27FC236}">
                  <a16:creationId xmlns:a16="http://schemas.microsoft.com/office/drawing/2014/main" id="{40968E3F-1DDA-F19F-382B-47DE7ED06E5D}"/>
                </a:ext>
              </a:extLst>
            </p:cNvPr>
            <p:cNvGrpSpPr>
              <a:grpSpLocks/>
            </p:cNvGrpSpPr>
            <p:nvPr userDrawn="1"/>
          </p:nvGrpSpPr>
          <p:grpSpPr bwMode="auto">
            <a:xfrm>
              <a:off x="7909204" y="1770762"/>
              <a:ext cx="971550" cy="655638"/>
              <a:chOff x="379933" y="-15999"/>
              <a:chExt cx="971550" cy="655638"/>
            </a:xfrm>
          </p:grpSpPr>
          <p:sp>
            <p:nvSpPr>
              <p:cNvPr id="40" name="Box">
                <a:extLst>
                  <a:ext uri="{FF2B5EF4-FFF2-40B4-BE49-F238E27FC236}">
                    <a16:creationId xmlns:a16="http://schemas.microsoft.com/office/drawing/2014/main" id="{4A8E43B1-4A3D-C233-C660-BCCF285CF01F}"/>
                  </a:ext>
                </a:extLst>
              </p:cNvPr>
              <p:cNvSpPr>
                <a:spLocks noChangeArrowheads="1"/>
              </p:cNvSpPr>
              <p:nvPr userDrawn="1"/>
            </p:nvSpPr>
            <p:spPr bwMode="auto">
              <a:xfrm>
                <a:off x="379933" y="-15999"/>
                <a:ext cx="971550" cy="655638"/>
              </a:xfrm>
              <a:prstGeom prst="rect">
                <a:avLst/>
              </a:prstGeom>
              <a:solidFill>
                <a:srgbClr val="005794"/>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1" name="T2">
                <a:extLst>
                  <a:ext uri="{FF2B5EF4-FFF2-40B4-BE49-F238E27FC236}">
                    <a16:creationId xmlns:a16="http://schemas.microsoft.com/office/drawing/2014/main" id="{2275F415-37FD-9D9E-05D1-25449294A8D4}"/>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2" name="T1">
                <a:extLst>
                  <a:ext uri="{FF2B5EF4-FFF2-40B4-BE49-F238E27FC236}">
                    <a16:creationId xmlns:a16="http://schemas.microsoft.com/office/drawing/2014/main" id="{CCCC5821-D416-6953-EA4C-0A5ED83C4E4B}"/>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3" name="V">
                <a:extLst>
                  <a:ext uri="{FF2B5EF4-FFF2-40B4-BE49-F238E27FC236}">
                    <a16:creationId xmlns:a16="http://schemas.microsoft.com/office/drawing/2014/main" id="{E6D886AC-3969-3179-155E-702E0C89EC68}"/>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0" name="_VTT_logo_102019_04_white_on_dark_grey" hidden="1">
              <a:extLst>
                <a:ext uri="{FF2B5EF4-FFF2-40B4-BE49-F238E27FC236}">
                  <a16:creationId xmlns:a16="http://schemas.microsoft.com/office/drawing/2014/main" id="{B1FF8352-3420-C209-14DC-1A68B4D62881}"/>
                </a:ext>
              </a:extLst>
            </p:cNvPr>
            <p:cNvGrpSpPr>
              <a:grpSpLocks/>
            </p:cNvGrpSpPr>
            <p:nvPr userDrawn="1"/>
          </p:nvGrpSpPr>
          <p:grpSpPr bwMode="auto">
            <a:xfrm>
              <a:off x="7909204" y="1770762"/>
              <a:ext cx="971550" cy="655638"/>
              <a:chOff x="379933" y="-15999"/>
              <a:chExt cx="971550" cy="655638"/>
            </a:xfrm>
          </p:grpSpPr>
          <p:sp>
            <p:nvSpPr>
              <p:cNvPr id="36" name="Box">
                <a:extLst>
                  <a:ext uri="{FF2B5EF4-FFF2-40B4-BE49-F238E27FC236}">
                    <a16:creationId xmlns:a16="http://schemas.microsoft.com/office/drawing/2014/main" id="{39C3442A-40C7-76AD-F5D8-6AD1DB593729}"/>
                  </a:ext>
                </a:extLst>
              </p:cNvPr>
              <p:cNvSpPr>
                <a:spLocks noChangeArrowheads="1"/>
              </p:cNvSpPr>
              <p:nvPr userDrawn="1"/>
            </p:nvSpPr>
            <p:spPr bwMode="auto">
              <a:xfrm>
                <a:off x="379933" y="-15999"/>
                <a:ext cx="971550" cy="655638"/>
              </a:xfrm>
              <a:prstGeom prst="rect">
                <a:avLst/>
              </a:prstGeom>
              <a:solidFill>
                <a:srgbClr val="AFAFA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7" name="T2">
                <a:extLst>
                  <a:ext uri="{FF2B5EF4-FFF2-40B4-BE49-F238E27FC236}">
                    <a16:creationId xmlns:a16="http://schemas.microsoft.com/office/drawing/2014/main" id="{16407753-78FB-1D5D-BD17-CA96A39BF227}"/>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8" name="T1">
                <a:extLst>
                  <a:ext uri="{FF2B5EF4-FFF2-40B4-BE49-F238E27FC236}">
                    <a16:creationId xmlns:a16="http://schemas.microsoft.com/office/drawing/2014/main" id="{691EA8EF-272F-C520-3901-087E365237BB}"/>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9" name="V">
                <a:extLst>
                  <a:ext uri="{FF2B5EF4-FFF2-40B4-BE49-F238E27FC236}">
                    <a16:creationId xmlns:a16="http://schemas.microsoft.com/office/drawing/2014/main" id="{70C64825-2419-5696-D97E-53664EC67C96}"/>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1" name="_VTT_logo_102019_05_dark_grey_on_white" hidden="1">
              <a:extLst>
                <a:ext uri="{FF2B5EF4-FFF2-40B4-BE49-F238E27FC236}">
                  <a16:creationId xmlns:a16="http://schemas.microsoft.com/office/drawing/2014/main" id="{C6CAC24E-EB52-0E64-DBDA-932A1ED8999C}"/>
                </a:ext>
              </a:extLst>
            </p:cNvPr>
            <p:cNvGrpSpPr>
              <a:grpSpLocks/>
            </p:cNvGrpSpPr>
            <p:nvPr userDrawn="1"/>
          </p:nvGrpSpPr>
          <p:grpSpPr bwMode="auto">
            <a:xfrm>
              <a:off x="7909204" y="1770762"/>
              <a:ext cx="971550" cy="655638"/>
              <a:chOff x="379933" y="-15999"/>
              <a:chExt cx="971550" cy="655638"/>
            </a:xfrm>
          </p:grpSpPr>
          <p:sp>
            <p:nvSpPr>
              <p:cNvPr id="32" name="Box">
                <a:extLst>
                  <a:ext uri="{FF2B5EF4-FFF2-40B4-BE49-F238E27FC236}">
                    <a16:creationId xmlns:a16="http://schemas.microsoft.com/office/drawing/2014/main" id="{F3C48A53-53BE-66E9-072A-33C7E5C0D3D6}"/>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3" name="T2">
                <a:extLst>
                  <a:ext uri="{FF2B5EF4-FFF2-40B4-BE49-F238E27FC236}">
                    <a16:creationId xmlns:a16="http://schemas.microsoft.com/office/drawing/2014/main" id="{6A213A73-E3BE-A894-D78A-26A60AC1E84F}"/>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4" name="T1">
                <a:extLst>
                  <a:ext uri="{FF2B5EF4-FFF2-40B4-BE49-F238E27FC236}">
                    <a16:creationId xmlns:a16="http://schemas.microsoft.com/office/drawing/2014/main" id="{2F0B951A-66C0-2F0E-0AA8-5A9F140CF8B7}"/>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5" name="V">
                <a:extLst>
                  <a:ext uri="{FF2B5EF4-FFF2-40B4-BE49-F238E27FC236}">
                    <a16:creationId xmlns:a16="http://schemas.microsoft.com/office/drawing/2014/main" id="{F68DC6E2-CB76-3E92-B15E-7AF480ABDB00}"/>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2" name="_VTT_logo_102019_06_orange_blue_on_white" hidden="1">
              <a:extLst>
                <a:ext uri="{FF2B5EF4-FFF2-40B4-BE49-F238E27FC236}">
                  <a16:creationId xmlns:a16="http://schemas.microsoft.com/office/drawing/2014/main" id="{48454087-DFF6-05C6-3692-968936899275}"/>
                </a:ext>
              </a:extLst>
            </p:cNvPr>
            <p:cNvGrpSpPr>
              <a:grpSpLocks/>
            </p:cNvGrpSpPr>
            <p:nvPr userDrawn="1"/>
          </p:nvGrpSpPr>
          <p:grpSpPr bwMode="auto">
            <a:xfrm>
              <a:off x="7909204" y="1770762"/>
              <a:ext cx="971550" cy="655638"/>
              <a:chOff x="379933" y="-15999"/>
              <a:chExt cx="971550" cy="655638"/>
            </a:xfrm>
          </p:grpSpPr>
          <p:sp>
            <p:nvSpPr>
              <p:cNvPr id="28" name="Box">
                <a:extLst>
                  <a:ext uri="{FF2B5EF4-FFF2-40B4-BE49-F238E27FC236}">
                    <a16:creationId xmlns:a16="http://schemas.microsoft.com/office/drawing/2014/main" id="{39C52C50-E8EA-60CB-2A84-DC5985A08177}"/>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9" name="T2">
                <a:extLst>
                  <a:ext uri="{FF2B5EF4-FFF2-40B4-BE49-F238E27FC236}">
                    <a16:creationId xmlns:a16="http://schemas.microsoft.com/office/drawing/2014/main" id="{84B26049-BD4A-8C76-D73D-FCC2D37DA3D9}"/>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0" name="T1">
                <a:extLst>
                  <a:ext uri="{FF2B5EF4-FFF2-40B4-BE49-F238E27FC236}">
                    <a16:creationId xmlns:a16="http://schemas.microsoft.com/office/drawing/2014/main" id="{CF40DC8C-6D26-E293-9EA9-BCF4FC7D8337}"/>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1" name="V">
                <a:extLst>
                  <a:ext uri="{FF2B5EF4-FFF2-40B4-BE49-F238E27FC236}">
                    <a16:creationId xmlns:a16="http://schemas.microsoft.com/office/drawing/2014/main" id="{9D75B3E7-D348-0076-2470-66DE69AA1D34}"/>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3" name="_VTT_logo_102019_07_blue_on_white" hidden="1">
              <a:extLst>
                <a:ext uri="{FF2B5EF4-FFF2-40B4-BE49-F238E27FC236}">
                  <a16:creationId xmlns:a16="http://schemas.microsoft.com/office/drawing/2014/main" id="{61B0AE8B-9229-DC6C-A655-3AD5CEF0AFB1}"/>
                </a:ext>
              </a:extLst>
            </p:cNvPr>
            <p:cNvGrpSpPr>
              <a:grpSpLocks/>
            </p:cNvGrpSpPr>
            <p:nvPr userDrawn="1"/>
          </p:nvGrpSpPr>
          <p:grpSpPr bwMode="auto">
            <a:xfrm>
              <a:off x="7909204" y="1770762"/>
              <a:ext cx="971550" cy="655638"/>
              <a:chOff x="379933" y="-15999"/>
              <a:chExt cx="971550" cy="655638"/>
            </a:xfrm>
          </p:grpSpPr>
          <p:sp>
            <p:nvSpPr>
              <p:cNvPr id="24" name="Box">
                <a:extLst>
                  <a:ext uri="{FF2B5EF4-FFF2-40B4-BE49-F238E27FC236}">
                    <a16:creationId xmlns:a16="http://schemas.microsoft.com/office/drawing/2014/main" id="{C2C067B2-4B86-7394-2D5C-D22CDC43B580}"/>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5" name="T2">
                <a:extLst>
                  <a:ext uri="{FF2B5EF4-FFF2-40B4-BE49-F238E27FC236}">
                    <a16:creationId xmlns:a16="http://schemas.microsoft.com/office/drawing/2014/main" id="{F1832D6E-D75E-2E31-FAAA-8C1985CA8976}"/>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 name="T1">
                <a:extLst>
                  <a:ext uri="{FF2B5EF4-FFF2-40B4-BE49-F238E27FC236}">
                    <a16:creationId xmlns:a16="http://schemas.microsoft.com/office/drawing/2014/main" id="{4877F4D5-356F-1A05-5301-00EEF0479C1A}"/>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7" name="V">
                <a:extLst>
                  <a:ext uri="{FF2B5EF4-FFF2-40B4-BE49-F238E27FC236}">
                    <a16:creationId xmlns:a16="http://schemas.microsoft.com/office/drawing/2014/main" id="{B88C3C50-C15D-D947-0657-8C902CD1D4E3}"/>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4" name="_VTT_logo_102019_08_black_on_white" hidden="1">
              <a:extLst>
                <a:ext uri="{FF2B5EF4-FFF2-40B4-BE49-F238E27FC236}">
                  <a16:creationId xmlns:a16="http://schemas.microsoft.com/office/drawing/2014/main" id="{7521A50B-6047-0FDB-346C-749F9C30F831}"/>
                </a:ext>
              </a:extLst>
            </p:cNvPr>
            <p:cNvGrpSpPr>
              <a:grpSpLocks/>
            </p:cNvGrpSpPr>
            <p:nvPr userDrawn="1"/>
          </p:nvGrpSpPr>
          <p:grpSpPr bwMode="auto">
            <a:xfrm>
              <a:off x="7909204" y="1770762"/>
              <a:ext cx="971550" cy="655638"/>
              <a:chOff x="379933" y="-15999"/>
              <a:chExt cx="971550" cy="655638"/>
            </a:xfrm>
          </p:grpSpPr>
          <p:sp>
            <p:nvSpPr>
              <p:cNvPr id="20" name="Box">
                <a:extLst>
                  <a:ext uri="{FF2B5EF4-FFF2-40B4-BE49-F238E27FC236}">
                    <a16:creationId xmlns:a16="http://schemas.microsoft.com/office/drawing/2014/main" id="{BC6F6DF7-B84A-14A9-373C-D94FCA95075F}"/>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1" name="T2">
                <a:extLst>
                  <a:ext uri="{FF2B5EF4-FFF2-40B4-BE49-F238E27FC236}">
                    <a16:creationId xmlns:a16="http://schemas.microsoft.com/office/drawing/2014/main" id="{EE2A6470-B39F-7F7C-B737-DDEE15A4EAAA}"/>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2" name="T1">
                <a:extLst>
                  <a:ext uri="{FF2B5EF4-FFF2-40B4-BE49-F238E27FC236}">
                    <a16:creationId xmlns:a16="http://schemas.microsoft.com/office/drawing/2014/main" id="{414894ED-9970-E3D7-C06E-38D69026DA9C}"/>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3" name="V">
                <a:extLst>
                  <a:ext uri="{FF2B5EF4-FFF2-40B4-BE49-F238E27FC236}">
                    <a16:creationId xmlns:a16="http://schemas.microsoft.com/office/drawing/2014/main" id="{F538BF16-D70A-B1EA-9CA6-2689CE531622}"/>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5" name="_VTT_logo_102019_09_orange_on_white" hidden="1">
              <a:extLst>
                <a:ext uri="{FF2B5EF4-FFF2-40B4-BE49-F238E27FC236}">
                  <a16:creationId xmlns:a16="http://schemas.microsoft.com/office/drawing/2014/main" id="{C1E0655F-6457-54D1-4CC7-2039002D5E45}"/>
                </a:ext>
              </a:extLst>
            </p:cNvPr>
            <p:cNvGrpSpPr>
              <a:grpSpLocks/>
            </p:cNvGrpSpPr>
            <p:nvPr userDrawn="1"/>
          </p:nvGrpSpPr>
          <p:grpSpPr bwMode="auto">
            <a:xfrm>
              <a:off x="7909204" y="1770762"/>
              <a:ext cx="971550" cy="655638"/>
              <a:chOff x="379933" y="-15999"/>
              <a:chExt cx="971550" cy="655638"/>
            </a:xfrm>
          </p:grpSpPr>
          <p:sp>
            <p:nvSpPr>
              <p:cNvPr id="16" name="Box">
                <a:extLst>
                  <a:ext uri="{FF2B5EF4-FFF2-40B4-BE49-F238E27FC236}">
                    <a16:creationId xmlns:a16="http://schemas.microsoft.com/office/drawing/2014/main" id="{268411C1-9CCF-A6B8-DCA7-CF0E03578BF1}"/>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17" name="T2">
                <a:extLst>
                  <a:ext uri="{FF2B5EF4-FFF2-40B4-BE49-F238E27FC236}">
                    <a16:creationId xmlns:a16="http://schemas.microsoft.com/office/drawing/2014/main" id="{9DC539E6-F549-28EC-F379-7F000CA4679B}"/>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8" name="T1">
                <a:extLst>
                  <a:ext uri="{FF2B5EF4-FFF2-40B4-BE49-F238E27FC236}">
                    <a16:creationId xmlns:a16="http://schemas.microsoft.com/office/drawing/2014/main" id="{07DC5355-57E2-AEB4-E48C-945B4E41FE55}"/>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 name="V">
                <a:extLst>
                  <a:ext uri="{FF2B5EF4-FFF2-40B4-BE49-F238E27FC236}">
                    <a16:creationId xmlns:a16="http://schemas.microsoft.com/office/drawing/2014/main" id="{12DDBB93-2CC6-463F-CE01-0067F906CF1B}"/>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sp>
        <p:nvSpPr>
          <p:cNvPr id="2" name="Title 1"/>
          <p:cNvSpPr>
            <a:spLocks noGrp="1"/>
          </p:cNvSpPr>
          <p:nvPr>
            <p:ph type="title"/>
          </p:nvPr>
        </p:nvSpPr>
        <p:spPr>
          <a:xfrm>
            <a:off x="959999" y="782400"/>
            <a:ext cx="9264000" cy="993600"/>
          </a:xfrm>
        </p:spPr>
        <p:txBody>
          <a:bodyPr/>
          <a:lstStyle/>
          <a:p>
            <a:r>
              <a:rPr lang="en-GB" noProof="0"/>
              <a:t>Click to edit Master title style</a:t>
            </a:r>
          </a:p>
        </p:txBody>
      </p:sp>
      <p:sp>
        <p:nvSpPr>
          <p:cNvPr id="8" name="Content Placeholder 7"/>
          <p:cNvSpPr>
            <a:spLocks noGrp="1"/>
          </p:cNvSpPr>
          <p:nvPr>
            <p:ph sz="quarter" idx="13"/>
          </p:nvPr>
        </p:nvSpPr>
        <p:spPr>
          <a:xfrm>
            <a:off x="958849" y="2097601"/>
            <a:ext cx="3024000" cy="4056401"/>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7" name="Content Placeholder 7"/>
          <p:cNvSpPr>
            <a:spLocks noGrp="1"/>
          </p:cNvSpPr>
          <p:nvPr>
            <p:ph sz="quarter" idx="14"/>
          </p:nvPr>
        </p:nvSpPr>
        <p:spPr>
          <a:xfrm>
            <a:off x="4079175" y="2097601"/>
            <a:ext cx="3024000" cy="4056401"/>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9" name="Content Placeholder 7"/>
          <p:cNvSpPr>
            <a:spLocks noGrp="1"/>
          </p:cNvSpPr>
          <p:nvPr>
            <p:ph sz="quarter" idx="15"/>
          </p:nvPr>
        </p:nvSpPr>
        <p:spPr>
          <a:xfrm>
            <a:off x="7199500" y="2097600"/>
            <a:ext cx="3024000" cy="4056403"/>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52" name="Date Placeholder 2">
            <a:extLst>
              <a:ext uri="{FF2B5EF4-FFF2-40B4-BE49-F238E27FC236}">
                <a16:creationId xmlns:a16="http://schemas.microsoft.com/office/drawing/2014/main" id="{0C11C85A-43EC-397A-6538-96D4D2F5C6B0}"/>
              </a:ext>
            </a:extLst>
          </p:cNvPr>
          <p:cNvSpPr>
            <a:spLocks noGrp="1"/>
          </p:cNvSpPr>
          <p:nvPr>
            <p:ph type="dt" sz="half" idx="16"/>
          </p:nvPr>
        </p:nvSpPr>
        <p:spPr/>
        <p:txBody>
          <a:bodyPr/>
          <a:lstStyle>
            <a:lvl1pPr>
              <a:defRPr/>
            </a:lvl1pPr>
          </a:lstStyle>
          <a:p>
            <a:pPr>
              <a:defRPr/>
            </a:pPr>
            <a:fld id="{57CE30A0-765F-46F1-AC7B-BB98F6557247}" type="datetime1">
              <a:rPr lang="en-GB"/>
              <a:pPr>
                <a:defRPr/>
              </a:pPr>
              <a:t>25/01/2024</a:t>
            </a:fld>
            <a:endParaRPr lang="en-GB" dirty="0"/>
          </a:p>
        </p:txBody>
      </p:sp>
      <p:sp>
        <p:nvSpPr>
          <p:cNvPr id="53" name="Footer Placeholder 3">
            <a:extLst>
              <a:ext uri="{FF2B5EF4-FFF2-40B4-BE49-F238E27FC236}">
                <a16:creationId xmlns:a16="http://schemas.microsoft.com/office/drawing/2014/main" id="{32DD3359-BDA1-9245-D8F4-CE121F114A01}"/>
              </a:ext>
            </a:extLst>
          </p:cNvPr>
          <p:cNvSpPr>
            <a:spLocks noGrp="1"/>
          </p:cNvSpPr>
          <p:nvPr>
            <p:ph type="ftr" sz="quarter" idx="17"/>
          </p:nvPr>
        </p:nvSpPr>
        <p:spPr/>
        <p:txBody>
          <a:bodyPr/>
          <a:lstStyle>
            <a:lvl1pPr>
              <a:defRPr/>
            </a:lvl1pPr>
          </a:lstStyle>
          <a:p>
            <a:pPr>
              <a:defRPr/>
            </a:pPr>
            <a:r>
              <a:rPr lang="en-GB"/>
              <a:t>VTT – beyond the obvious</a:t>
            </a:r>
            <a:endParaRPr lang="en-GB" dirty="0"/>
          </a:p>
        </p:txBody>
      </p:sp>
      <p:sp>
        <p:nvSpPr>
          <p:cNvPr id="54" name="Slide Number Placeholder 4">
            <a:extLst>
              <a:ext uri="{FF2B5EF4-FFF2-40B4-BE49-F238E27FC236}">
                <a16:creationId xmlns:a16="http://schemas.microsoft.com/office/drawing/2014/main" id="{BE74C1F6-6F90-17E7-59D7-8B753E316413}"/>
              </a:ext>
            </a:extLst>
          </p:cNvPr>
          <p:cNvSpPr>
            <a:spLocks noGrp="1"/>
          </p:cNvSpPr>
          <p:nvPr>
            <p:ph type="sldNum" sz="quarter" idx="18"/>
          </p:nvPr>
        </p:nvSpPr>
        <p:spPr/>
        <p:txBody>
          <a:bodyPr/>
          <a:lstStyle>
            <a:lvl1pPr>
              <a:defRPr/>
            </a:lvl1pPr>
          </a:lstStyle>
          <a:p>
            <a:pPr>
              <a:defRPr/>
            </a:pPr>
            <a:fld id="{32DEA69C-96B9-4A0A-897F-E6366D7B3D42}" type="slidenum">
              <a:rPr lang="en-GB"/>
              <a:pPr>
                <a:defRPr/>
              </a:pPr>
              <a:t>‹Nr.›</a:t>
            </a:fld>
            <a:endParaRPr lang="en-GB" dirty="0"/>
          </a:p>
        </p:txBody>
      </p:sp>
    </p:spTree>
    <p:extLst>
      <p:ext uri="{BB962C8B-B14F-4D97-AF65-F5344CB8AC3E}">
        <p14:creationId xmlns:p14="http://schemas.microsoft.com/office/powerpoint/2010/main" val="178720792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TT 2020 Content slide 05">
    <p:spTree>
      <p:nvGrpSpPr>
        <p:cNvPr id="1" name=""/>
        <p:cNvGrpSpPr/>
        <p:nvPr/>
      </p:nvGrpSpPr>
      <p:grpSpPr>
        <a:xfrm>
          <a:off x="0" y="0"/>
          <a:ext cx="0" cy="0"/>
          <a:chOff x="0" y="0"/>
          <a:chExt cx="0" cy="0"/>
        </a:xfrm>
      </p:grpSpPr>
      <p:grpSp>
        <p:nvGrpSpPr>
          <p:cNvPr id="3" name="VTT_LogoStack_v3_16092019 pienempi koko">
            <a:extLst>
              <a:ext uri="{FF2B5EF4-FFF2-40B4-BE49-F238E27FC236}">
                <a16:creationId xmlns:a16="http://schemas.microsoft.com/office/drawing/2014/main" id="{510F67CB-1620-D96C-D1F3-5C0D0EDF96EF}"/>
              </a:ext>
            </a:extLst>
          </p:cNvPr>
          <p:cNvGrpSpPr>
            <a:grpSpLocks/>
          </p:cNvGrpSpPr>
          <p:nvPr userDrawn="1"/>
        </p:nvGrpSpPr>
        <p:grpSpPr bwMode="auto">
          <a:xfrm>
            <a:off x="10725150" y="0"/>
            <a:ext cx="1158875" cy="782638"/>
            <a:chOff x="7909204" y="1770762"/>
            <a:chExt cx="971550" cy="655638"/>
          </a:xfrm>
        </p:grpSpPr>
        <p:grpSp>
          <p:nvGrpSpPr>
            <p:cNvPr id="4" name="_VTT_logo_102019_01_white_on_orange">
              <a:extLst>
                <a:ext uri="{FF2B5EF4-FFF2-40B4-BE49-F238E27FC236}">
                  <a16:creationId xmlns:a16="http://schemas.microsoft.com/office/drawing/2014/main" id="{46DC24C6-F451-B87E-700D-EC8278E660E7}"/>
                </a:ext>
              </a:extLst>
            </p:cNvPr>
            <p:cNvGrpSpPr>
              <a:grpSpLocks/>
            </p:cNvGrpSpPr>
            <p:nvPr userDrawn="1"/>
          </p:nvGrpSpPr>
          <p:grpSpPr bwMode="auto">
            <a:xfrm>
              <a:off x="7909204" y="1770762"/>
              <a:ext cx="971550" cy="655638"/>
              <a:chOff x="379933" y="-15999"/>
              <a:chExt cx="971550" cy="655638"/>
            </a:xfrm>
          </p:grpSpPr>
          <p:sp>
            <p:nvSpPr>
              <p:cNvPr id="45" name="Box">
                <a:extLst>
                  <a:ext uri="{FF2B5EF4-FFF2-40B4-BE49-F238E27FC236}">
                    <a16:creationId xmlns:a16="http://schemas.microsoft.com/office/drawing/2014/main" id="{E1538298-D14E-4CC7-5086-C3205317F40F}"/>
                  </a:ext>
                </a:extLst>
              </p:cNvPr>
              <p:cNvSpPr>
                <a:spLocks noChangeArrowheads="1"/>
              </p:cNvSpPr>
              <p:nvPr userDrawn="1"/>
            </p:nvSpPr>
            <p:spPr bwMode="auto">
              <a:xfrm>
                <a:off x="379933" y="-15999"/>
                <a:ext cx="971550" cy="655638"/>
              </a:xfrm>
              <a:prstGeom prst="rect">
                <a:avLst/>
              </a:prstGeom>
              <a:solidFill>
                <a:srgbClr val="F06E00"/>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6" name="T2">
                <a:extLst>
                  <a:ext uri="{FF2B5EF4-FFF2-40B4-BE49-F238E27FC236}">
                    <a16:creationId xmlns:a16="http://schemas.microsoft.com/office/drawing/2014/main" id="{509EB254-889A-18AA-1731-A70971834643}"/>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7" name="T1">
                <a:extLst>
                  <a:ext uri="{FF2B5EF4-FFF2-40B4-BE49-F238E27FC236}">
                    <a16:creationId xmlns:a16="http://schemas.microsoft.com/office/drawing/2014/main" id="{524F2941-C486-2C85-A0C4-23B1B8F71C0F}"/>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8" name="V">
                <a:extLst>
                  <a:ext uri="{FF2B5EF4-FFF2-40B4-BE49-F238E27FC236}">
                    <a16:creationId xmlns:a16="http://schemas.microsoft.com/office/drawing/2014/main" id="{F79FF1B6-0C99-4DF0-4B3D-855C1D0955CB}"/>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5" name="_VTT_logo_102019_02_white_on_black" hidden="1">
              <a:extLst>
                <a:ext uri="{FF2B5EF4-FFF2-40B4-BE49-F238E27FC236}">
                  <a16:creationId xmlns:a16="http://schemas.microsoft.com/office/drawing/2014/main" id="{711AFF5F-76F9-FCCD-D554-B7A692CFB494}"/>
                </a:ext>
              </a:extLst>
            </p:cNvPr>
            <p:cNvGrpSpPr>
              <a:grpSpLocks/>
            </p:cNvGrpSpPr>
            <p:nvPr userDrawn="1"/>
          </p:nvGrpSpPr>
          <p:grpSpPr bwMode="auto">
            <a:xfrm>
              <a:off x="7909204" y="1770762"/>
              <a:ext cx="971550" cy="655638"/>
              <a:chOff x="379933" y="-15999"/>
              <a:chExt cx="971550" cy="655638"/>
            </a:xfrm>
          </p:grpSpPr>
          <p:sp>
            <p:nvSpPr>
              <p:cNvPr id="41" name="Box">
                <a:extLst>
                  <a:ext uri="{FF2B5EF4-FFF2-40B4-BE49-F238E27FC236}">
                    <a16:creationId xmlns:a16="http://schemas.microsoft.com/office/drawing/2014/main" id="{6A4B4457-E7B6-D68C-9E2E-ED2AE67ABB93}"/>
                  </a:ext>
                </a:extLst>
              </p:cNvPr>
              <p:cNvSpPr>
                <a:spLocks noChangeArrowheads="1"/>
              </p:cNvSpPr>
              <p:nvPr userDrawn="1"/>
            </p:nvSpPr>
            <p:spPr bwMode="auto">
              <a:xfrm>
                <a:off x="379933" y="-15999"/>
                <a:ext cx="971550" cy="655638"/>
              </a:xfrm>
              <a:prstGeom prst="rect">
                <a:avLst/>
              </a:prstGeom>
              <a:solidFill>
                <a:srgbClr val="000000"/>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2" name="T2">
                <a:extLst>
                  <a:ext uri="{FF2B5EF4-FFF2-40B4-BE49-F238E27FC236}">
                    <a16:creationId xmlns:a16="http://schemas.microsoft.com/office/drawing/2014/main" id="{9F836785-021A-7D86-B399-2404C5C24D74}"/>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3" name="T1">
                <a:extLst>
                  <a:ext uri="{FF2B5EF4-FFF2-40B4-BE49-F238E27FC236}">
                    <a16:creationId xmlns:a16="http://schemas.microsoft.com/office/drawing/2014/main" id="{1827BE75-C880-8B4F-EBCE-6CCA644CECCF}"/>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4" name="V">
                <a:extLst>
                  <a:ext uri="{FF2B5EF4-FFF2-40B4-BE49-F238E27FC236}">
                    <a16:creationId xmlns:a16="http://schemas.microsoft.com/office/drawing/2014/main" id="{ED5062F8-2551-1C52-5268-D08CE989F193}"/>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6" name="_VTT_logo_102019_03_white_on_blue" hidden="1">
              <a:extLst>
                <a:ext uri="{FF2B5EF4-FFF2-40B4-BE49-F238E27FC236}">
                  <a16:creationId xmlns:a16="http://schemas.microsoft.com/office/drawing/2014/main" id="{092E5864-F5E0-FDA0-1445-08C8F15D0E5C}"/>
                </a:ext>
              </a:extLst>
            </p:cNvPr>
            <p:cNvGrpSpPr>
              <a:grpSpLocks/>
            </p:cNvGrpSpPr>
            <p:nvPr userDrawn="1"/>
          </p:nvGrpSpPr>
          <p:grpSpPr bwMode="auto">
            <a:xfrm>
              <a:off x="7909204" y="1770762"/>
              <a:ext cx="971550" cy="655638"/>
              <a:chOff x="379933" y="-15999"/>
              <a:chExt cx="971550" cy="655638"/>
            </a:xfrm>
          </p:grpSpPr>
          <p:sp>
            <p:nvSpPr>
              <p:cNvPr id="37" name="Box">
                <a:extLst>
                  <a:ext uri="{FF2B5EF4-FFF2-40B4-BE49-F238E27FC236}">
                    <a16:creationId xmlns:a16="http://schemas.microsoft.com/office/drawing/2014/main" id="{F7228F68-851C-3821-EE05-CE3D094E10AC}"/>
                  </a:ext>
                </a:extLst>
              </p:cNvPr>
              <p:cNvSpPr>
                <a:spLocks noChangeArrowheads="1"/>
              </p:cNvSpPr>
              <p:nvPr userDrawn="1"/>
            </p:nvSpPr>
            <p:spPr bwMode="auto">
              <a:xfrm>
                <a:off x="379933" y="-15999"/>
                <a:ext cx="971550" cy="655638"/>
              </a:xfrm>
              <a:prstGeom prst="rect">
                <a:avLst/>
              </a:prstGeom>
              <a:solidFill>
                <a:srgbClr val="005794"/>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8" name="T2">
                <a:extLst>
                  <a:ext uri="{FF2B5EF4-FFF2-40B4-BE49-F238E27FC236}">
                    <a16:creationId xmlns:a16="http://schemas.microsoft.com/office/drawing/2014/main" id="{4962CBEF-597D-DA71-9ACB-7472295F0D0E}"/>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9" name="T1">
                <a:extLst>
                  <a:ext uri="{FF2B5EF4-FFF2-40B4-BE49-F238E27FC236}">
                    <a16:creationId xmlns:a16="http://schemas.microsoft.com/office/drawing/2014/main" id="{37E83561-9D80-C758-4860-D0A0A647A2AE}"/>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0" name="V">
                <a:extLst>
                  <a:ext uri="{FF2B5EF4-FFF2-40B4-BE49-F238E27FC236}">
                    <a16:creationId xmlns:a16="http://schemas.microsoft.com/office/drawing/2014/main" id="{DC155164-BEDF-AC73-41DC-A5A675FA9B07}"/>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7" name="_VTT_logo_102019_04_white_on_dark_grey" hidden="1">
              <a:extLst>
                <a:ext uri="{FF2B5EF4-FFF2-40B4-BE49-F238E27FC236}">
                  <a16:creationId xmlns:a16="http://schemas.microsoft.com/office/drawing/2014/main" id="{A14E1A7B-8B03-C34E-435F-BD7CD0B50F1D}"/>
                </a:ext>
              </a:extLst>
            </p:cNvPr>
            <p:cNvGrpSpPr>
              <a:grpSpLocks/>
            </p:cNvGrpSpPr>
            <p:nvPr userDrawn="1"/>
          </p:nvGrpSpPr>
          <p:grpSpPr bwMode="auto">
            <a:xfrm>
              <a:off x="7909204" y="1770762"/>
              <a:ext cx="971550" cy="655638"/>
              <a:chOff x="379933" y="-15999"/>
              <a:chExt cx="971550" cy="655638"/>
            </a:xfrm>
          </p:grpSpPr>
          <p:sp>
            <p:nvSpPr>
              <p:cNvPr id="33" name="Box">
                <a:extLst>
                  <a:ext uri="{FF2B5EF4-FFF2-40B4-BE49-F238E27FC236}">
                    <a16:creationId xmlns:a16="http://schemas.microsoft.com/office/drawing/2014/main" id="{A96E0EFA-BADB-76C1-3442-14D64EF3DF38}"/>
                  </a:ext>
                </a:extLst>
              </p:cNvPr>
              <p:cNvSpPr>
                <a:spLocks noChangeArrowheads="1"/>
              </p:cNvSpPr>
              <p:nvPr userDrawn="1"/>
            </p:nvSpPr>
            <p:spPr bwMode="auto">
              <a:xfrm>
                <a:off x="379933" y="-15999"/>
                <a:ext cx="971550" cy="655638"/>
              </a:xfrm>
              <a:prstGeom prst="rect">
                <a:avLst/>
              </a:prstGeom>
              <a:solidFill>
                <a:srgbClr val="AFAFA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4" name="T2">
                <a:extLst>
                  <a:ext uri="{FF2B5EF4-FFF2-40B4-BE49-F238E27FC236}">
                    <a16:creationId xmlns:a16="http://schemas.microsoft.com/office/drawing/2014/main" id="{60442764-7670-A65B-44A0-871363C30E62}"/>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5" name="T1">
                <a:extLst>
                  <a:ext uri="{FF2B5EF4-FFF2-40B4-BE49-F238E27FC236}">
                    <a16:creationId xmlns:a16="http://schemas.microsoft.com/office/drawing/2014/main" id="{FABC930E-46A9-5B4A-48DE-A14DCE5D2744}"/>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6" name="V">
                <a:extLst>
                  <a:ext uri="{FF2B5EF4-FFF2-40B4-BE49-F238E27FC236}">
                    <a16:creationId xmlns:a16="http://schemas.microsoft.com/office/drawing/2014/main" id="{78F307D8-BBF9-873D-1004-CD8DD20B8D2B}"/>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8" name="_VTT_logo_102019_05_dark_grey_on_white" hidden="1">
              <a:extLst>
                <a:ext uri="{FF2B5EF4-FFF2-40B4-BE49-F238E27FC236}">
                  <a16:creationId xmlns:a16="http://schemas.microsoft.com/office/drawing/2014/main" id="{6B831CA9-69EA-10B2-EC5F-95B23169895B}"/>
                </a:ext>
              </a:extLst>
            </p:cNvPr>
            <p:cNvGrpSpPr>
              <a:grpSpLocks/>
            </p:cNvGrpSpPr>
            <p:nvPr userDrawn="1"/>
          </p:nvGrpSpPr>
          <p:grpSpPr bwMode="auto">
            <a:xfrm>
              <a:off x="7909204" y="1770762"/>
              <a:ext cx="971550" cy="655638"/>
              <a:chOff x="379933" y="-15999"/>
              <a:chExt cx="971550" cy="655638"/>
            </a:xfrm>
          </p:grpSpPr>
          <p:sp>
            <p:nvSpPr>
              <p:cNvPr id="29" name="Box">
                <a:extLst>
                  <a:ext uri="{FF2B5EF4-FFF2-40B4-BE49-F238E27FC236}">
                    <a16:creationId xmlns:a16="http://schemas.microsoft.com/office/drawing/2014/main" id="{F8184AD2-5503-8E7B-ED9F-8323C214FD60}"/>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0" name="T2">
                <a:extLst>
                  <a:ext uri="{FF2B5EF4-FFF2-40B4-BE49-F238E27FC236}">
                    <a16:creationId xmlns:a16="http://schemas.microsoft.com/office/drawing/2014/main" id="{19C487D9-216C-1DF1-FFC2-1FB18C2513BD}"/>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1" name="T1">
                <a:extLst>
                  <a:ext uri="{FF2B5EF4-FFF2-40B4-BE49-F238E27FC236}">
                    <a16:creationId xmlns:a16="http://schemas.microsoft.com/office/drawing/2014/main" id="{80B7DB5F-8A33-EE53-9BF0-FF4D4C3CA726}"/>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2" name="V">
                <a:extLst>
                  <a:ext uri="{FF2B5EF4-FFF2-40B4-BE49-F238E27FC236}">
                    <a16:creationId xmlns:a16="http://schemas.microsoft.com/office/drawing/2014/main" id="{56532856-7CB9-EE8E-0EC0-B35A7AE269D8}"/>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9" name="_VTT_logo_102019_06_orange_blue_on_white" hidden="1">
              <a:extLst>
                <a:ext uri="{FF2B5EF4-FFF2-40B4-BE49-F238E27FC236}">
                  <a16:creationId xmlns:a16="http://schemas.microsoft.com/office/drawing/2014/main" id="{D1DD4E5F-C8F5-BC14-7CF0-0D1885B775D3}"/>
                </a:ext>
              </a:extLst>
            </p:cNvPr>
            <p:cNvGrpSpPr>
              <a:grpSpLocks/>
            </p:cNvGrpSpPr>
            <p:nvPr userDrawn="1"/>
          </p:nvGrpSpPr>
          <p:grpSpPr bwMode="auto">
            <a:xfrm>
              <a:off x="7909204" y="1770762"/>
              <a:ext cx="971550" cy="655638"/>
              <a:chOff x="379933" y="-15999"/>
              <a:chExt cx="971550" cy="655638"/>
            </a:xfrm>
          </p:grpSpPr>
          <p:sp>
            <p:nvSpPr>
              <p:cNvPr id="25" name="Box">
                <a:extLst>
                  <a:ext uri="{FF2B5EF4-FFF2-40B4-BE49-F238E27FC236}">
                    <a16:creationId xmlns:a16="http://schemas.microsoft.com/office/drawing/2014/main" id="{7E24C1ED-2B2D-F7D9-BA10-ABD862012174}"/>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6" name="T2">
                <a:extLst>
                  <a:ext uri="{FF2B5EF4-FFF2-40B4-BE49-F238E27FC236}">
                    <a16:creationId xmlns:a16="http://schemas.microsoft.com/office/drawing/2014/main" id="{05251424-5573-9AF1-ED70-25987CA71718}"/>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7" name="T1">
                <a:extLst>
                  <a:ext uri="{FF2B5EF4-FFF2-40B4-BE49-F238E27FC236}">
                    <a16:creationId xmlns:a16="http://schemas.microsoft.com/office/drawing/2014/main" id="{650213BE-39C3-0DC8-D3DA-FAABE49C4114}"/>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8" name="V">
                <a:extLst>
                  <a:ext uri="{FF2B5EF4-FFF2-40B4-BE49-F238E27FC236}">
                    <a16:creationId xmlns:a16="http://schemas.microsoft.com/office/drawing/2014/main" id="{D33D64FE-DA0E-D723-9B2C-90C5EB80B60D}"/>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0" name="_VTT_logo_102019_07_blue_on_white" hidden="1">
              <a:extLst>
                <a:ext uri="{FF2B5EF4-FFF2-40B4-BE49-F238E27FC236}">
                  <a16:creationId xmlns:a16="http://schemas.microsoft.com/office/drawing/2014/main" id="{1D80F237-E898-70E5-DCFE-C609901CB256}"/>
                </a:ext>
              </a:extLst>
            </p:cNvPr>
            <p:cNvGrpSpPr>
              <a:grpSpLocks/>
            </p:cNvGrpSpPr>
            <p:nvPr userDrawn="1"/>
          </p:nvGrpSpPr>
          <p:grpSpPr bwMode="auto">
            <a:xfrm>
              <a:off x="7909204" y="1770762"/>
              <a:ext cx="971550" cy="655638"/>
              <a:chOff x="379933" y="-15999"/>
              <a:chExt cx="971550" cy="655638"/>
            </a:xfrm>
          </p:grpSpPr>
          <p:sp>
            <p:nvSpPr>
              <p:cNvPr id="21" name="Box">
                <a:extLst>
                  <a:ext uri="{FF2B5EF4-FFF2-40B4-BE49-F238E27FC236}">
                    <a16:creationId xmlns:a16="http://schemas.microsoft.com/office/drawing/2014/main" id="{6E77436A-6C9B-BD45-BAB9-6FD56146876F}"/>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2" name="T2">
                <a:extLst>
                  <a:ext uri="{FF2B5EF4-FFF2-40B4-BE49-F238E27FC236}">
                    <a16:creationId xmlns:a16="http://schemas.microsoft.com/office/drawing/2014/main" id="{93B9E76F-6A10-0182-FADF-8CB9971C3845}"/>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3" name="T1">
                <a:extLst>
                  <a:ext uri="{FF2B5EF4-FFF2-40B4-BE49-F238E27FC236}">
                    <a16:creationId xmlns:a16="http://schemas.microsoft.com/office/drawing/2014/main" id="{468C80FB-E7E9-10DD-51AF-4C2CDF5425EF}"/>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4" name="V">
                <a:extLst>
                  <a:ext uri="{FF2B5EF4-FFF2-40B4-BE49-F238E27FC236}">
                    <a16:creationId xmlns:a16="http://schemas.microsoft.com/office/drawing/2014/main" id="{C516F394-5E05-C136-F11E-DC030051D481}"/>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1" name="_VTT_logo_102019_08_black_on_white" hidden="1">
              <a:extLst>
                <a:ext uri="{FF2B5EF4-FFF2-40B4-BE49-F238E27FC236}">
                  <a16:creationId xmlns:a16="http://schemas.microsoft.com/office/drawing/2014/main" id="{2C50F7A7-61A8-A961-C871-0EF3B987E5B3}"/>
                </a:ext>
              </a:extLst>
            </p:cNvPr>
            <p:cNvGrpSpPr>
              <a:grpSpLocks/>
            </p:cNvGrpSpPr>
            <p:nvPr userDrawn="1"/>
          </p:nvGrpSpPr>
          <p:grpSpPr bwMode="auto">
            <a:xfrm>
              <a:off x="7909204" y="1770762"/>
              <a:ext cx="971550" cy="655638"/>
              <a:chOff x="379933" y="-15999"/>
              <a:chExt cx="971550" cy="655638"/>
            </a:xfrm>
          </p:grpSpPr>
          <p:sp>
            <p:nvSpPr>
              <p:cNvPr id="17" name="Box">
                <a:extLst>
                  <a:ext uri="{FF2B5EF4-FFF2-40B4-BE49-F238E27FC236}">
                    <a16:creationId xmlns:a16="http://schemas.microsoft.com/office/drawing/2014/main" id="{7446FBAA-56DA-D3AC-415E-96D7B7B6E107}"/>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18" name="T2">
                <a:extLst>
                  <a:ext uri="{FF2B5EF4-FFF2-40B4-BE49-F238E27FC236}">
                    <a16:creationId xmlns:a16="http://schemas.microsoft.com/office/drawing/2014/main" id="{B4408ACE-D80A-D187-ECB3-F6E1EB603B18}"/>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 name="T1">
                <a:extLst>
                  <a:ext uri="{FF2B5EF4-FFF2-40B4-BE49-F238E27FC236}">
                    <a16:creationId xmlns:a16="http://schemas.microsoft.com/office/drawing/2014/main" id="{DAAA5CF2-2F4E-3354-CBFB-4B109E3B6A72}"/>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0" name="V">
                <a:extLst>
                  <a:ext uri="{FF2B5EF4-FFF2-40B4-BE49-F238E27FC236}">
                    <a16:creationId xmlns:a16="http://schemas.microsoft.com/office/drawing/2014/main" id="{CC07FFBA-0BEA-0897-EFCF-D9E958D3CD6F}"/>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2" name="_VTT_logo_102019_09_orange_on_white" hidden="1">
              <a:extLst>
                <a:ext uri="{FF2B5EF4-FFF2-40B4-BE49-F238E27FC236}">
                  <a16:creationId xmlns:a16="http://schemas.microsoft.com/office/drawing/2014/main" id="{B9749C46-ADB3-5842-1B32-EDE937A9E4DA}"/>
                </a:ext>
              </a:extLst>
            </p:cNvPr>
            <p:cNvGrpSpPr>
              <a:grpSpLocks/>
            </p:cNvGrpSpPr>
            <p:nvPr userDrawn="1"/>
          </p:nvGrpSpPr>
          <p:grpSpPr bwMode="auto">
            <a:xfrm>
              <a:off x="7909204" y="1770762"/>
              <a:ext cx="971550" cy="655638"/>
              <a:chOff x="379933" y="-15999"/>
              <a:chExt cx="971550" cy="655638"/>
            </a:xfrm>
          </p:grpSpPr>
          <p:sp>
            <p:nvSpPr>
              <p:cNvPr id="13" name="Box">
                <a:extLst>
                  <a:ext uri="{FF2B5EF4-FFF2-40B4-BE49-F238E27FC236}">
                    <a16:creationId xmlns:a16="http://schemas.microsoft.com/office/drawing/2014/main" id="{0141AF6F-B5C1-DE91-9263-BD7CF94C593C}"/>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14" name="T2">
                <a:extLst>
                  <a:ext uri="{FF2B5EF4-FFF2-40B4-BE49-F238E27FC236}">
                    <a16:creationId xmlns:a16="http://schemas.microsoft.com/office/drawing/2014/main" id="{7DE347AE-BF33-ED20-D127-8AAC9C6DE7CD}"/>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5" name="T1">
                <a:extLst>
                  <a:ext uri="{FF2B5EF4-FFF2-40B4-BE49-F238E27FC236}">
                    <a16:creationId xmlns:a16="http://schemas.microsoft.com/office/drawing/2014/main" id="{6CC88471-ADFB-0236-7D68-A75049252FA2}"/>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6" name="V">
                <a:extLst>
                  <a:ext uri="{FF2B5EF4-FFF2-40B4-BE49-F238E27FC236}">
                    <a16:creationId xmlns:a16="http://schemas.microsoft.com/office/drawing/2014/main" id="{2559AB82-76E7-B7FF-C0DF-DC26A64520DB}"/>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sp>
        <p:nvSpPr>
          <p:cNvPr id="2" name="Title 1"/>
          <p:cNvSpPr>
            <a:spLocks noGrp="1"/>
          </p:cNvSpPr>
          <p:nvPr>
            <p:ph type="title"/>
          </p:nvPr>
        </p:nvSpPr>
        <p:spPr/>
        <p:txBody>
          <a:bodyPr/>
          <a:lstStyle/>
          <a:p>
            <a:r>
              <a:rPr lang="en-GB" noProof="0"/>
              <a:t>Click to edit Master title style</a:t>
            </a:r>
          </a:p>
        </p:txBody>
      </p:sp>
      <p:sp>
        <p:nvSpPr>
          <p:cNvPr id="49" name="Date Placeholder 8">
            <a:extLst>
              <a:ext uri="{FF2B5EF4-FFF2-40B4-BE49-F238E27FC236}">
                <a16:creationId xmlns:a16="http://schemas.microsoft.com/office/drawing/2014/main" id="{D169FCBB-A868-9F2D-5ED4-DDA62530F847}"/>
              </a:ext>
            </a:extLst>
          </p:cNvPr>
          <p:cNvSpPr>
            <a:spLocks noGrp="1"/>
          </p:cNvSpPr>
          <p:nvPr>
            <p:ph type="dt" sz="half" idx="10"/>
          </p:nvPr>
        </p:nvSpPr>
        <p:spPr/>
        <p:txBody>
          <a:bodyPr/>
          <a:lstStyle>
            <a:lvl1pPr>
              <a:defRPr/>
            </a:lvl1pPr>
          </a:lstStyle>
          <a:p>
            <a:pPr>
              <a:defRPr/>
            </a:pPr>
            <a:fld id="{B430E398-A39B-41F0-A1F4-A91FA3264487}" type="datetime1">
              <a:rPr lang="en-GB"/>
              <a:pPr>
                <a:defRPr/>
              </a:pPr>
              <a:t>25/01/2024</a:t>
            </a:fld>
            <a:endParaRPr lang="en-GB" dirty="0"/>
          </a:p>
        </p:txBody>
      </p:sp>
      <p:sp>
        <p:nvSpPr>
          <p:cNvPr id="50" name="Footer Placeholder 9">
            <a:extLst>
              <a:ext uri="{FF2B5EF4-FFF2-40B4-BE49-F238E27FC236}">
                <a16:creationId xmlns:a16="http://schemas.microsoft.com/office/drawing/2014/main" id="{1F899014-BF91-47C2-C0F6-164BD3899383}"/>
              </a:ext>
            </a:extLst>
          </p:cNvPr>
          <p:cNvSpPr>
            <a:spLocks noGrp="1"/>
          </p:cNvSpPr>
          <p:nvPr>
            <p:ph type="ftr" sz="quarter" idx="11"/>
          </p:nvPr>
        </p:nvSpPr>
        <p:spPr/>
        <p:txBody>
          <a:bodyPr/>
          <a:lstStyle>
            <a:lvl1pPr>
              <a:defRPr/>
            </a:lvl1pPr>
          </a:lstStyle>
          <a:p>
            <a:pPr>
              <a:defRPr/>
            </a:pPr>
            <a:r>
              <a:rPr lang="en-GB"/>
              <a:t>VTT – beyond the obvious</a:t>
            </a:r>
            <a:endParaRPr lang="en-GB" dirty="0"/>
          </a:p>
        </p:txBody>
      </p:sp>
      <p:sp>
        <p:nvSpPr>
          <p:cNvPr id="51" name="Slide Number Placeholder 10">
            <a:extLst>
              <a:ext uri="{FF2B5EF4-FFF2-40B4-BE49-F238E27FC236}">
                <a16:creationId xmlns:a16="http://schemas.microsoft.com/office/drawing/2014/main" id="{5CDD0886-D094-8AF2-5DB8-A78C98A0C61C}"/>
              </a:ext>
            </a:extLst>
          </p:cNvPr>
          <p:cNvSpPr>
            <a:spLocks noGrp="1"/>
          </p:cNvSpPr>
          <p:nvPr>
            <p:ph type="sldNum" sz="quarter" idx="12"/>
          </p:nvPr>
        </p:nvSpPr>
        <p:spPr/>
        <p:txBody>
          <a:bodyPr/>
          <a:lstStyle>
            <a:lvl1pPr>
              <a:defRPr/>
            </a:lvl1pPr>
          </a:lstStyle>
          <a:p>
            <a:pPr>
              <a:defRPr/>
            </a:pPr>
            <a:fld id="{6A28673F-1DD8-428E-B380-1FAB64C8C9BE}" type="slidenum">
              <a:rPr lang="en-GB"/>
              <a:pPr>
                <a:defRPr/>
              </a:pPr>
              <a:t>‹Nr.›</a:t>
            </a:fld>
            <a:endParaRPr lang="en-GB" dirty="0"/>
          </a:p>
        </p:txBody>
      </p:sp>
    </p:spTree>
    <p:extLst>
      <p:ext uri="{BB962C8B-B14F-4D97-AF65-F5344CB8AC3E}">
        <p14:creationId xmlns:p14="http://schemas.microsoft.com/office/powerpoint/2010/main" val="16063935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7C0B004-69FD-E49A-6943-0AFB84CDF50E}"/>
              </a:ext>
            </a:extLst>
          </p:cNvPr>
          <p:cNvSpPr>
            <a:spLocks noChangeArrowheads="1"/>
          </p:cNvSpPr>
          <p:nvPr/>
        </p:nvSpPr>
        <p:spPr bwMode="auto">
          <a:xfrm>
            <a:off x="334963" y="368300"/>
            <a:ext cx="11522075" cy="1868488"/>
          </a:xfrm>
          <a:prstGeom prst="rect">
            <a:avLst/>
          </a:prstGeom>
          <a:solidFill>
            <a:srgbClr val="243572"/>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algn="ctr" eaLnBrk="1" hangingPunct="1">
              <a:defRPr/>
            </a:pPr>
            <a:endParaRPr lang="de-DE" altLang="de-DE"/>
          </a:p>
        </p:txBody>
      </p:sp>
      <p:sp>
        <p:nvSpPr>
          <p:cNvPr id="3" name="Rectangle 8">
            <a:extLst>
              <a:ext uri="{FF2B5EF4-FFF2-40B4-BE49-F238E27FC236}">
                <a16:creationId xmlns:a16="http://schemas.microsoft.com/office/drawing/2014/main" id="{5E66A1DD-1F04-EAB6-C3DD-A9F2BE8A118D}"/>
              </a:ext>
            </a:extLst>
          </p:cNvPr>
          <p:cNvSpPr>
            <a:spLocks noChangeArrowheads="1"/>
          </p:cNvSpPr>
          <p:nvPr/>
        </p:nvSpPr>
        <p:spPr bwMode="auto">
          <a:xfrm>
            <a:off x="334963" y="196850"/>
            <a:ext cx="11522075" cy="144463"/>
          </a:xfrm>
          <a:prstGeom prst="rect">
            <a:avLst/>
          </a:prstGeom>
          <a:solidFill>
            <a:srgbClr val="243572"/>
          </a:solidFill>
          <a:ln>
            <a:noFill/>
          </a:ln>
        </p:spPr>
        <p:txBody>
          <a:bodyP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pic>
        <p:nvPicPr>
          <p:cNvPr id="4" name="Picture 9" descr="tud_logo">
            <a:extLst>
              <a:ext uri="{FF2B5EF4-FFF2-40B4-BE49-F238E27FC236}">
                <a16:creationId xmlns:a16="http://schemas.microsoft.com/office/drawing/2014/main" id="{D2965698-2CF5-AF5A-17B7-AEE6DAAC9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453"/>
          <a:stretch>
            <a:fillRect/>
          </a:stretch>
        </p:blipFill>
        <p:spPr bwMode="auto">
          <a:xfrm>
            <a:off x="9563100" y="500063"/>
            <a:ext cx="24971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1">
            <a:extLst>
              <a:ext uri="{FF2B5EF4-FFF2-40B4-BE49-F238E27FC236}">
                <a16:creationId xmlns:a16="http://schemas.microsoft.com/office/drawing/2014/main" id="{2BA146A3-A08C-4929-33C5-A392F3F41BDE}"/>
              </a:ext>
            </a:extLst>
          </p:cNvPr>
          <p:cNvSpPr>
            <a:spLocks noChangeShapeType="1"/>
          </p:cNvSpPr>
          <p:nvPr/>
        </p:nvSpPr>
        <p:spPr bwMode="auto">
          <a:xfrm>
            <a:off x="336550" y="6489700"/>
            <a:ext cx="11520488"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 name="Line 15">
            <a:extLst>
              <a:ext uri="{FF2B5EF4-FFF2-40B4-BE49-F238E27FC236}">
                <a16:creationId xmlns:a16="http://schemas.microsoft.com/office/drawing/2014/main" id="{C0247E05-CD96-D7C0-3829-A80611946C70}"/>
              </a:ext>
            </a:extLst>
          </p:cNvPr>
          <p:cNvSpPr>
            <a:spLocks noChangeShapeType="1"/>
          </p:cNvSpPr>
          <p:nvPr/>
        </p:nvSpPr>
        <p:spPr bwMode="auto">
          <a:xfrm>
            <a:off x="336550" y="6489700"/>
            <a:ext cx="11520488"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 name="Rectangle 18">
            <a:extLst>
              <a:ext uri="{FF2B5EF4-FFF2-40B4-BE49-F238E27FC236}">
                <a16:creationId xmlns:a16="http://schemas.microsoft.com/office/drawing/2014/main" id="{57068BD6-5CB5-B5C4-B706-550F83808C0E}"/>
              </a:ext>
            </a:extLst>
          </p:cNvPr>
          <p:cNvSpPr>
            <a:spLocks noChangeArrowheads="1"/>
          </p:cNvSpPr>
          <p:nvPr/>
        </p:nvSpPr>
        <p:spPr bwMode="auto">
          <a:xfrm>
            <a:off x="334963" y="360363"/>
            <a:ext cx="11520487" cy="14287"/>
          </a:xfrm>
          <a:prstGeom prst="rect">
            <a:avLst/>
          </a:prstGeom>
          <a:solidFill>
            <a:srgbClr val="000000"/>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sp>
        <p:nvSpPr>
          <p:cNvPr id="8" name="Rectangle 19">
            <a:extLst>
              <a:ext uri="{FF2B5EF4-FFF2-40B4-BE49-F238E27FC236}">
                <a16:creationId xmlns:a16="http://schemas.microsoft.com/office/drawing/2014/main" id="{1DA6CA60-5C3F-17D2-513D-D33C726BD1EC}"/>
              </a:ext>
            </a:extLst>
          </p:cNvPr>
          <p:cNvSpPr>
            <a:spLocks noChangeArrowheads="1"/>
          </p:cNvSpPr>
          <p:nvPr/>
        </p:nvSpPr>
        <p:spPr bwMode="auto">
          <a:xfrm>
            <a:off x="334963" y="2239963"/>
            <a:ext cx="11520487" cy="7937"/>
          </a:xfrm>
          <a:prstGeom prst="rect">
            <a:avLst/>
          </a:prstGeom>
          <a:solidFill>
            <a:srgbClr val="000000"/>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sp>
        <p:nvSpPr>
          <p:cNvPr id="87043" name="Rectangle 3"/>
          <p:cNvSpPr>
            <a:spLocks noGrp="1" noChangeArrowheads="1"/>
          </p:cNvSpPr>
          <p:nvPr>
            <p:ph type="ctrTitle"/>
          </p:nvPr>
        </p:nvSpPr>
        <p:spPr>
          <a:xfrm>
            <a:off x="478367" y="534967"/>
            <a:ext cx="8978900" cy="577850"/>
          </a:xfrm>
        </p:spPr>
        <p:txBody>
          <a:bodyPr anchor="t"/>
          <a:lstStyle>
            <a:lvl1pPr>
              <a:defRPr sz="2800">
                <a:solidFill>
                  <a:schemeClr val="bg1"/>
                </a:solidFill>
              </a:defRPr>
            </a:lvl1pPr>
          </a:lstStyle>
          <a:p>
            <a:r>
              <a:rPr lang="de-DE" dirty="0"/>
              <a:t>Titelmasterformat durch Klicken bearbeiten</a:t>
            </a:r>
          </a:p>
        </p:txBody>
      </p:sp>
      <p:sp>
        <p:nvSpPr>
          <p:cNvPr id="87044" name="Rectangle 4"/>
          <p:cNvSpPr>
            <a:spLocks noGrp="1" noChangeArrowheads="1"/>
          </p:cNvSpPr>
          <p:nvPr>
            <p:ph type="subTitle" idx="1"/>
          </p:nvPr>
        </p:nvSpPr>
        <p:spPr>
          <a:xfrm>
            <a:off x="478367" y="1292205"/>
            <a:ext cx="8978900" cy="944562"/>
          </a:xfrm>
        </p:spPr>
        <p:txBody>
          <a:bodyPr/>
          <a:lstStyle>
            <a:lvl1pPr marL="0" indent="0">
              <a:spcBef>
                <a:spcPct val="0"/>
              </a:spcBef>
              <a:buFont typeface="Wingdings" pitchFamily="2" charset="2"/>
              <a:buNone/>
              <a:defRPr b="1">
                <a:solidFill>
                  <a:schemeClr val="bg1"/>
                </a:solidFill>
              </a:defRPr>
            </a:lvl1pPr>
          </a:lstStyle>
          <a:p>
            <a:r>
              <a:rPr lang="de-DE" dirty="0"/>
              <a:t>Formatvorlage des Untertitelmasters durch Klicken bearbeiten</a:t>
            </a:r>
          </a:p>
        </p:txBody>
      </p:sp>
    </p:spTree>
    <p:extLst>
      <p:ext uri="{BB962C8B-B14F-4D97-AF65-F5344CB8AC3E}">
        <p14:creationId xmlns:p14="http://schemas.microsoft.com/office/powerpoint/2010/main" val="14886007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TT 2020 Content slide 06 - full size picture">
    <p:spTree>
      <p:nvGrpSpPr>
        <p:cNvPr id="1" name=""/>
        <p:cNvGrpSpPr/>
        <p:nvPr/>
      </p:nvGrpSpPr>
      <p:grpSpPr>
        <a:xfrm>
          <a:off x="0" y="0"/>
          <a:ext cx="0" cy="0"/>
          <a:chOff x="0" y="0"/>
          <a:chExt cx="0" cy="0"/>
        </a:xfrm>
      </p:grpSpPr>
      <p:grpSp>
        <p:nvGrpSpPr>
          <p:cNvPr id="2" name="VTT_LogoStack_v3_16092019 pienempi koko">
            <a:extLst>
              <a:ext uri="{FF2B5EF4-FFF2-40B4-BE49-F238E27FC236}">
                <a16:creationId xmlns:a16="http://schemas.microsoft.com/office/drawing/2014/main" id="{0DAAB8F1-20E8-A436-216B-A276E0C094AB}"/>
              </a:ext>
            </a:extLst>
          </p:cNvPr>
          <p:cNvGrpSpPr>
            <a:grpSpLocks/>
          </p:cNvGrpSpPr>
          <p:nvPr userDrawn="1"/>
        </p:nvGrpSpPr>
        <p:grpSpPr bwMode="auto">
          <a:xfrm>
            <a:off x="10725150" y="0"/>
            <a:ext cx="1158875" cy="782638"/>
            <a:chOff x="7909204" y="1770762"/>
            <a:chExt cx="971550" cy="655638"/>
          </a:xfrm>
        </p:grpSpPr>
        <p:grpSp>
          <p:nvGrpSpPr>
            <p:cNvPr id="3" name="_VTT_logo_102019_01_white_on_orange">
              <a:extLst>
                <a:ext uri="{FF2B5EF4-FFF2-40B4-BE49-F238E27FC236}">
                  <a16:creationId xmlns:a16="http://schemas.microsoft.com/office/drawing/2014/main" id="{0A1D7798-FBF8-D900-5711-A4DF09BB7985}"/>
                </a:ext>
              </a:extLst>
            </p:cNvPr>
            <p:cNvGrpSpPr>
              <a:grpSpLocks/>
            </p:cNvGrpSpPr>
            <p:nvPr userDrawn="1"/>
          </p:nvGrpSpPr>
          <p:grpSpPr bwMode="auto">
            <a:xfrm>
              <a:off x="7909204" y="1770762"/>
              <a:ext cx="971550" cy="655638"/>
              <a:chOff x="379933" y="-15999"/>
              <a:chExt cx="971550" cy="655638"/>
            </a:xfrm>
          </p:grpSpPr>
          <p:sp>
            <p:nvSpPr>
              <p:cNvPr id="44" name="Box">
                <a:extLst>
                  <a:ext uri="{FF2B5EF4-FFF2-40B4-BE49-F238E27FC236}">
                    <a16:creationId xmlns:a16="http://schemas.microsoft.com/office/drawing/2014/main" id="{98CEB265-C8A6-BAAA-F3D6-955268A9A053}"/>
                  </a:ext>
                </a:extLst>
              </p:cNvPr>
              <p:cNvSpPr>
                <a:spLocks noChangeArrowheads="1"/>
              </p:cNvSpPr>
              <p:nvPr userDrawn="1"/>
            </p:nvSpPr>
            <p:spPr bwMode="auto">
              <a:xfrm>
                <a:off x="379933" y="-15999"/>
                <a:ext cx="971550" cy="655638"/>
              </a:xfrm>
              <a:prstGeom prst="rect">
                <a:avLst/>
              </a:prstGeom>
              <a:solidFill>
                <a:srgbClr val="F06E00"/>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5" name="T2">
                <a:extLst>
                  <a:ext uri="{FF2B5EF4-FFF2-40B4-BE49-F238E27FC236}">
                    <a16:creationId xmlns:a16="http://schemas.microsoft.com/office/drawing/2014/main" id="{A935332D-E4EF-E301-DAAD-822D1CD116D1}"/>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6" name="T1">
                <a:extLst>
                  <a:ext uri="{FF2B5EF4-FFF2-40B4-BE49-F238E27FC236}">
                    <a16:creationId xmlns:a16="http://schemas.microsoft.com/office/drawing/2014/main" id="{97D1BECC-B43D-9C7B-584B-75549B338202}"/>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7" name="V">
                <a:extLst>
                  <a:ext uri="{FF2B5EF4-FFF2-40B4-BE49-F238E27FC236}">
                    <a16:creationId xmlns:a16="http://schemas.microsoft.com/office/drawing/2014/main" id="{2C39C5BA-BAEE-4681-2E42-AB386BEA1976}"/>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4" name="_VTT_logo_102019_02_white_on_black" hidden="1">
              <a:extLst>
                <a:ext uri="{FF2B5EF4-FFF2-40B4-BE49-F238E27FC236}">
                  <a16:creationId xmlns:a16="http://schemas.microsoft.com/office/drawing/2014/main" id="{52488B6C-4089-462E-39AD-B84E99C7C962}"/>
                </a:ext>
              </a:extLst>
            </p:cNvPr>
            <p:cNvGrpSpPr>
              <a:grpSpLocks/>
            </p:cNvGrpSpPr>
            <p:nvPr userDrawn="1"/>
          </p:nvGrpSpPr>
          <p:grpSpPr bwMode="auto">
            <a:xfrm>
              <a:off x="7909204" y="1770762"/>
              <a:ext cx="971550" cy="655638"/>
              <a:chOff x="379933" y="-15999"/>
              <a:chExt cx="971550" cy="655638"/>
            </a:xfrm>
          </p:grpSpPr>
          <p:sp>
            <p:nvSpPr>
              <p:cNvPr id="40" name="Box">
                <a:extLst>
                  <a:ext uri="{FF2B5EF4-FFF2-40B4-BE49-F238E27FC236}">
                    <a16:creationId xmlns:a16="http://schemas.microsoft.com/office/drawing/2014/main" id="{993622A0-C97D-64C3-B01A-161267F56E43}"/>
                  </a:ext>
                </a:extLst>
              </p:cNvPr>
              <p:cNvSpPr>
                <a:spLocks noChangeArrowheads="1"/>
              </p:cNvSpPr>
              <p:nvPr userDrawn="1"/>
            </p:nvSpPr>
            <p:spPr bwMode="auto">
              <a:xfrm>
                <a:off x="379933" y="-15999"/>
                <a:ext cx="971550" cy="655638"/>
              </a:xfrm>
              <a:prstGeom prst="rect">
                <a:avLst/>
              </a:prstGeom>
              <a:solidFill>
                <a:srgbClr val="000000"/>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41" name="T2">
                <a:extLst>
                  <a:ext uri="{FF2B5EF4-FFF2-40B4-BE49-F238E27FC236}">
                    <a16:creationId xmlns:a16="http://schemas.microsoft.com/office/drawing/2014/main" id="{76C7BA46-A308-35BB-A67D-AA9B37C0B363}"/>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2" name="T1">
                <a:extLst>
                  <a:ext uri="{FF2B5EF4-FFF2-40B4-BE49-F238E27FC236}">
                    <a16:creationId xmlns:a16="http://schemas.microsoft.com/office/drawing/2014/main" id="{C8DFF19E-67BC-104C-2120-EFCEA0AC4C82}"/>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3" name="V">
                <a:extLst>
                  <a:ext uri="{FF2B5EF4-FFF2-40B4-BE49-F238E27FC236}">
                    <a16:creationId xmlns:a16="http://schemas.microsoft.com/office/drawing/2014/main" id="{2D639FCE-990C-64AA-65B2-15FD24035900}"/>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5" name="_VTT_logo_102019_03_white_on_blue" hidden="1">
              <a:extLst>
                <a:ext uri="{FF2B5EF4-FFF2-40B4-BE49-F238E27FC236}">
                  <a16:creationId xmlns:a16="http://schemas.microsoft.com/office/drawing/2014/main" id="{7401CE0D-1315-D297-F9F0-6876C56067CB}"/>
                </a:ext>
              </a:extLst>
            </p:cNvPr>
            <p:cNvGrpSpPr>
              <a:grpSpLocks/>
            </p:cNvGrpSpPr>
            <p:nvPr userDrawn="1"/>
          </p:nvGrpSpPr>
          <p:grpSpPr bwMode="auto">
            <a:xfrm>
              <a:off x="7909204" y="1770762"/>
              <a:ext cx="971550" cy="655638"/>
              <a:chOff x="379933" y="-15999"/>
              <a:chExt cx="971550" cy="655638"/>
            </a:xfrm>
          </p:grpSpPr>
          <p:sp>
            <p:nvSpPr>
              <p:cNvPr id="36" name="Box">
                <a:extLst>
                  <a:ext uri="{FF2B5EF4-FFF2-40B4-BE49-F238E27FC236}">
                    <a16:creationId xmlns:a16="http://schemas.microsoft.com/office/drawing/2014/main" id="{2EA386AB-6209-54DE-B94A-62F1420646BA}"/>
                  </a:ext>
                </a:extLst>
              </p:cNvPr>
              <p:cNvSpPr>
                <a:spLocks noChangeArrowheads="1"/>
              </p:cNvSpPr>
              <p:nvPr userDrawn="1"/>
            </p:nvSpPr>
            <p:spPr bwMode="auto">
              <a:xfrm>
                <a:off x="379933" y="-15999"/>
                <a:ext cx="971550" cy="655638"/>
              </a:xfrm>
              <a:prstGeom prst="rect">
                <a:avLst/>
              </a:prstGeom>
              <a:solidFill>
                <a:srgbClr val="005794"/>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7" name="T2">
                <a:extLst>
                  <a:ext uri="{FF2B5EF4-FFF2-40B4-BE49-F238E27FC236}">
                    <a16:creationId xmlns:a16="http://schemas.microsoft.com/office/drawing/2014/main" id="{23AC4AFF-3689-3EB7-A19E-41FFE793C07A}"/>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8" name="T1">
                <a:extLst>
                  <a:ext uri="{FF2B5EF4-FFF2-40B4-BE49-F238E27FC236}">
                    <a16:creationId xmlns:a16="http://schemas.microsoft.com/office/drawing/2014/main" id="{ACEF8CFA-2DCF-F25D-337D-F413BCDD33F9}"/>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9" name="V">
                <a:extLst>
                  <a:ext uri="{FF2B5EF4-FFF2-40B4-BE49-F238E27FC236}">
                    <a16:creationId xmlns:a16="http://schemas.microsoft.com/office/drawing/2014/main" id="{CDF339AE-FB5F-E1B8-4679-DDC70C45D218}"/>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6" name="_VTT_logo_102019_04_white_on_dark_grey" hidden="1">
              <a:extLst>
                <a:ext uri="{FF2B5EF4-FFF2-40B4-BE49-F238E27FC236}">
                  <a16:creationId xmlns:a16="http://schemas.microsoft.com/office/drawing/2014/main" id="{D9BD0951-628D-1C07-3620-F95C819E3F9A}"/>
                </a:ext>
              </a:extLst>
            </p:cNvPr>
            <p:cNvGrpSpPr>
              <a:grpSpLocks/>
            </p:cNvGrpSpPr>
            <p:nvPr userDrawn="1"/>
          </p:nvGrpSpPr>
          <p:grpSpPr bwMode="auto">
            <a:xfrm>
              <a:off x="7909204" y="1770762"/>
              <a:ext cx="971550" cy="655638"/>
              <a:chOff x="379933" y="-15999"/>
              <a:chExt cx="971550" cy="655638"/>
            </a:xfrm>
          </p:grpSpPr>
          <p:sp>
            <p:nvSpPr>
              <p:cNvPr id="32" name="Box">
                <a:extLst>
                  <a:ext uri="{FF2B5EF4-FFF2-40B4-BE49-F238E27FC236}">
                    <a16:creationId xmlns:a16="http://schemas.microsoft.com/office/drawing/2014/main" id="{8ADE6063-D142-50FE-B262-B9B65CA32392}"/>
                  </a:ext>
                </a:extLst>
              </p:cNvPr>
              <p:cNvSpPr>
                <a:spLocks noChangeArrowheads="1"/>
              </p:cNvSpPr>
              <p:nvPr userDrawn="1"/>
            </p:nvSpPr>
            <p:spPr bwMode="auto">
              <a:xfrm>
                <a:off x="379933" y="-15999"/>
                <a:ext cx="971550" cy="655638"/>
              </a:xfrm>
              <a:prstGeom prst="rect">
                <a:avLst/>
              </a:prstGeom>
              <a:solidFill>
                <a:srgbClr val="AFAFA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33" name="T2">
                <a:extLst>
                  <a:ext uri="{FF2B5EF4-FFF2-40B4-BE49-F238E27FC236}">
                    <a16:creationId xmlns:a16="http://schemas.microsoft.com/office/drawing/2014/main" id="{DDABF3B9-2EA0-C615-DE2B-1359E9F96BAF}"/>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4" name="T1">
                <a:extLst>
                  <a:ext uri="{FF2B5EF4-FFF2-40B4-BE49-F238E27FC236}">
                    <a16:creationId xmlns:a16="http://schemas.microsoft.com/office/drawing/2014/main" id="{A771F06D-A2CC-E0B4-CD9F-BB2E16925D60}"/>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5" name="V">
                <a:extLst>
                  <a:ext uri="{FF2B5EF4-FFF2-40B4-BE49-F238E27FC236}">
                    <a16:creationId xmlns:a16="http://schemas.microsoft.com/office/drawing/2014/main" id="{444192C2-43F4-5A5C-D33B-FDD484969543}"/>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7" name="_VTT_logo_102019_05_dark_grey_on_white" hidden="1">
              <a:extLst>
                <a:ext uri="{FF2B5EF4-FFF2-40B4-BE49-F238E27FC236}">
                  <a16:creationId xmlns:a16="http://schemas.microsoft.com/office/drawing/2014/main" id="{5E21E03F-63AC-D083-1848-7202D0F3CC8A}"/>
                </a:ext>
              </a:extLst>
            </p:cNvPr>
            <p:cNvGrpSpPr>
              <a:grpSpLocks/>
            </p:cNvGrpSpPr>
            <p:nvPr userDrawn="1"/>
          </p:nvGrpSpPr>
          <p:grpSpPr bwMode="auto">
            <a:xfrm>
              <a:off x="7909204" y="1770762"/>
              <a:ext cx="971550" cy="655638"/>
              <a:chOff x="379933" y="-15999"/>
              <a:chExt cx="971550" cy="655638"/>
            </a:xfrm>
          </p:grpSpPr>
          <p:sp>
            <p:nvSpPr>
              <p:cNvPr id="28" name="Box">
                <a:extLst>
                  <a:ext uri="{FF2B5EF4-FFF2-40B4-BE49-F238E27FC236}">
                    <a16:creationId xmlns:a16="http://schemas.microsoft.com/office/drawing/2014/main" id="{6CA8C128-08A0-34F6-DC97-FD92A412A5D7}"/>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9" name="T2">
                <a:extLst>
                  <a:ext uri="{FF2B5EF4-FFF2-40B4-BE49-F238E27FC236}">
                    <a16:creationId xmlns:a16="http://schemas.microsoft.com/office/drawing/2014/main" id="{842AC57B-C2D0-5C31-F4C1-CF7A69127434}"/>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0" name="T1">
                <a:extLst>
                  <a:ext uri="{FF2B5EF4-FFF2-40B4-BE49-F238E27FC236}">
                    <a16:creationId xmlns:a16="http://schemas.microsoft.com/office/drawing/2014/main" id="{66EBE851-EF65-E50E-CDBF-3EE92EEB500B}"/>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1" name="V">
                <a:extLst>
                  <a:ext uri="{FF2B5EF4-FFF2-40B4-BE49-F238E27FC236}">
                    <a16:creationId xmlns:a16="http://schemas.microsoft.com/office/drawing/2014/main" id="{58D76E5D-F8F0-ABAC-38E5-B164C726F8B1}"/>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8" name="_VTT_logo_102019_06_orange_blue_on_white" hidden="1">
              <a:extLst>
                <a:ext uri="{FF2B5EF4-FFF2-40B4-BE49-F238E27FC236}">
                  <a16:creationId xmlns:a16="http://schemas.microsoft.com/office/drawing/2014/main" id="{B9D49538-1B9D-3BF8-DF4E-25E5C8EB337C}"/>
                </a:ext>
              </a:extLst>
            </p:cNvPr>
            <p:cNvGrpSpPr>
              <a:grpSpLocks/>
            </p:cNvGrpSpPr>
            <p:nvPr userDrawn="1"/>
          </p:nvGrpSpPr>
          <p:grpSpPr bwMode="auto">
            <a:xfrm>
              <a:off x="7909204" y="1770762"/>
              <a:ext cx="971550" cy="655638"/>
              <a:chOff x="379933" y="-15999"/>
              <a:chExt cx="971550" cy="655638"/>
            </a:xfrm>
          </p:grpSpPr>
          <p:sp>
            <p:nvSpPr>
              <p:cNvPr id="24" name="Box">
                <a:extLst>
                  <a:ext uri="{FF2B5EF4-FFF2-40B4-BE49-F238E27FC236}">
                    <a16:creationId xmlns:a16="http://schemas.microsoft.com/office/drawing/2014/main" id="{1774046B-3C5F-30FF-0EE2-843D008C3A8C}"/>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5" name="T2">
                <a:extLst>
                  <a:ext uri="{FF2B5EF4-FFF2-40B4-BE49-F238E27FC236}">
                    <a16:creationId xmlns:a16="http://schemas.microsoft.com/office/drawing/2014/main" id="{3EE5B7FE-A5C2-B2A2-7866-DEB31BDD40BC}"/>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6" name="T1">
                <a:extLst>
                  <a:ext uri="{FF2B5EF4-FFF2-40B4-BE49-F238E27FC236}">
                    <a16:creationId xmlns:a16="http://schemas.microsoft.com/office/drawing/2014/main" id="{33C687E7-2C9C-7276-ADB6-3A22214FEA16}"/>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7" name="V">
                <a:extLst>
                  <a:ext uri="{FF2B5EF4-FFF2-40B4-BE49-F238E27FC236}">
                    <a16:creationId xmlns:a16="http://schemas.microsoft.com/office/drawing/2014/main" id="{EC9BBCD4-7F5C-D4FA-4584-C8466ED4E39C}"/>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9" name="_VTT_logo_102019_07_blue_on_white" hidden="1">
              <a:extLst>
                <a:ext uri="{FF2B5EF4-FFF2-40B4-BE49-F238E27FC236}">
                  <a16:creationId xmlns:a16="http://schemas.microsoft.com/office/drawing/2014/main" id="{5314FC0A-9460-8EAF-0F74-C8851507D1C1}"/>
                </a:ext>
              </a:extLst>
            </p:cNvPr>
            <p:cNvGrpSpPr>
              <a:grpSpLocks/>
            </p:cNvGrpSpPr>
            <p:nvPr userDrawn="1"/>
          </p:nvGrpSpPr>
          <p:grpSpPr bwMode="auto">
            <a:xfrm>
              <a:off x="7909204" y="1770762"/>
              <a:ext cx="971550" cy="655638"/>
              <a:chOff x="379933" y="-15999"/>
              <a:chExt cx="971550" cy="655638"/>
            </a:xfrm>
          </p:grpSpPr>
          <p:sp>
            <p:nvSpPr>
              <p:cNvPr id="20" name="Box">
                <a:extLst>
                  <a:ext uri="{FF2B5EF4-FFF2-40B4-BE49-F238E27FC236}">
                    <a16:creationId xmlns:a16="http://schemas.microsoft.com/office/drawing/2014/main" id="{0FCADDE2-0973-05FC-1770-67487A3A5DB4}"/>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21" name="T2">
                <a:extLst>
                  <a:ext uri="{FF2B5EF4-FFF2-40B4-BE49-F238E27FC236}">
                    <a16:creationId xmlns:a16="http://schemas.microsoft.com/office/drawing/2014/main" id="{F701EDF6-F221-539B-7F42-0BC3F2B73E52}"/>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2" name="T1">
                <a:extLst>
                  <a:ext uri="{FF2B5EF4-FFF2-40B4-BE49-F238E27FC236}">
                    <a16:creationId xmlns:a16="http://schemas.microsoft.com/office/drawing/2014/main" id="{DE465DEF-E115-06DE-38A5-61A8ED091C03}"/>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3" name="V">
                <a:extLst>
                  <a:ext uri="{FF2B5EF4-FFF2-40B4-BE49-F238E27FC236}">
                    <a16:creationId xmlns:a16="http://schemas.microsoft.com/office/drawing/2014/main" id="{85B30D4B-E3A8-400D-4C55-3EEEC2371CE1}"/>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0" name="_VTT_logo_102019_08_black_on_white" hidden="1">
              <a:extLst>
                <a:ext uri="{FF2B5EF4-FFF2-40B4-BE49-F238E27FC236}">
                  <a16:creationId xmlns:a16="http://schemas.microsoft.com/office/drawing/2014/main" id="{2EF3BAF0-01F3-1B27-8573-E5C815CA18AC}"/>
                </a:ext>
              </a:extLst>
            </p:cNvPr>
            <p:cNvGrpSpPr>
              <a:grpSpLocks/>
            </p:cNvGrpSpPr>
            <p:nvPr userDrawn="1"/>
          </p:nvGrpSpPr>
          <p:grpSpPr bwMode="auto">
            <a:xfrm>
              <a:off x="7909204" y="1770762"/>
              <a:ext cx="971550" cy="655638"/>
              <a:chOff x="379933" y="-15999"/>
              <a:chExt cx="971550" cy="655638"/>
            </a:xfrm>
          </p:grpSpPr>
          <p:sp>
            <p:nvSpPr>
              <p:cNvPr id="16" name="Box">
                <a:extLst>
                  <a:ext uri="{FF2B5EF4-FFF2-40B4-BE49-F238E27FC236}">
                    <a16:creationId xmlns:a16="http://schemas.microsoft.com/office/drawing/2014/main" id="{E2384154-C54D-B396-F06F-27B3DAE988A4}"/>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17" name="T2">
                <a:extLst>
                  <a:ext uri="{FF2B5EF4-FFF2-40B4-BE49-F238E27FC236}">
                    <a16:creationId xmlns:a16="http://schemas.microsoft.com/office/drawing/2014/main" id="{93E77A74-86E2-4941-B2D3-D93656597D24}"/>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8" name="T1">
                <a:extLst>
                  <a:ext uri="{FF2B5EF4-FFF2-40B4-BE49-F238E27FC236}">
                    <a16:creationId xmlns:a16="http://schemas.microsoft.com/office/drawing/2014/main" id="{AB6621A9-7840-9298-485D-7659CD6DA0A4}"/>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 name="V">
                <a:extLst>
                  <a:ext uri="{FF2B5EF4-FFF2-40B4-BE49-F238E27FC236}">
                    <a16:creationId xmlns:a16="http://schemas.microsoft.com/office/drawing/2014/main" id="{A637CF37-61AC-99DD-6C3F-F01D097C2650}"/>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1" name="_VTT_logo_102019_09_orange_on_white" hidden="1">
              <a:extLst>
                <a:ext uri="{FF2B5EF4-FFF2-40B4-BE49-F238E27FC236}">
                  <a16:creationId xmlns:a16="http://schemas.microsoft.com/office/drawing/2014/main" id="{15C4FE05-E78C-9F6B-8468-1DEA9B415AD4}"/>
                </a:ext>
              </a:extLst>
            </p:cNvPr>
            <p:cNvGrpSpPr>
              <a:grpSpLocks/>
            </p:cNvGrpSpPr>
            <p:nvPr userDrawn="1"/>
          </p:nvGrpSpPr>
          <p:grpSpPr bwMode="auto">
            <a:xfrm>
              <a:off x="7909204" y="1770762"/>
              <a:ext cx="971550" cy="655638"/>
              <a:chOff x="379933" y="-15999"/>
              <a:chExt cx="971550" cy="655638"/>
            </a:xfrm>
          </p:grpSpPr>
          <p:sp>
            <p:nvSpPr>
              <p:cNvPr id="12" name="Box">
                <a:extLst>
                  <a:ext uri="{FF2B5EF4-FFF2-40B4-BE49-F238E27FC236}">
                    <a16:creationId xmlns:a16="http://schemas.microsoft.com/office/drawing/2014/main" id="{BF451AC2-885C-FAEF-16B1-1579B76F585C}"/>
                  </a:ext>
                </a:extLst>
              </p:cNvPr>
              <p:cNvSpPr>
                <a:spLocks noChangeArrowheads="1"/>
              </p:cNvSpPr>
              <p:nvPr userDrawn="1"/>
            </p:nvSpPr>
            <p:spPr bwMode="auto">
              <a:xfrm>
                <a:off x="379933" y="-15999"/>
                <a:ext cx="971550" cy="655638"/>
              </a:xfrm>
              <a:prstGeom prst="rect">
                <a:avLst/>
              </a:prstGeom>
              <a:solidFill>
                <a:srgbClr val="FFFFFF"/>
              </a:solidFill>
              <a:ln>
                <a:noFill/>
              </a:ln>
            </p:spPr>
            <p:txBody>
              <a:bodyPr/>
              <a:lstStyle>
                <a:lvl1pPr defTabSz="455613">
                  <a:defRPr b="1">
                    <a:solidFill>
                      <a:schemeClr val="tx1"/>
                    </a:solidFill>
                    <a:latin typeface="Verdana" panose="020B0604030504040204" pitchFamily="34" charset="0"/>
                  </a:defRPr>
                </a:lvl1pPr>
                <a:lvl2pPr marL="742950" indent="-285750" defTabSz="455613">
                  <a:defRPr b="1">
                    <a:solidFill>
                      <a:schemeClr val="tx1"/>
                    </a:solidFill>
                    <a:latin typeface="Verdana" panose="020B0604030504040204" pitchFamily="34" charset="0"/>
                  </a:defRPr>
                </a:lvl2pPr>
                <a:lvl3pPr marL="1143000" indent="-228600" defTabSz="455613">
                  <a:defRPr b="1">
                    <a:solidFill>
                      <a:schemeClr val="tx1"/>
                    </a:solidFill>
                    <a:latin typeface="Verdana" panose="020B0604030504040204" pitchFamily="34" charset="0"/>
                  </a:defRPr>
                </a:lvl3pPr>
                <a:lvl4pPr marL="1600200" indent="-228600" defTabSz="455613">
                  <a:defRPr b="1">
                    <a:solidFill>
                      <a:schemeClr val="tx1"/>
                    </a:solidFill>
                    <a:latin typeface="Verdana" panose="020B0604030504040204" pitchFamily="34" charset="0"/>
                  </a:defRPr>
                </a:lvl4pPr>
                <a:lvl5pPr marL="2057400" indent="-228600" defTabSz="455613">
                  <a:defRPr b="1">
                    <a:solidFill>
                      <a:schemeClr val="tx1"/>
                    </a:solidFill>
                    <a:latin typeface="Verdana" panose="020B0604030504040204" pitchFamily="34" charset="0"/>
                  </a:defRPr>
                </a:lvl5pPr>
                <a:lvl6pPr marL="2514600" indent="-228600" defTabSz="455613" eaLnBrk="0" fontAlgn="base" hangingPunct="0">
                  <a:spcBef>
                    <a:spcPct val="0"/>
                  </a:spcBef>
                  <a:spcAft>
                    <a:spcPct val="0"/>
                  </a:spcAft>
                  <a:defRPr b="1">
                    <a:solidFill>
                      <a:schemeClr val="tx1"/>
                    </a:solidFill>
                    <a:latin typeface="Verdana" panose="020B0604030504040204" pitchFamily="34" charset="0"/>
                  </a:defRPr>
                </a:lvl6pPr>
                <a:lvl7pPr marL="2971800" indent="-228600" defTabSz="455613" eaLnBrk="0" fontAlgn="base" hangingPunct="0">
                  <a:spcBef>
                    <a:spcPct val="0"/>
                  </a:spcBef>
                  <a:spcAft>
                    <a:spcPct val="0"/>
                  </a:spcAft>
                  <a:defRPr b="1">
                    <a:solidFill>
                      <a:schemeClr val="tx1"/>
                    </a:solidFill>
                    <a:latin typeface="Verdana" panose="020B0604030504040204" pitchFamily="34" charset="0"/>
                  </a:defRPr>
                </a:lvl7pPr>
                <a:lvl8pPr marL="3429000" indent="-228600" defTabSz="455613" eaLnBrk="0" fontAlgn="base" hangingPunct="0">
                  <a:spcBef>
                    <a:spcPct val="0"/>
                  </a:spcBef>
                  <a:spcAft>
                    <a:spcPct val="0"/>
                  </a:spcAft>
                  <a:defRPr b="1">
                    <a:solidFill>
                      <a:schemeClr val="tx1"/>
                    </a:solidFill>
                    <a:latin typeface="Verdana" panose="020B0604030504040204" pitchFamily="34" charset="0"/>
                  </a:defRPr>
                </a:lvl8pPr>
                <a:lvl9pPr marL="3886200" indent="-228600" defTabSz="455613"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endParaRPr lang="en-GB" altLang="de-DE" b="0">
                  <a:solidFill>
                    <a:srgbClr val="000000"/>
                  </a:solidFill>
                  <a:latin typeface="Arial" panose="020B0604020202020204" pitchFamily="34" charset="0"/>
                </a:endParaRPr>
              </a:p>
            </p:txBody>
          </p:sp>
          <p:sp>
            <p:nvSpPr>
              <p:cNvPr id="13" name="T2">
                <a:extLst>
                  <a:ext uri="{FF2B5EF4-FFF2-40B4-BE49-F238E27FC236}">
                    <a16:creationId xmlns:a16="http://schemas.microsoft.com/office/drawing/2014/main" id="{66C3A74E-6D1B-72D4-4CC2-858F26BD0EFF}"/>
                  </a:ext>
                </a:extLst>
              </p:cNvPr>
              <p:cNvSpPr>
                <a:spLocks/>
              </p:cNvSpPr>
              <p:nvPr userDrawn="1"/>
            </p:nvSpPr>
            <p:spPr bwMode="auto">
              <a:xfrm>
                <a:off x="1011758" y="168151"/>
                <a:ext cx="176213" cy="258763"/>
              </a:xfrm>
              <a:custGeom>
                <a:avLst/>
                <a:gdLst>
                  <a:gd name="T0" fmla="*/ 98916612 w 222"/>
                  <a:gd name="T1" fmla="*/ 206025508 h 325"/>
                  <a:gd name="T2" fmla="*/ 98916612 w 222"/>
                  <a:gd name="T3" fmla="*/ 49446026 h 325"/>
                  <a:gd name="T4" fmla="*/ 139869466 w 222"/>
                  <a:gd name="T5" fmla="*/ 49446026 h 325"/>
                  <a:gd name="T6" fmla="*/ 139869466 w 222"/>
                  <a:gd name="T7" fmla="*/ 0 h 325"/>
                  <a:gd name="T8" fmla="*/ 0 w 222"/>
                  <a:gd name="T9" fmla="*/ 0 h 325"/>
                  <a:gd name="T10" fmla="*/ 0 w 222"/>
                  <a:gd name="T11" fmla="*/ 49446026 h 325"/>
                  <a:gd name="T12" fmla="*/ 41583093 w 222"/>
                  <a:gd name="T13" fmla="*/ 49446026 h 325"/>
                  <a:gd name="T14" fmla="*/ 41583093 w 222"/>
                  <a:gd name="T15" fmla="*/ 206025508 h 325"/>
                  <a:gd name="T16" fmla="*/ 41583093 w 222"/>
                  <a:gd name="T17" fmla="*/ 206025508 h 325"/>
                  <a:gd name="T18" fmla="*/ 98916612 w 222"/>
                  <a:gd name="T19" fmla="*/ 206025508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4" name="T1">
                <a:extLst>
                  <a:ext uri="{FF2B5EF4-FFF2-40B4-BE49-F238E27FC236}">
                    <a16:creationId xmlns:a16="http://schemas.microsoft.com/office/drawing/2014/main" id="{63108AF0-FB96-3A50-85C5-AA0177E293CD}"/>
                  </a:ext>
                </a:extLst>
              </p:cNvPr>
              <p:cNvSpPr>
                <a:spLocks/>
              </p:cNvSpPr>
              <p:nvPr userDrawn="1"/>
            </p:nvSpPr>
            <p:spPr bwMode="auto">
              <a:xfrm>
                <a:off x="799033" y="168151"/>
                <a:ext cx="193675" cy="258763"/>
              </a:xfrm>
              <a:custGeom>
                <a:avLst/>
                <a:gdLst>
                  <a:gd name="T0" fmla="*/ 55443438 w 244"/>
                  <a:gd name="T1" fmla="*/ 49446026 h 325"/>
                  <a:gd name="T2" fmla="*/ 55443438 w 244"/>
                  <a:gd name="T3" fmla="*/ 206025508 h 325"/>
                  <a:gd name="T4" fmla="*/ 112776794 w 244"/>
                  <a:gd name="T5" fmla="*/ 206025508 h 325"/>
                  <a:gd name="T6" fmla="*/ 112776794 w 244"/>
                  <a:gd name="T7" fmla="*/ 49446026 h 325"/>
                  <a:gd name="T8" fmla="*/ 153729531 w 244"/>
                  <a:gd name="T9" fmla="*/ 49446026 h 325"/>
                  <a:gd name="T10" fmla="*/ 153729531 w 244"/>
                  <a:gd name="T11" fmla="*/ 0 h 325"/>
                  <a:gd name="T12" fmla="*/ 15751175 w 244"/>
                  <a:gd name="T13" fmla="*/ 0 h 325"/>
                  <a:gd name="T14" fmla="*/ 0 w 244"/>
                  <a:gd name="T15" fmla="*/ 49446026 h 325"/>
                  <a:gd name="T16" fmla="*/ 55443438 w 244"/>
                  <a:gd name="T17" fmla="*/ 49446026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5" name="V">
                <a:extLst>
                  <a:ext uri="{FF2B5EF4-FFF2-40B4-BE49-F238E27FC236}">
                    <a16:creationId xmlns:a16="http://schemas.microsoft.com/office/drawing/2014/main" id="{DF17894B-309F-96B7-9D5E-FCEC6F4B9A2C}"/>
                  </a:ext>
                </a:extLst>
              </p:cNvPr>
              <p:cNvSpPr>
                <a:spLocks/>
              </p:cNvSpPr>
              <p:nvPr userDrawn="1"/>
            </p:nvSpPr>
            <p:spPr bwMode="auto">
              <a:xfrm>
                <a:off x="567258" y="168151"/>
                <a:ext cx="230188" cy="258763"/>
              </a:xfrm>
              <a:custGeom>
                <a:avLst/>
                <a:gdLst>
                  <a:gd name="T0" fmla="*/ 116731600 w 289"/>
                  <a:gd name="T1" fmla="*/ 206025508 h 325"/>
                  <a:gd name="T2" fmla="*/ 183344344 w 289"/>
                  <a:gd name="T3" fmla="*/ 0 h 325"/>
                  <a:gd name="T4" fmla="*/ 124978544 w 289"/>
                  <a:gd name="T5" fmla="*/ 0 h 325"/>
                  <a:gd name="T6" fmla="*/ 90720356 w 289"/>
                  <a:gd name="T7" fmla="*/ 105865119 h 325"/>
                  <a:gd name="T8" fmla="*/ 85645069 w 289"/>
                  <a:gd name="T9" fmla="*/ 121079587 h 325"/>
                  <a:gd name="T10" fmla="*/ 85645069 w 289"/>
                  <a:gd name="T11" fmla="*/ 121079587 h 325"/>
                  <a:gd name="T12" fmla="*/ 85645069 w 289"/>
                  <a:gd name="T13" fmla="*/ 121079587 h 325"/>
                  <a:gd name="T14" fmla="*/ 85645069 w 289"/>
                  <a:gd name="T15" fmla="*/ 121079587 h 325"/>
                  <a:gd name="T16" fmla="*/ 85645069 w 289"/>
                  <a:gd name="T17" fmla="*/ 121079587 h 325"/>
                  <a:gd name="T18" fmla="*/ 85645069 w 289"/>
                  <a:gd name="T19" fmla="*/ 121079587 h 325"/>
                  <a:gd name="T20" fmla="*/ 85645069 w 289"/>
                  <a:gd name="T21" fmla="*/ 121079587 h 325"/>
                  <a:gd name="T22" fmla="*/ 81204592 w 289"/>
                  <a:gd name="T23" fmla="*/ 105865119 h 325"/>
                  <a:gd name="T24" fmla="*/ 57730991 w 289"/>
                  <a:gd name="T25" fmla="*/ 38035772 h 325"/>
                  <a:gd name="T26" fmla="*/ 0 w 289"/>
                  <a:gd name="T27" fmla="*/ 38035772 h 325"/>
                  <a:gd name="T28" fmla="*/ 57096978 w 289"/>
                  <a:gd name="T29" fmla="*/ 206025508 h 325"/>
                  <a:gd name="T30" fmla="*/ 116731600 w 289"/>
                  <a:gd name="T31" fmla="*/ 206025508 h 3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9" h="325">
                    <a:moveTo>
                      <a:pt x="184" y="325"/>
                    </a:moveTo>
                    <a:lnTo>
                      <a:pt x="289" y="0"/>
                    </a:lnTo>
                    <a:lnTo>
                      <a:pt x="197" y="0"/>
                    </a:lnTo>
                    <a:lnTo>
                      <a:pt x="143" y="167"/>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sp>
        <p:nvSpPr>
          <p:cNvPr id="56" name="Picture Placeholder 55"/>
          <p:cNvSpPr>
            <a:spLocks noGrp="1"/>
          </p:cNvSpPr>
          <p:nvPr>
            <p:ph type="pic" sz="quarter" idx="14"/>
          </p:nvPr>
        </p:nvSpPr>
        <p:spPr>
          <a:xfrm>
            <a:off x="0" y="0"/>
            <a:ext cx="12192000" cy="6858000"/>
          </a:xfrm>
          <a:custGeom>
            <a:avLst/>
            <a:gdLst>
              <a:gd name="connsiteX0" fmla="*/ 8043515 w 9144000"/>
              <a:gd name="connsiteY0" fmla="*/ 1 h 5143500"/>
              <a:gd name="connsiteX1" fmla="*/ 8043515 w 9144000"/>
              <a:gd name="connsiteY1" fmla="*/ 586801 h 5143500"/>
              <a:gd name="connsiteX2" fmla="*/ 8913058 w 9144000"/>
              <a:gd name="connsiteY2" fmla="*/ 586801 h 5143500"/>
              <a:gd name="connsiteX3" fmla="*/ 8913058 w 9144000"/>
              <a:gd name="connsiteY3" fmla="*/ 1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8043515" y="1"/>
                </a:moveTo>
                <a:lnTo>
                  <a:pt x="8043515" y="586801"/>
                </a:lnTo>
                <a:lnTo>
                  <a:pt x="8913058" y="586801"/>
                </a:lnTo>
                <a:lnTo>
                  <a:pt x="8913058" y="1"/>
                </a:lnTo>
                <a:close/>
                <a:moveTo>
                  <a:pt x="0" y="0"/>
                </a:moveTo>
                <a:lnTo>
                  <a:pt x="9144000" y="0"/>
                </a:lnTo>
                <a:lnTo>
                  <a:pt x="9144000" y="5143500"/>
                </a:lnTo>
                <a:lnTo>
                  <a:pt x="0" y="5143500"/>
                </a:lnTo>
                <a:close/>
              </a:path>
            </a:pathLst>
          </a:custGeom>
          <a:solidFill>
            <a:srgbClr val="DBDBDB"/>
          </a:solidFill>
        </p:spPr>
        <p:txBody>
          <a:bodyPr wrap="square"/>
          <a:lstStyle/>
          <a:p>
            <a:pPr lvl="0"/>
            <a:endParaRPr lang="en-GB" noProof="0"/>
          </a:p>
        </p:txBody>
      </p:sp>
    </p:spTree>
    <p:extLst>
      <p:ext uri="{BB962C8B-B14F-4D97-AF65-F5344CB8AC3E}">
        <p14:creationId xmlns:p14="http://schemas.microsoft.com/office/powerpoint/2010/main" val="2986589815"/>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7" descr="Fond">
            <a:extLst>
              <a:ext uri="{FF2B5EF4-FFF2-40B4-BE49-F238E27FC236}">
                <a16:creationId xmlns:a16="http://schemas.microsoft.com/office/drawing/2014/main" id="{39671606-B76F-09D0-E001-1C2E3CB75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2" descr="logcouv">
            <a:extLst>
              <a:ext uri="{FF2B5EF4-FFF2-40B4-BE49-F238E27FC236}">
                <a16:creationId xmlns:a16="http://schemas.microsoft.com/office/drawing/2014/main" id="{38D0599A-9751-EEF5-0FEE-9423E5CCD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3713" y="6021388"/>
            <a:ext cx="263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2"/>
          <p:cNvSpPr>
            <a:spLocks noGrp="1" noChangeArrowheads="1"/>
          </p:cNvSpPr>
          <p:nvPr>
            <p:ph type="ctrTitle"/>
          </p:nvPr>
        </p:nvSpPr>
        <p:spPr>
          <a:xfrm>
            <a:off x="527051" y="1844676"/>
            <a:ext cx="7581900" cy="792163"/>
          </a:xfrm>
        </p:spPr>
        <p:txBody>
          <a:bodyPr anchor="b"/>
          <a:lstStyle>
            <a:lvl1pPr algn="r">
              <a:defRPr/>
            </a:lvl1pPr>
          </a:lstStyle>
          <a:p>
            <a:r>
              <a:rPr lang="en-GB" dirty="0"/>
              <a:t>Click here to change the title</a:t>
            </a:r>
          </a:p>
        </p:txBody>
      </p:sp>
      <p:sp>
        <p:nvSpPr>
          <p:cNvPr id="20483" name="Rectangle 3"/>
          <p:cNvSpPr>
            <a:spLocks noGrp="1" noChangeArrowheads="1"/>
          </p:cNvSpPr>
          <p:nvPr>
            <p:ph type="subTitle" idx="1"/>
          </p:nvPr>
        </p:nvSpPr>
        <p:spPr>
          <a:xfrm>
            <a:off x="524934" y="2852739"/>
            <a:ext cx="7581900" cy="719137"/>
          </a:xfrm>
        </p:spPr>
        <p:txBody>
          <a:bodyPr anchor="b"/>
          <a:lstStyle>
            <a:lvl1pPr marL="0" indent="0" algn="r">
              <a:spcBef>
                <a:spcPct val="0"/>
              </a:spcBef>
              <a:defRPr sz="2000">
                <a:solidFill>
                  <a:schemeClr val="tx2"/>
                </a:solidFill>
              </a:defRPr>
            </a:lvl1pPr>
          </a:lstStyle>
          <a:p>
            <a:r>
              <a:rPr lang="en-US"/>
              <a:t>Click to change the style of the master subtitles</a:t>
            </a:r>
            <a:endParaRPr lang="en-GB"/>
          </a:p>
        </p:txBody>
      </p:sp>
    </p:spTree>
    <p:extLst>
      <p:ext uri="{BB962C8B-B14F-4D97-AF65-F5344CB8AC3E}">
        <p14:creationId xmlns:p14="http://schemas.microsoft.com/office/powerpoint/2010/main" val="173621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14918" y="1912939"/>
            <a:ext cx="10684933" cy="43243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7692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14917" y="1455738"/>
            <a:ext cx="5240867" cy="477520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8984" y="1455738"/>
            <a:ext cx="5240867" cy="477520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7940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45573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95500"/>
            <a:ext cx="5386917" cy="4135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455738"/>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95500"/>
            <a:ext cx="5389033" cy="4135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814917" y="25400"/>
            <a:ext cx="10657416" cy="1125538"/>
          </a:xfrm>
        </p:spPr>
        <p:txBody>
          <a:bodyPr/>
          <a:lstStyle/>
          <a:p>
            <a:r>
              <a:rPr lang="en-US" dirty="0"/>
              <a:t>Click to edit Master title style</a:t>
            </a:r>
          </a:p>
        </p:txBody>
      </p:sp>
    </p:spTree>
    <p:extLst>
      <p:ext uri="{BB962C8B-B14F-4D97-AF65-F5344CB8AC3E}">
        <p14:creationId xmlns:p14="http://schemas.microsoft.com/office/powerpoint/2010/main" val="1969124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03B95E0-B007-9BE1-B9BA-B5A61247A258}"/>
              </a:ext>
            </a:extLst>
          </p:cNvPr>
          <p:cNvSpPr txBox="1">
            <a:spLocks noChangeArrowheads="1"/>
          </p:cNvSpPr>
          <p:nvPr userDrawn="1"/>
        </p:nvSpPr>
        <p:spPr bwMode="auto">
          <a:xfrm>
            <a:off x="14193838" y="3409950"/>
            <a:ext cx="185737" cy="307975"/>
          </a:xfrm>
          <a:prstGeom prst="rect">
            <a:avLst/>
          </a:prstGeom>
          <a:noFill/>
          <a:ln>
            <a:noFill/>
          </a:ln>
        </p:spPr>
        <p:txBody>
          <a:bodyPr wrap="none">
            <a:spAutoFit/>
          </a:bodyPr>
          <a:lstStyle>
            <a:lvl1pPr eaLnBrk="0" hangingPunct="0">
              <a:defRPr sz="1400">
                <a:solidFill>
                  <a:schemeClr val="tx1"/>
                </a:solidFill>
                <a:latin typeface="Alstom" pitchFamily="2" charset="0"/>
              </a:defRPr>
            </a:lvl1pPr>
            <a:lvl2pPr marL="742950" indent="-285750" eaLnBrk="0" hangingPunct="0">
              <a:defRPr sz="1400">
                <a:solidFill>
                  <a:schemeClr val="tx1"/>
                </a:solidFill>
                <a:latin typeface="Alstom" pitchFamily="2" charset="0"/>
              </a:defRPr>
            </a:lvl2pPr>
            <a:lvl3pPr marL="1143000" indent="-228600" eaLnBrk="0" hangingPunct="0">
              <a:defRPr sz="1400">
                <a:solidFill>
                  <a:schemeClr val="tx1"/>
                </a:solidFill>
                <a:latin typeface="Alstom" pitchFamily="2" charset="0"/>
              </a:defRPr>
            </a:lvl3pPr>
            <a:lvl4pPr marL="1600200" indent="-228600" eaLnBrk="0" hangingPunct="0">
              <a:defRPr sz="1400">
                <a:solidFill>
                  <a:schemeClr val="tx1"/>
                </a:solidFill>
                <a:latin typeface="Alstom" pitchFamily="2" charset="0"/>
              </a:defRPr>
            </a:lvl4pPr>
            <a:lvl5pPr marL="2057400" indent="-228600" eaLnBrk="0" hangingPunct="0">
              <a:defRPr sz="1400">
                <a:solidFill>
                  <a:schemeClr val="tx1"/>
                </a:solidFill>
                <a:latin typeface="Alstom" pitchFamily="2" charset="0"/>
              </a:defRPr>
            </a:lvl5pPr>
            <a:lvl6pPr marL="2514600" indent="-228600" eaLnBrk="0" fontAlgn="base" hangingPunct="0">
              <a:spcBef>
                <a:spcPct val="0"/>
              </a:spcBef>
              <a:spcAft>
                <a:spcPct val="0"/>
              </a:spcAft>
              <a:defRPr sz="1400">
                <a:solidFill>
                  <a:schemeClr val="tx1"/>
                </a:solidFill>
                <a:latin typeface="Alstom" pitchFamily="2" charset="0"/>
              </a:defRPr>
            </a:lvl6pPr>
            <a:lvl7pPr marL="2971800" indent="-228600" eaLnBrk="0" fontAlgn="base" hangingPunct="0">
              <a:spcBef>
                <a:spcPct val="0"/>
              </a:spcBef>
              <a:spcAft>
                <a:spcPct val="0"/>
              </a:spcAft>
              <a:defRPr sz="1400">
                <a:solidFill>
                  <a:schemeClr val="tx1"/>
                </a:solidFill>
                <a:latin typeface="Alstom" pitchFamily="2" charset="0"/>
              </a:defRPr>
            </a:lvl7pPr>
            <a:lvl8pPr marL="3429000" indent="-228600" eaLnBrk="0" fontAlgn="base" hangingPunct="0">
              <a:spcBef>
                <a:spcPct val="0"/>
              </a:spcBef>
              <a:spcAft>
                <a:spcPct val="0"/>
              </a:spcAft>
              <a:defRPr sz="1400">
                <a:solidFill>
                  <a:schemeClr val="tx1"/>
                </a:solidFill>
                <a:latin typeface="Alstom" pitchFamily="2" charset="0"/>
              </a:defRPr>
            </a:lvl8pPr>
            <a:lvl9pPr marL="3886200" indent="-228600" eaLnBrk="0" fontAlgn="base" hangingPunct="0">
              <a:spcBef>
                <a:spcPct val="0"/>
              </a:spcBef>
              <a:spcAft>
                <a:spcPct val="0"/>
              </a:spcAft>
              <a:defRPr sz="1400">
                <a:solidFill>
                  <a:schemeClr val="tx1"/>
                </a:solidFill>
                <a:latin typeface="Alstom" pitchFamily="2" charset="0"/>
              </a:defRPr>
            </a:lvl9pPr>
          </a:lstStyle>
          <a:p>
            <a:pPr eaLnBrk="1" hangingPunct="1">
              <a:defRPr/>
            </a:pPr>
            <a:endParaRPr lang="en-GB"/>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76984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691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82C2DA0-1C1A-8645-F066-7F297DDF4A50}"/>
              </a:ext>
            </a:extLst>
          </p:cNvPr>
          <p:cNvSpPr txBox="1">
            <a:spLocks/>
          </p:cNvSpPr>
          <p:nvPr userDrawn="1"/>
        </p:nvSpPr>
        <p:spPr bwMode="auto">
          <a:xfrm>
            <a:off x="814388" y="25400"/>
            <a:ext cx="10658475" cy="1125538"/>
          </a:xfrm>
          <a:prstGeom prst="rect">
            <a:avLst/>
          </a:prstGeom>
          <a:noFill/>
          <a:ln>
            <a:noFill/>
          </a:ln>
        </p:spPr>
        <p:txBody>
          <a:bodyPr lIns="0" tIns="0" rIns="0" bIns="0" anchor="ctr"/>
          <a:lstStyle>
            <a:lvl1pPr eaLnBrk="0" hangingPunct="0">
              <a:defRPr sz="1400">
                <a:solidFill>
                  <a:schemeClr val="tx1"/>
                </a:solidFill>
                <a:latin typeface="Alstom" pitchFamily="2" charset="0"/>
              </a:defRPr>
            </a:lvl1pPr>
            <a:lvl2pPr marL="742950" indent="-285750" eaLnBrk="0" hangingPunct="0">
              <a:defRPr sz="1400">
                <a:solidFill>
                  <a:schemeClr val="tx1"/>
                </a:solidFill>
                <a:latin typeface="Alstom" pitchFamily="2" charset="0"/>
              </a:defRPr>
            </a:lvl2pPr>
            <a:lvl3pPr marL="1143000" indent="-228600" eaLnBrk="0" hangingPunct="0">
              <a:defRPr sz="1400">
                <a:solidFill>
                  <a:schemeClr val="tx1"/>
                </a:solidFill>
                <a:latin typeface="Alstom" pitchFamily="2" charset="0"/>
              </a:defRPr>
            </a:lvl3pPr>
            <a:lvl4pPr marL="1600200" indent="-228600" eaLnBrk="0" hangingPunct="0">
              <a:defRPr sz="1400">
                <a:solidFill>
                  <a:schemeClr val="tx1"/>
                </a:solidFill>
                <a:latin typeface="Alstom" pitchFamily="2" charset="0"/>
              </a:defRPr>
            </a:lvl4pPr>
            <a:lvl5pPr marL="2057400" indent="-228600" eaLnBrk="0" hangingPunct="0">
              <a:defRPr sz="1400">
                <a:solidFill>
                  <a:schemeClr val="tx1"/>
                </a:solidFill>
                <a:latin typeface="Alstom" pitchFamily="2" charset="0"/>
              </a:defRPr>
            </a:lvl5pPr>
            <a:lvl6pPr marL="2514600" indent="-228600" eaLnBrk="0" fontAlgn="base" hangingPunct="0">
              <a:spcBef>
                <a:spcPct val="0"/>
              </a:spcBef>
              <a:spcAft>
                <a:spcPct val="0"/>
              </a:spcAft>
              <a:defRPr sz="1400">
                <a:solidFill>
                  <a:schemeClr val="tx1"/>
                </a:solidFill>
                <a:latin typeface="Alstom" pitchFamily="2" charset="0"/>
              </a:defRPr>
            </a:lvl6pPr>
            <a:lvl7pPr marL="2971800" indent="-228600" eaLnBrk="0" fontAlgn="base" hangingPunct="0">
              <a:spcBef>
                <a:spcPct val="0"/>
              </a:spcBef>
              <a:spcAft>
                <a:spcPct val="0"/>
              </a:spcAft>
              <a:defRPr sz="1400">
                <a:solidFill>
                  <a:schemeClr val="tx1"/>
                </a:solidFill>
                <a:latin typeface="Alstom" pitchFamily="2" charset="0"/>
              </a:defRPr>
            </a:lvl7pPr>
            <a:lvl8pPr marL="3429000" indent="-228600" eaLnBrk="0" fontAlgn="base" hangingPunct="0">
              <a:spcBef>
                <a:spcPct val="0"/>
              </a:spcBef>
              <a:spcAft>
                <a:spcPct val="0"/>
              </a:spcAft>
              <a:defRPr sz="1400">
                <a:solidFill>
                  <a:schemeClr val="tx1"/>
                </a:solidFill>
                <a:latin typeface="Alstom" pitchFamily="2" charset="0"/>
              </a:defRPr>
            </a:lvl8pPr>
            <a:lvl9pPr marL="3886200" indent="-228600" eaLnBrk="0" fontAlgn="base" hangingPunct="0">
              <a:spcBef>
                <a:spcPct val="0"/>
              </a:spcBef>
              <a:spcAft>
                <a:spcPct val="0"/>
              </a:spcAft>
              <a:defRPr sz="1400">
                <a:solidFill>
                  <a:schemeClr val="tx1"/>
                </a:solidFill>
                <a:latin typeface="Alstom" pitchFamily="2" charset="0"/>
              </a:defRPr>
            </a:lvl9pPr>
          </a:lstStyle>
          <a:p>
            <a:pPr eaLnBrk="1" hangingPunct="1">
              <a:lnSpc>
                <a:spcPct val="90000"/>
              </a:lnSpc>
              <a:defRPr/>
            </a:pPr>
            <a:r>
              <a:rPr lang="en-US" sz="2800">
                <a:solidFill>
                  <a:schemeClr val="tx2"/>
                </a:solidFill>
              </a:rPr>
              <a:t>Click to edit Master title style</a:t>
            </a:r>
          </a:p>
        </p:txBody>
      </p:sp>
      <p:sp>
        <p:nvSpPr>
          <p:cNvPr id="2" name="Title 1"/>
          <p:cNvSpPr>
            <a:spLocks noGrp="1"/>
          </p:cNvSpPr>
          <p:nvPr>
            <p:ph type="title"/>
          </p:nvPr>
        </p:nvSpPr>
        <p:spPr>
          <a:xfrm>
            <a:off x="609601" y="1455738"/>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1455738"/>
            <a:ext cx="6815667" cy="4775200"/>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2617789"/>
            <a:ext cx="4011084" cy="361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770067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14917" y="25400"/>
            <a:ext cx="10657416" cy="1125538"/>
          </a:xfrm>
        </p:spPr>
        <p:txBody>
          <a:bodyPr/>
          <a:lstStyle/>
          <a:p>
            <a:r>
              <a:rPr lang="en-US"/>
              <a:t>Click to edit Master title style</a:t>
            </a:r>
          </a:p>
        </p:txBody>
      </p:sp>
      <p:sp>
        <p:nvSpPr>
          <p:cNvPr id="3" name="Content Placeholder 2"/>
          <p:cNvSpPr>
            <a:spLocks noGrp="1"/>
          </p:cNvSpPr>
          <p:nvPr>
            <p:ph sz="half" idx="1"/>
          </p:nvPr>
        </p:nvSpPr>
        <p:spPr>
          <a:xfrm>
            <a:off x="814917" y="1912938"/>
            <a:ext cx="5240867" cy="43180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58984" y="1912938"/>
            <a:ext cx="5240867" cy="43180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73757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DF9A77-AEAD-3220-444C-8FB0309EE58D}"/>
              </a:ext>
            </a:extLst>
          </p:cNvPr>
          <p:cNvSpPr txBox="1">
            <a:spLocks/>
          </p:cNvSpPr>
          <p:nvPr userDrawn="1"/>
        </p:nvSpPr>
        <p:spPr bwMode="auto">
          <a:xfrm>
            <a:off x="814388" y="25400"/>
            <a:ext cx="10658475" cy="1125538"/>
          </a:xfrm>
          <a:prstGeom prst="rect">
            <a:avLst/>
          </a:prstGeom>
          <a:noFill/>
          <a:ln>
            <a:noFill/>
          </a:ln>
        </p:spPr>
        <p:txBody>
          <a:bodyPr lIns="0" tIns="0" rIns="0" bIns="0" anchor="ctr"/>
          <a:lstStyle>
            <a:lvl1pPr eaLnBrk="0" hangingPunct="0">
              <a:defRPr sz="1400">
                <a:solidFill>
                  <a:schemeClr val="tx1"/>
                </a:solidFill>
                <a:latin typeface="Alstom" pitchFamily="2" charset="0"/>
              </a:defRPr>
            </a:lvl1pPr>
            <a:lvl2pPr marL="742950" indent="-285750" eaLnBrk="0" hangingPunct="0">
              <a:defRPr sz="1400">
                <a:solidFill>
                  <a:schemeClr val="tx1"/>
                </a:solidFill>
                <a:latin typeface="Alstom" pitchFamily="2" charset="0"/>
              </a:defRPr>
            </a:lvl2pPr>
            <a:lvl3pPr marL="1143000" indent="-228600" eaLnBrk="0" hangingPunct="0">
              <a:defRPr sz="1400">
                <a:solidFill>
                  <a:schemeClr val="tx1"/>
                </a:solidFill>
                <a:latin typeface="Alstom" pitchFamily="2" charset="0"/>
              </a:defRPr>
            </a:lvl3pPr>
            <a:lvl4pPr marL="1600200" indent="-228600" eaLnBrk="0" hangingPunct="0">
              <a:defRPr sz="1400">
                <a:solidFill>
                  <a:schemeClr val="tx1"/>
                </a:solidFill>
                <a:latin typeface="Alstom" pitchFamily="2" charset="0"/>
              </a:defRPr>
            </a:lvl4pPr>
            <a:lvl5pPr marL="2057400" indent="-228600" eaLnBrk="0" hangingPunct="0">
              <a:defRPr sz="1400">
                <a:solidFill>
                  <a:schemeClr val="tx1"/>
                </a:solidFill>
                <a:latin typeface="Alstom" pitchFamily="2" charset="0"/>
              </a:defRPr>
            </a:lvl5pPr>
            <a:lvl6pPr marL="2514600" indent="-228600" eaLnBrk="0" fontAlgn="base" hangingPunct="0">
              <a:spcBef>
                <a:spcPct val="0"/>
              </a:spcBef>
              <a:spcAft>
                <a:spcPct val="0"/>
              </a:spcAft>
              <a:defRPr sz="1400">
                <a:solidFill>
                  <a:schemeClr val="tx1"/>
                </a:solidFill>
                <a:latin typeface="Alstom" pitchFamily="2" charset="0"/>
              </a:defRPr>
            </a:lvl6pPr>
            <a:lvl7pPr marL="2971800" indent="-228600" eaLnBrk="0" fontAlgn="base" hangingPunct="0">
              <a:spcBef>
                <a:spcPct val="0"/>
              </a:spcBef>
              <a:spcAft>
                <a:spcPct val="0"/>
              </a:spcAft>
              <a:defRPr sz="1400">
                <a:solidFill>
                  <a:schemeClr val="tx1"/>
                </a:solidFill>
                <a:latin typeface="Alstom" pitchFamily="2" charset="0"/>
              </a:defRPr>
            </a:lvl7pPr>
            <a:lvl8pPr marL="3429000" indent="-228600" eaLnBrk="0" fontAlgn="base" hangingPunct="0">
              <a:spcBef>
                <a:spcPct val="0"/>
              </a:spcBef>
              <a:spcAft>
                <a:spcPct val="0"/>
              </a:spcAft>
              <a:defRPr sz="1400">
                <a:solidFill>
                  <a:schemeClr val="tx1"/>
                </a:solidFill>
                <a:latin typeface="Alstom" pitchFamily="2" charset="0"/>
              </a:defRPr>
            </a:lvl8pPr>
            <a:lvl9pPr marL="3886200" indent="-228600" eaLnBrk="0" fontAlgn="base" hangingPunct="0">
              <a:spcBef>
                <a:spcPct val="0"/>
              </a:spcBef>
              <a:spcAft>
                <a:spcPct val="0"/>
              </a:spcAft>
              <a:defRPr sz="1400">
                <a:solidFill>
                  <a:schemeClr val="tx1"/>
                </a:solidFill>
                <a:latin typeface="Alstom" pitchFamily="2" charset="0"/>
              </a:defRPr>
            </a:lvl9pPr>
          </a:lstStyle>
          <a:p>
            <a:pPr eaLnBrk="1" hangingPunct="1">
              <a:lnSpc>
                <a:spcPct val="90000"/>
              </a:lnSpc>
              <a:defRPr/>
            </a:pPr>
            <a:r>
              <a:rPr lang="en-US" sz="2800">
                <a:solidFill>
                  <a:schemeClr val="tx2"/>
                </a:solidFill>
              </a:rPr>
              <a:t>Click to edit Master title style</a:t>
            </a:r>
          </a:p>
        </p:txBody>
      </p:sp>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455738"/>
            <a:ext cx="7315200" cy="32718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426076"/>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92667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78367" y="559974"/>
            <a:ext cx="9169400" cy="838200"/>
          </a:xfrm>
        </p:spPr>
        <p:txBody>
          <a:bodyPr anchor="t"/>
          <a:lstStyle>
            <a:lvl1pPr>
              <a:defRPr sz="2000"/>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1041">
            <a:extLst>
              <a:ext uri="{FF2B5EF4-FFF2-40B4-BE49-F238E27FC236}">
                <a16:creationId xmlns:a16="http://schemas.microsoft.com/office/drawing/2014/main" id="{0A365812-6708-E599-CC55-1AB58FB91CD1}"/>
              </a:ext>
            </a:extLst>
          </p:cNvPr>
          <p:cNvSpPr>
            <a:spLocks noGrp="1" noChangeArrowheads="1"/>
          </p:cNvSpPr>
          <p:nvPr>
            <p:ph type="ftr" sz="quarter" idx="10"/>
          </p:nvPr>
        </p:nvSpPr>
        <p:spPr>
          <a:xfrm>
            <a:off x="627063" y="6310313"/>
            <a:ext cx="7007225" cy="2159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GB" altLang="de-DE"/>
              <a:t>Lecture: Interactions in Turbomachinery Rotordynamics - </a:t>
            </a:r>
            <a:fld id="{7A1B6024-AFA6-41A9-A8FB-AFF3B8EB1356}" type="datetime1">
              <a:rPr lang="en-GB" altLang="de-DE" smtClean="0"/>
              <a:pPr>
                <a:defRPr/>
              </a:pPr>
              <a:t>25/01/2024</a:t>
            </a:fld>
            <a:r>
              <a:rPr lang="en-GB" altLang="de-DE"/>
              <a:t> - P </a:t>
            </a:r>
            <a:fld id="{33CCDF14-FCC0-4FA8-B451-C1D43B99EAF4}" type="slidenum">
              <a:rPr lang="en-GB" altLang="de-DE" smtClean="0"/>
              <a:pPr>
                <a:defRPr/>
              </a:pPr>
              <a:t>‹Nr.›</a:t>
            </a:fld>
            <a:endParaRPr lang="en-GB" altLang="de-DE"/>
          </a:p>
        </p:txBody>
      </p:sp>
    </p:spTree>
    <p:extLst>
      <p:ext uri="{BB962C8B-B14F-4D97-AF65-F5344CB8AC3E}">
        <p14:creationId xmlns:p14="http://schemas.microsoft.com/office/powerpoint/2010/main" val="18605866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pic>
        <p:nvPicPr>
          <p:cNvPr id="2" name="Picture 7" descr="Fond">
            <a:extLst>
              <a:ext uri="{FF2B5EF4-FFF2-40B4-BE49-F238E27FC236}">
                <a16:creationId xmlns:a16="http://schemas.microsoft.com/office/drawing/2014/main" id="{935F5EAE-A427-D07B-1AEA-3B83D1EFC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2" descr="logcouv">
            <a:extLst>
              <a:ext uri="{FF2B5EF4-FFF2-40B4-BE49-F238E27FC236}">
                <a16:creationId xmlns:a16="http://schemas.microsoft.com/office/drawing/2014/main" id="{B852C149-AC71-4112-FF8F-5281E850F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3713" y="6021388"/>
            <a:ext cx="263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29">
            <a:extLst>
              <a:ext uri="{FF2B5EF4-FFF2-40B4-BE49-F238E27FC236}">
                <a16:creationId xmlns:a16="http://schemas.microsoft.com/office/drawing/2014/main" id="{5358C380-6EEA-CDFE-BAB7-429E0C025F9A}"/>
              </a:ext>
            </a:extLst>
          </p:cNvPr>
          <p:cNvSpPr txBox="1">
            <a:spLocks noChangeArrowheads="1"/>
          </p:cNvSpPr>
          <p:nvPr userDrawn="1"/>
        </p:nvSpPr>
        <p:spPr bwMode="auto">
          <a:xfrm>
            <a:off x="1390650" y="3286125"/>
            <a:ext cx="6719888" cy="647700"/>
          </a:xfrm>
          <a:prstGeom prst="rect">
            <a:avLst/>
          </a:prstGeom>
          <a:noFill/>
          <a:ln>
            <a:noFill/>
          </a:ln>
        </p:spPr>
        <p:txBody>
          <a:bodyPr lIns="0" tIns="0" rIns="0" bIns="0" anchor="ctr"/>
          <a:lstStyle>
            <a:lvl1pPr eaLnBrk="0" hangingPunct="0">
              <a:defRPr sz="1400">
                <a:solidFill>
                  <a:schemeClr val="tx1"/>
                </a:solidFill>
                <a:latin typeface="Alstom" pitchFamily="2" charset="0"/>
              </a:defRPr>
            </a:lvl1pPr>
            <a:lvl2pPr marL="742950" indent="-285750" eaLnBrk="0" hangingPunct="0">
              <a:defRPr sz="1400">
                <a:solidFill>
                  <a:schemeClr val="tx1"/>
                </a:solidFill>
                <a:latin typeface="Alstom" pitchFamily="2" charset="0"/>
              </a:defRPr>
            </a:lvl2pPr>
            <a:lvl3pPr marL="1143000" indent="-228600" eaLnBrk="0" hangingPunct="0">
              <a:defRPr sz="1400">
                <a:solidFill>
                  <a:schemeClr val="tx1"/>
                </a:solidFill>
                <a:latin typeface="Alstom" pitchFamily="2" charset="0"/>
              </a:defRPr>
            </a:lvl3pPr>
            <a:lvl4pPr marL="1600200" indent="-228600" eaLnBrk="0" hangingPunct="0">
              <a:defRPr sz="1400">
                <a:solidFill>
                  <a:schemeClr val="tx1"/>
                </a:solidFill>
                <a:latin typeface="Alstom" pitchFamily="2" charset="0"/>
              </a:defRPr>
            </a:lvl4pPr>
            <a:lvl5pPr marL="2057400" indent="-228600" eaLnBrk="0" hangingPunct="0">
              <a:defRPr sz="1400">
                <a:solidFill>
                  <a:schemeClr val="tx1"/>
                </a:solidFill>
                <a:latin typeface="Alstom" pitchFamily="2" charset="0"/>
              </a:defRPr>
            </a:lvl5pPr>
            <a:lvl6pPr marL="2514600" indent="-228600" eaLnBrk="0" fontAlgn="base" hangingPunct="0">
              <a:spcBef>
                <a:spcPct val="0"/>
              </a:spcBef>
              <a:spcAft>
                <a:spcPct val="0"/>
              </a:spcAft>
              <a:defRPr sz="1400">
                <a:solidFill>
                  <a:schemeClr val="tx1"/>
                </a:solidFill>
                <a:latin typeface="Alstom" pitchFamily="2" charset="0"/>
              </a:defRPr>
            </a:lvl6pPr>
            <a:lvl7pPr marL="2971800" indent="-228600" eaLnBrk="0" fontAlgn="base" hangingPunct="0">
              <a:spcBef>
                <a:spcPct val="0"/>
              </a:spcBef>
              <a:spcAft>
                <a:spcPct val="0"/>
              </a:spcAft>
              <a:defRPr sz="1400">
                <a:solidFill>
                  <a:schemeClr val="tx1"/>
                </a:solidFill>
                <a:latin typeface="Alstom" pitchFamily="2" charset="0"/>
              </a:defRPr>
            </a:lvl7pPr>
            <a:lvl8pPr marL="3429000" indent="-228600" eaLnBrk="0" fontAlgn="base" hangingPunct="0">
              <a:spcBef>
                <a:spcPct val="0"/>
              </a:spcBef>
              <a:spcAft>
                <a:spcPct val="0"/>
              </a:spcAft>
              <a:defRPr sz="1400">
                <a:solidFill>
                  <a:schemeClr val="tx1"/>
                </a:solidFill>
                <a:latin typeface="Alstom" pitchFamily="2" charset="0"/>
              </a:defRPr>
            </a:lvl8pPr>
            <a:lvl9pPr marL="3886200" indent="-228600" eaLnBrk="0" fontAlgn="base" hangingPunct="0">
              <a:spcBef>
                <a:spcPct val="0"/>
              </a:spcBef>
              <a:spcAft>
                <a:spcPct val="0"/>
              </a:spcAft>
              <a:defRPr sz="1400">
                <a:solidFill>
                  <a:schemeClr val="tx1"/>
                </a:solidFill>
                <a:latin typeface="Alstom" pitchFamily="2" charset="0"/>
              </a:defRPr>
            </a:lvl9pPr>
          </a:lstStyle>
          <a:p>
            <a:pPr algn="r" eaLnBrk="1" hangingPunct="1">
              <a:spcBef>
                <a:spcPct val="50000"/>
              </a:spcBef>
              <a:defRPr/>
            </a:pPr>
            <a:r>
              <a:rPr lang="en-GB" sz="2800">
                <a:solidFill>
                  <a:schemeClr val="tx2"/>
                </a:solidFill>
              </a:rPr>
              <a:t>www. alstom.com/power</a:t>
            </a:r>
          </a:p>
        </p:txBody>
      </p:sp>
    </p:spTree>
    <p:extLst>
      <p:ext uri="{BB962C8B-B14F-4D97-AF65-F5344CB8AC3E}">
        <p14:creationId xmlns:p14="http://schemas.microsoft.com/office/powerpoint/2010/main" val="1027282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AC1604C2-51F9-CA76-B108-FDBB8D68B6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Grp="1" noChangeArrowheads="1"/>
          </p:cNvSpPr>
          <p:nvPr>
            <p:ph type="subTitle" idx="1"/>
          </p:nvPr>
        </p:nvSpPr>
        <p:spPr>
          <a:xfrm>
            <a:off x="768351" y="4421430"/>
            <a:ext cx="7496171" cy="372533"/>
          </a:xfrm>
          <a:prstGeom prst="rect">
            <a:avLst/>
          </a:prstGeom>
        </p:spPr>
        <p:txBody>
          <a:bodyPr anchor="b"/>
          <a:lstStyle>
            <a:lvl1pPr marL="0" indent="0" algn="r">
              <a:spcBef>
                <a:spcPct val="0"/>
              </a:spcBef>
              <a:buNone/>
              <a:defRPr sz="2000">
                <a:solidFill>
                  <a:schemeClr val="tx1"/>
                </a:solidFill>
                <a:latin typeface="+mj-lt"/>
                <a:cs typeface="Arial" pitchFamily="34" charset="0"/>
              </a:defRPr>
            </a:lvl1pPr>
          </a:lstStyle>
          <a:p>
            <a:r>
              <a:rPr lang="en-US" noProof="0"/>
              <a:t>Click to edit Master subtitle style</a:t>
            </a:r>
            <a:endParaRPr lang="en-US" noProof="0" dirty="0"/>
          </a:p>
        </p:txBody>
      </p:sp>
      <p:sp>
        <p:nvSpPr>
          <p:cNvPr id="7" name="Text Placeholder 7"/>
          <p:cNvSpPr>
            <a:spLocks noGrp="1"/>
          </p:cNvSpPr>
          <p:nvPr>
            <p:ph type="body" sz="quarter" idx="10"/>
          </p:nvPr>
        </p:nvSpPr>
        <p:spPr>
          <a:xfrm>
            <a:off x="768352" y="5217296"/>
            <a:ext cx="7496171" cy="363008"/>
          </a:xfrm>
          <a:prstGeom prst="rect">
            <a:avLst/>
          </a:prstGeom>
        </p:spPr>
        <p:txBody>
          <a:bodyPr anchor="b"/>
          <a:lstStyle>
            <a:lvl1pPr algn="r">
              <a:buNone/>
              <a:defRPr sz="1800">
                <a:latin typeface="+mj-lt"/>
              </a:defRPr>
            </a:lvl1pPr>
          </a:lstStyle>
          <a:p>
            <a:pPr lvl="0"/>
            <a:r>
              <a:rPr lang="en-US" noProof="0"/>
              <a:t>Click to edit Master text styles</a:t>
            </a:r>
          </a:p>
        </p:txBody>
      </p:sp>
      <p:sp>
        <p:nvSpPr>
          <p:cNvPr id="9" name="Text Placeholder 8"/>
          <p:cNvSpPr>
            <a:spLocks noGrp="1"/>
          </p:cNvSpPr>
          <p:nvPr>
            <p:ph type="body" sz="quarter" idx="11"/>
          </p:nvPr>
        </p:nvSpPr>
        <p:spPr>
          <a:xfrm>
            <a:off x="768351" y="3470191"/>
            <a:ext cx="7496171" cy="821797"/>
          </a:xfrm>
        </p:spPr>
        <p:txBody>
          <a:bodyPr anchor="b"/>
          <a:lstStyle>
            <a:lvl1pPr algn="r">
              <a:buNone/>
              <a:defRPr sz="2800">
                <a:latin typeface="+mj-lt"/>
              </a:defRPr>
            </a:lvl1pPr>
          </a:lstStyle>
          <a:p>
            <a:pPr lvl="0"/>
            <a:r>
              <a:rPr lang="en-US"/>
              <a:t>Click to edit Master text styles</a:t>
            </a:r>
          </a:p>
        </p:txBody>
      </p:sp>
      <p:sp>
        <p:nvSpPr>
          <p:cNvPr id="10" name="Text Placeholder 9"/>
          <p:cNvSpPr>
            <a:spLocks noGrp="1"/>
          </p:cNvSpPr>
          <p:nvPr>
            <p:ph type="body" sz="quarter" idx="12"/>
          </p:nvPr>
        </p:nvSpPr>
        <p:spPr>
          <a:xfrm>
            <a:off x="768351" y="4857198"/>
            <a:ext cx="7496176" cy="296862"/>
          </a:xfrm>
        </p:spPr>
        <p:txBody>
          <a:bodyPr>
            <a:noAutofit/>
          </a:bodyPr>
          <a:lstStyle>
            <a:lvl1pPr algn="r">
              <a:buNone/>
              <a:defRPr sz="2000" baseline="0">
                <a:latin typeface="+mj-lt"/>
              </a:defRPr>
            </a:lvl1pPr>
            <a:lvl2pPr algn="r">
              <a:buNone/>
              <a:defRPr sz="2000">
                <a:latin typeface="+mj-lt"/>
              </a:defRPr>
            </a:lvl2pPr>
            <a:lvl3pPr algn="r">
              <a:buNone/>
              <a:defRPr sz="2000">
                <a:latin typeface="+mj-lt"/>
              </a:defRPr>
            </a:lvl3pPr>
            <a:lvl4pPr algn="r">
              <a:buNone/>
              <a:defRPr sz="2000">
                <a:latin typeface="+mj-lt"/>
              </a:defRPr>
            </a:lvl4pPr>
            <a:lvl5pPr algn="r">
              <a:buNone/>
              <a:defRPr sz="2000">
                <a:latin typeface="+mj-lt"/>
              </a:defRPr>
            </a:lvl5pPr>
          </a:lstStyle>
          <a:p>
            <a:pPr lvl="0"/>
            <a:r>
              <a:rPr lang="en-US"/>
              <a:t>Click to edit Master text styles</a:t>
            </a:r>
          </a:p>
        </p:txBody>
      </p:sp>
    </p:spTree>
    <p:extLst>
      <p:ext uri="{BB962C8B-B14F-4D97-AF65-F5344CB8AC3E}">
        <p14:creationId xmlns:p14="http://schemas.microsoft.com/office/powerpoint/2010/main" val="264637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4" name="Text Placeholder 3"/>
          <p:cNvSpPr>
            <a:spLocks noGrp="1"/>
          </p:cNvSpPr>
          <p:nvPr>
            <p:ph type="body" sz="quarter" idx="10"/>
          </p:nvPr>
        </p:nvSpPr>
        <p:spPr>
          <a:xfrm>
            <a:off x="621600" y="1312864"/>
            <a:ext cx="10948800" cy="414337"/>
          </a:xfrm>
        </p:spPr>
        <p:txBody>
          <a:bodyPr>
            <a:normAutofit/>
          </a:bodyPr>
          <a:lstStyle>
            <a:lvl1pPr>
              <a:buFont typeface="Arial" pitchFamily="34" charset="0"/>
              <a:buChar char="•"/>
              <a:defRPr sz="2000" b="1">
                <a:solidFill>
                  <a:schemeClr val="accent1"/>
                </a:solidFill>
              </a:defRPr>
            </a:lvl1pPr>
          </a:lstStyle>
          <a:p>
            <a:pPr lvl="0"/>
            <a:r>
              <a:rPr lang="en-US"/>
              <a:t>Click to edit Master text styles</a:t>
            </a:r>
          </a:p>
        </p:txBody>
      </p:sp>
      <p:sp>
        <p:nvSpPr>
          <p:cNvPr id="5" name="Text Placeholder 3"/>
          <p:cNvSpPr>
            <a:spLocks noGrp="1"/>
          </p:cNvSpPr>
          <p:nvPr>
            <p:ph type="body" sz="quarter" idx="11"/>
          </p:nvPr>
        </p:nvSpPr>
        <p:spPr>
          <a:xfrm>
            <a:off x="621600" y="1934317"/>
            <a:ext cx="10948800" cy="414337"/>
          </a:xfrm>
        </p:spPr>
        <p:txBody>
          <a:bodyPr>
            <a:normAutofit/>
          </a:bodyPr>
          <a:lstStyle>
            <a:lvl1pPr>
              <a:buFont typeface="Arial" pitchFamily="34" charset="0"/>
              <a:buChar char="•"/>
              <a:defRPr sz="2000" b="0"/>
            </a:lvl1pPr>
          </a:lstStyle>
          <a:p>
            <a:pPr lvl="0"/>
            <a:r>
              <a:rPr lang="en-US"/>
              <a:t>Click to edit Master text styles</a:t>
            </a:r>
          </a:p>
        </p:txBody>
      </p:sp>
      <p:sp>
        <p:nvSpPr>
          <p:cNvPr id="6" name="Text Placeholder 3"/>
          <p:cNvSpPr>
            <a:spLocks noGrp="1"/>
          </p:cNvSpPr>
          <p:nvPr>
            <p:ph type="body" sz="quarter" idx="12"/>
          </p:nvPr>
        </p:nvSpPr>
        <p:spPr>
          <a:xfrm>
            <a:off x="621600" y="2555770"/>
            <a:ext cx="10948800" cy="414337"/>
          </a:xfrm>
        </p:spPr>
        <p:txBody>
          <a:bodyPr>
            <a:normAutofit/>
          </a:bodyPr>
          <a:lstStyle>
            <a:lvl1pPr>
              <a:buFont typeface="Arial" pitchFamily="34" charset="0"/>
              <a:buChar char="•"/>
              <a:defRPr sz="2000" b="0"/>
            </a:lvl1pPr>
          </a:lstStyle>
          <a:p>
            <a:pPr lvl="0"/>
            <a:r>
              <a:rPr lang="en-US"/>
              <a:t>Click to edit Master text styles</a:t>
            </a:r>
          </a:p>
        </p:txBody>
      </p:sp>
      <p:sp>
        <p:nvSpPr>
          <p:cNvPr id="7" name="Text Placeholder 3"/>
          <p:cNvSpPr>
            <a:spLocks noGrp="1"/>
          </p:cNvSpPr>
          <p:nvPr>
            <p:ph type="body" sz="quarter" idx="13"/>
          </p:nvPr>
        </p:nvSpPr>
        <p:spPr>
          <a:xfrm>
            <a:off x="621600" y="3177223"/>
            <a:ext cx="10948800" cy="414337"/>
          </a:xfrm>
        </p:spPr>
        <p:txBody>
          <a:bodyPr>
            <a:normAutofit/>
          </a:bodyPr>
          <a:lstStyle>
            <a:lvl1pPr>
              <a:buFont typeface="Arial" pitchFamily="34" charset="0"/>
              <a:buChar char="•"/>
              <a:defRPr sz="2000" b="0"/>
            </a:lvl1pPr>
          </a:lstStyle>
          <a:p>
            <a:pPr lvl="0"/>
            <a:r>
              <a:rPr lang="en-US"/>
              <a:t>Click to edit Master text styles</a:t>
            </a:r>
          </a:p>
        </p:txBody>
      </p:sp>
      <p:sp>
        <p:nvSpPr>
          <p:cNvPr id="8" name="Text Placeholder 3"/>
          <p:cNvSpPr>
            <a:spLocks noGrp="1"/>
          </p:cNvSpPr>
          <p:nvPr>
            <p:ph type="body" sz="quarter" idx="14"/>
          </p:nvPr>
        </p:nvSpPr>
        <p:spPr>
          <a:xfrm>
            <a:off x="621600" y="3798676"/>
            <a:ext cx="10948800" cy="414337"/>
          </a:xfrm>
        </p:spPr>
        <p:txBody>
          <a:bodyPr>
            <a:normAutofit/>
          </a:bodyPr>
          <a:lstStyle>
            <a:lvl1pPr>
              <a:buFont typeface="Arial" pitchFamily="34" charset="0"/>
              <a:buChar char="•"/>
              <a:defRPr sz="2000" b="0"/>
            </a:lvl1pPr>
          </a:lstStyle>
          <a:p>
            <a:pPr lvl="0"/>
            <a:r>
              <a:rPr lang="en-US"/>
              <a:t>Click to edit Master text styles</a:t>
            </a:r>
          </a:p>
        </p:txBody>
      </p:sp>
      <p:sp>
        <p:nvSpPr>
          <p:cNvPr id="9" name="Text Placeholder 3"/>
          <p:cNvSpPr>
            <a:spLocks noGrp="1"/>
          </p:cNvSpPr>
          <p:nvPr>
            <p:ph type="body" sz="quarter" idx="15"/>
          </p:nvPr>
        </p:nvSpPr>
        <p:spPr>
          <a:xfrm>
            <a:off x="621600" y="4420130"/>
            <a:ext cx="10948800" cy="414337"/>
          </a:xfrm>
        </p:spPr>
        <p:txBody>
          <a:bodyPr>
            <a:normAutofit/>
          </a:bodyPr>
          <a:lstStyle>
            <a:lvl1pPr>
              <a:buFont typeface="Arial" pitchFamily="34" charset="0"/>
              <a:buChar char="•"/>
              <a:defRPr sz="2000" b="0"/>
            </a:lvl1pPr>
          </a:lstStyle>
          <a:p>
            <a:pPr lvl="0"/>
            <a:r>
              <a:rPr lang="en-US"/>
              <a:t>Click to edit Master text styles</a:t>
            </a:r>
          </a:p>
        </p:txBody>
      </p:sp>
    </p:spTree>
    <p:extLst>
      <p:ext uri="{BB962C8B-B14F-4D97-AF65-F5344CB8AC3E}">
        <p14:creationId xmlns:p14="http://schemas.microsoft.com/office/powerpoint/2010/main" val="25345876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5" name="Text Placeholder 4"/>
          <p:cNvSpPr>
            <a:spLocks noGrp="1"/>
          </p:cNvSpPr>
          <p:nvPr>
            <p:ph type="body" sz="quarter" idx="10"/>
          </p:nvPr>
        </p:nvSpPr>
        <p:spPr>
          <a:xfrm>
            <a:off x="621600" y="1201867"/>
            <a:ext cx="10948800" cy="390525"/>
          </a:xfrm>
          <a:prstGeom prst="rect">
            <a:avLst/>
          </a:prstGeom>
        </p:spPr>
        <p:txBody>
          <a:bodyPr anchor="ctr"/>
          <a:lstStyle>
            <a:lvl1pPr algn="ctr">
              <a:buNone/>
              <a:defRPr sz="2600">
                <a:solidFill>
                  <a:schemeClr val="accent1"/>
                </a:solidFill>
                <a:latin typeface="+mn-lt"/>
              </a:defRPr>
            </a:lvl1pPr>
          </a:lstStyle>
          <a:p>
            <a:pPr lvl="0"/>
            <a:r>
              <a:rPr lang="en-US"/>
              <a:t>Click to edit Master text styles</a:t>
            </a:r>
          </a:p>
        </p:txBody>
      </p:sp>
      <p:sp>
        <p:nvSpPr>
          <p:cNvPr id="7" name="Text Placeholder 6"/>
          <p:cNvSpPr>
            <a:spLocks noGrp="1"/>
          </p:cNvSpPr>
          <p:nvPr>
            <p:ph type="body" sz="quarter" idx="11"/>
          </p:nvPr>
        </p:nvSpPr>
        <p:spPr>
          <a:xfrm>
            <a:off x="621600" y="1695450"/>
            <a:ext cx="10948800" cy="4552950"/>
          </a:xfrm>
          <a:prstGeom prst="rect">
            <a:avLst/>
          </a:prstGeom>
        </p:spPr>
        <p:txBody>
          <a:bodyPr/>
          <a:lstStyle>
            <a:lvl1pPr>
              <a:defRPr>
                <a:latin typeface="+mn-lt"/>
              </a:defRPr>
            </a:lvl1pPr>
            <a:lvl2pPr>
              <a:defRPr>
                <a:latin typeface="+mn-lt"/>
              </a:defRPr>
            </a:lvl2pPr>
            <a:lvl3pPr>
              <a:defRPr>
                <a:latin typeface="+mn-lt"/>
              </a:defRPr>
            </a:lvl3pPr>
            <a:lvl4pPr>
              <a:defRPr baseline="0">
                <a:latin typeface="+mn-lt"/>
              </a:defRPr>
            </a:lvl4pPr>
            <a:lvl5pPr>
              <a:defRPr>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4211459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Content and message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3" name="Text Placeholder 12"/>
          <p:cNvSpPr>
            <a:spLocks noGrp="1"/>
          </p:cNvSpPr>
          <p:nvPr>
            <p:ph type="body" sz="quarter" idx="10"/>
          </p:nvPr>
        </p:nvSpPr>
        <p:spPr>
          <a:xfrm>
            <a:off x="621600" y="5888400"/>
            <a:ext cx="10948800" cy="360000"/>
          </a:xfrm>
          <a:prstGeom prst="rect">
            <a:avLst/>
          </a:prstGeom>
          <a:solidFill>
            <a:srgbClr val="C8DAE8"/>
          </a:solidFill>
          <a:ln>
            <a:noFill/>
          </a:ln>
        </p:spPr>
        <p:txBody>
          <a:bodyPr anchor="ctr"/>
          <a:lstStyle>
            <a:lvl1pPr algn="ctr">
              <a:buNone/>
              <a:defRPr sz="2000">
                <a:solidFill>
                  <a:schemeClr val="accent1"/>
                </a:solidFill>
              </a:defRPr>
            </a:lvl1pPr>
          </a:lstStyle>
          <a:p>
            <a:pPr lvl="0"/>
            <a:r>
              <a:rPr lang="en-US"/>
              <a:t>Click to edit Master text styles</a:t>
            </a:r>
          </a:p>
        </p:txBody>
      </p:sp>
      <p:sp>
        <p:nvSpPr>
          <p:cNvPr id="17" name="Content Placeholder 16"/>
          <p:cNvSpPr>
            <a:spLocks noGrp="1"/>
          </p:cNvSpPr>
          <p:nvPr>
            <p:ph sz="quarter" idx="12"/>
          </p:nvPr>
        </p:nvSpPr>
        <p:spPr>
          <a:xfrm>
            <a:off x="621600" y="1695450"/>
            <a:ext cx="10948800" cy="4095749"/>
          </a:xfrm>
          <a:prstGeom prst="rect">
            <a:avLst/>
          </a:prstGeom>
        </p:spPr>
        <p:txBody>
          <a:bodyPr/>
          <a:lstStyle>
            <a:lvl1pPr>
              <a:defRPr baseline="0"/>
            </a:lvl1pPr>
            <a:lvl2pPr>
              <a:defRPr/>
            </a:lvl2pPr>
            <a:lvl3pPr>
              <a:defRPr/>
            </a:lvl3pPr>
            <a:lvl4pPr>
              <a:defRPr baseline="0"/>
            </a:lvl4pPr>
            <a:lvl5pP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p:cNvSpPr>
            <a:spLocks noGrp="1"/>
          </p:cNvSpPr>
          <p:nvPr>
            <p:ph type="body" sz="quarter" idx="13"/>
          </p:nvPr>
        </p:nvSpPr>
        <p:spPr>
          <a:xfrm>
            <a:off x="621600" y="1201867"/>
            <a:ext cx="10948800" cy="390525"/>
          </a:xfrm>
          <a:prstGeom prst="rect">
            <a:avLst/>
          </a:prstGeom>
        </p:spPr>
        <p:txBody>
          <a:bodyPr anchor="ctr"/>
          <a:lstStyle>
            <a:lvl1pPr algn="ctr">
              <a:buNone/>
              <a:defRPr sz="2600">
                <a:solidFill>
                  <a:schemeClr val="accent1"/>
                </a:solidFill>
                <a:latin typeface="+mn-lt"/>
              </a:defRPr>
            </a:lvl1pPr>
          </a:lstStyle>
          <a:p>
            <a:pPr lvl="0"/>
            <a:r>
              <a:rPr lang="en-US"/>
              <a:t>Click to edit Master text styles</a:t>
            </a:r>
          </a:p>
        </p:txBody>
      </p:sp>
    </p:spTree>
    <p:extLst>
      <p:ext uri="{BB962C8B-B14F-4D97-AF65-F5344CB8AC3E}">
        <p14:creationId xmlns:p14="http://schemas.microsoft.com/office/powerpoint/2010/main" val="14071273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2884" y="1695450"/>
            <a:ext cx="5240867" cy="4535488"/>
          </a:xfrm>
          <a:prstGeom prst="rect">
            <a:avLst/>
          </a:prstGeom>
        </p:spPr>
        <p:txBody>
          <a:bodyPr/>
          <a:lstStyle>
            <a:lvl1pPr>
              <a:buClr>
                <a:schemeClr val="accent1"/>
              </a:buClr>
              <a:defRPr sz="2400"/>
            </a:lvl1pPr>
            <a:lvl2pPr>
              <a:buClr>
                <a:schemeClr val="accent1"/>
              </a:buClr>
              <a:defRPr sz="2200"/>
            </a:lvl2pPr>
            <a:lvl3pPr>
              <a:buClr>
                <a:schemeClr val="accent1"/>
              </a:buClr>
              <a:defRPr sz="2000"/>
            </a:lvl3pPr>
            <a:lvl4pPr>
              <a:buClr>
                <a:schemeClr val="accent1"/>
              </a:buClr>
              <a:defRPr sz="1800"/>
            </a:lvl4pPr>
            <a:lvl5pPr>
              <a:buClr>
                <a:schemeClr val="accent1"/>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6623" y="1695450"/>
            <a:ext cx="5303661" cy="4535488"/>
          </a:xfrm>
          <a:prstGeom prst="rect">
            <a:avLst/>
          </a:prstGeom>
        </p:spPr>
        <p:txBody>
          <a:bodyPr/>
          <a:lstStyle>
            <a:lvl1pPr>
              <a:buClr>
                <a:schemeClr val="accent1"/>
              </a:buClr>
              <a:defRPr sz="2400" baseline="0"/>
            </a:lvl1pPr>
            <a:lvl2pPr>
              <a:buClr>
                <a:schemeClr val="accent1"/>
              </a:buClr>
              <a:defRPr sz="2200"/>
            </a:lvl2pPr>
            <a:lvl3pPr>
              <a:buClr>
                <a:schemeClr val="accent1"/>
              </a:buClr>
              <a:defRPr sz="2000"/>
            </a:lvl3pPr>
            <a:lvl4pPr>
              <a:buClr>
                <a:schemeClr val="accent1"/>
              </a:buClr>
              <a:defRPr sz="1800"/>
            </a:lvl4pPr>
            <a:lvl5pPr>
              <a:buClr>
                <a:schemeClr val="accent1"/>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p:cNvSpPr>
            <a:spLocks noGrp="1"/>
          </p:cNvSpPr>
          <p:nvPr>
            <p:ph type="body" sz="quarter" idx="10"/>
          </p:nvPr>
        </p:nvSpPr>
        <p:spPr>
          <a:xfrm>
            <a:off x="621600" y="1201867"/>
            <a:ext cx="10948800" cy="390525"/>
          </a:xfrm>
          <a:prstGeom prst="rect">
            <a:avLst/>
          </a:prstGeom>
        </p:spPr>
        <p:txBody>
          <a:bodyPr anchor="ctr"/>
          <a:lstStyle>
            <a:lvl1pPr algn="ctr">
              <a:buNone/>
              <a:defRPr sz="2600">
                <a:solidFill>
                  <a:schemeClr val="accent1"/>
                </a:solidFill>
                <a:latin typeface="+mn-lt"/>
              </a:defRPr>
            </a:lvl1pPr>
          </a:lstStyle>
          <a:p>
            <a:pPr lvl="0"/>
            <a:r>
              <a:rPr lang="en-US"/>
              <a:t>Click to edit Master text styles</a:t>
            </a:r>
          </a:p>
        </p:txBody>
      </p:sp>
      <p:sp>
        <p:nvSpPr>
          <p:cNvPr id="6" name="Title 1"/>
          <p:cNvSpPr>
            <a:spLocks noGrp="1"/>
          </p:cNvSpPr>
          <p:nvPr>
            <p:ph type="title"/>
          </p:nvPr>
        </p:nvSpPr>
        <p:spPr>
          <a:xfrm>
            <a:off x="632884" y="25400"/>
            <a:ext cx="10947400" cy="88900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1604976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455738"/>
            <a:ext cx="5386917" cy="63976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2885" y="2095500"/>
            <a:ext cx="5363633" cy="4135438"/>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55738"/>
            <a:ext cx="5389033" cy="63976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95500"/>
            <a:ext cx="5389033" cy="4135438"/>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632884" y="25400"/>
            <a:ext cx="10947400" cy="88900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408428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632884" y="25400"/>
            <a:ext cx="10947400" cy="88900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505025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7734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455738"/>
            <a:ext cx="6815667" cy="4775200"/>
          </a:xfrm>
          <a:prstGeom prst="rect">
            <a:avLst/>
          </a:prstGeom>
        </p:spPr>
        <p:txBody>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2884" y="2617789"/>
            <a:ext cx="3987800" cy="3613150"/>
          </a:xfrm>
          <a:prstGeom prst="rect">
            <a:avLst/>
          </a:prstGeo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8"/>
          <p:cNvSpPr>
            <a:spLocks noGrp="1"/>
          </p:cNvSpPr>
          <p:nvPr>
            <p:ph type="title"/>
          </p:nvPr>
        </p:nvSpPr>
        <p:spPr/>
        <p:txBody>
          <a:bodyPr/>
          <a:lstStyle>
            <a:lvl1pPr>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635704" y="1457321"/>
            <a:ext cx="3988800" cy="1096963"/>
          </a:xfrm>
        </p:spPr>
        <p:txBody>
          <a:bodyPr anchor="ctr">
            <a:normAutofit/>
          </a:bodyPr>
          <a:lstStyle>
            <a:lvl1pPr>
              <a:buNone/>
              <a:defRPr sz="2000" b="1">
                <a:solidFill>
                  <a:schemeClr val="accent1"/>
                </a:solidFill>
                <a:latin typeface="+mj-lt"/>
              </a:defRPr>
            </a:lvl1pPr>
          </a:lstStyle>
          <a:p>
            <a:pPr lvl="0"/>
            <a:r>
              <a:rPr lang="en-US"/>
              <a:t>Click to edit Master text styles</a:t>
            </a:r>
          </a:p>
        </p:txBody>
      </p:sp>
    </p:spTree>
    <p:extLst>
      <p:ext uri="{BB962C8B-B14F-4D97-AF65-F5344CB8AC3E}">
        <p14:creationId xmlns:p14="http://schemas.microsoft.com/office/powerpoint/2010/main" val="258845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Line 1039">
            <a:extLst>
              <a:ext uri="{FF2B5EF4-FFF2-40B4-BE49-F238E27FC236}">
                <a16:creationId xmlns:a16="http://schemas.microsoft.com/office/drawing/2014/main" id="{9F27FB0C-7FA9-77DE-8200-63755AC2426A}"/>
              </a:ext>
            </a:extLst>
          </p:cNvPr>
          <p:cNvSpPr>
            <a:spLocks noChangeShapeType="1"/>
          </p:cNvSpPr>
          <p:nvPr userDrawn="1"/>
        </p:nvSpPr>
        <p:spPr bwMode="auto">
          <a:xfrm>
            <a:off x="465138" y="950913"/>
            <a:ext cx="11263312"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19610758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2884" y="1695450"/>
            <a:ext cx="5240867" cy="4552950"/>
          </a:xfrm>
          <a:prstGeom prst="rect">
            <a:avLst/>
          </a:prstGeom>
        </p:spPr>
        <p:txBody>
          <a:bodyPr/>
          <a:lstStyle>
            <a:lvl1pPr>
              <a:buClr>
                <a:schemeClr val="accent1"/>
              </a:buClr>
              <a:defRPr lang="en-US" dirty="0" smtClean="0"/>
            </a:lvl1pPr>
            <a:lvl2pPr>
              <a:buClr>
                <a:schemeClr val="accent1"/>
              </a:buClr>
              <a:defRPr lang="en-US" dirty="0" smtClean="0"/>
            </a:lvl2pPr>
            <a:lvl3pPr>
              <a:buClr>
                <a:schemeClr val="accent1"/>
              </a:buClr>
              <a:defRPr lang="en-US" dirty="0" smtClean="0"/>
            </a:lvl3pPr>
            <a:lvl4pPr>
              <a:buClr>
                <a:schemeClr val="accent1"/>
              </a:buClr>
              <a:defRPr lang="en-US" dirty="0" smtClean="0"/>
            </a:lvl4pPr>
            <a:lvl5pPr>
              <a:buClr>
                <a:schemeClr val="accent1"/>
              </a:buCl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76623" y="1695450"/>
            <a:ext cx="5303661" cy="4552950"/>
          </a:xfrm>
          <a:prstGeom prst="rect">
            <a:avLst/>
          </a:prstGeom>
        </p:spPr>
        <p:txBody>
          <a:bodyPr/>
          <a:lstStyle>
            <a:lvl1pPr>
              <a:buClr>
                <a:schemeClr val="accent1"/>
              </a:buClr>
              <a:defRPr lang="en-US" dirty="0" smtClean="0"/>
            </a:lvl1pPr>
            <a:lvl2pPr>
              <a:buClr>
                <a:schemeClr val="accent1"/>
              </a:buClr>
              <a:defRPr lang="en-US" dirty="0" smtClean="0"/>
            </a:lvl2pPr>
            <a:lvl3pPr>
              <a:buClr>
                <a:schemeClr val="accent1"/>
              </a:buClr>
              <a:defRPr lang="en-US" dirty="0" smtClean="0"/>
            </a:lvl3pPr>
            <a:lvl4pPr>
              <a:buClr>
                <a:schemeClr val="accent1"/>
              </a:buClr>
              <a:defRPr lang="en-US" dirty="0" smtClean="0"/>
            </a:lvl4pPr>
            <a:lvl5pPr>
              <a:buClr>
                <a:schemeClr val="accent1"/>
              </a:buCl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p:cNvSpPr>
            <a:spLocks noGrp="1"/>
          </p:cNvSpPr>
          <p:nvPr>
            <p:ph type="body" sz="quarter" idx="10"/>
          </p:nvPr>
        </p:nvSpPr>
        <p:spPr>
          <a:xfrm>
            <a:off x="621600" y="1201867"/>
            <a:ext cx="10948800" cy="390525"/>
          </a:xfrm>
          <a:prstGeom prst="rect">
            <a:avLst/>
          </a:prstGeom>
        </p:spPr>
        <p:txBody>
          <a:bodyPr anchor="ctr"/>
          <a:lstStyle>
            <a:lvl1pPr algn="ctr">
              <a:buNone/>
              <a:defRPr sz="2600">
                <a:solidFill>
                  <a:schemeClr val="accent1"/>
                </a:solidFill>
                <a:latin typeface="+mn-lt"/>
              </a:defRPr>
            </a:lvl1pPr>
          </a:lstStyle>
          <a:p>
            <a:pPr lvl="0"/>
            <a:r>
              <a:rPr lang="en-US"/>
              <a:t>Click to edit Master text styles</a:t>
            </a:r>
          </a:p>
        </p:txBody>
      </p:sp>
      <p:sp>
        <p:nvSpPr>
          <p:cNvPr id="6" name="Title 1"/>
          <p:cNvSpPr>
            <a:spLocks noGrp="1"/>
          </p:cNvSpPr>
          <p:nvPr>
            <p:ph type="title"/>
          </p:nvPr>
        </p:nvSpPr>
        <p:spPr>
          <a:xfrm>
            <a:off x="632884" y="25400"/>
            <a:ext cx="10947400" cy="88900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9702599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455737"/>
            <a:ext cx="7315200" cy="383593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426076"/>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1"/>
          <p:cNvSpPr>
            <a:spLocks noGrp="1"/>
          </p:cNvSpPr>
          <p:nvPr>
            <p:ph type="title"/>
          </p:nvPr>
        </p:nvSpPr>
        <p:spPr>
          <a:xfrm>
            <a:off x="632884" y="25400"/>
            <a:ext cx="10947400" cy="88900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0355601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6E1E52B4-B674-F661-1115-F63740C8F4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029">
            <a:extLst>
              <a:ext uri="{FF2B5EF4-FFF2-40B4-BE49-F238E27FC236}">
                <a16:creationId xmlns:a16="http://schemas.microsoft.com/office/drawing/2014/main" id="{2BD7AF3C-F021-2FCB-E6E0-2779CE7F0C6F}"/>
              </a:ext>
            </a:extLst>
          </p:cNvPr>
          <p:cNvSpPr txBox="1">
            <a:spLocks noChangeArrowheads="1"/>
          </p:cNvSpPr>
          <p:nvPr userDrawn="1"/>
        </p:nvSpPr>
        <p:spPr bwMode="auto">
          <a:xfrm>
            <a:off x="5614988" y="4002088"/>
            <a:ext cx="2587625" cy="323850"/>
          </a:xfrm>
          <a:prstGeom prst="rect">
            <a:avLst/>
          </a:prstGeom>
          <a:noFill/>
          <a:ln>
            <a:noFill/>
          </a:ln>
        </p:spPr>
        <p:txBody>
          <a:bodyPr lIns="0" tIns="0" rIns="0" bIns="0"/>
          <a:lstStyle>
            <a:lvl1pPr eaLnBrk="0" hangingPunct="0">
              <a:defRPr sz="1400">
                <a:solidFill>
                  <a:schemeClr val="tx1"/>
                </a:solidFill>
                <a:latin typeface="Alstom" pitchFamily="2" charset="0"/>
              </a:defRPr>
            </a:lvl1pPr>
            <a:lvl2pPr marL="742950" indent="-285750" eaLnBrk="0" hangingPunct="0">
              <a:defRPr sz="1400">
                <a:solidFill>
                  <a:schemeClr val="tx1"/>
                </a:solidFill>
                <a:latin typeface="Alstom" pitchFamily="2" charset="0"/>
              </a:defRPr>
            </a:lvl2pPr>
            <a:lvl3pPr marL="1143000" indent="-228600" eaLnBrk="0" hangingPunct="0">
              <a:defRPr sz="1400">
                <a:solidFill>
                  <a:schemeClr val="tx1"/>
                </a:solidFill>
                <a:latin typeface="Alstom" pitchFamily="2" charset="0"/>
              </a:defRPr>
            </a:lvl3pPr>
            <a:lvl4pPr marL="1600200" indent="-228600" eaLnBrk="0" hangingPunct="0">
              <a:defRPr sz="1400">
                <a:solidFill>
                  <a:schemeClr val="tx1"/>
                </a:solidFill>
                <a:latin typeface="Alstom" pitchFamily="2" charset="0"/>
              </a:defRPr>
            </a:lvl4pPr>
            <a:lvl5pPr marL="2057400" indent="-228600" eaLnBrk="0" hangingPunct="0">
              <a:defRPr sz="1400">
                <a:solidFill>
                  <a:schemeClr val="tx1"/>
                </a:solidFill>
                <a:latin typeface="Alstom" pitchFamily="2" charset="0"/>
              </a:defRPr>
            </a:lvl5pPr>
            <a:lvl6pPr marL="2514600" indent="-228600" eaLnBrk="0" fontAlgn="base" hangingPunct="0">
              <a:spcBef>
                <a:spcPct val="0"/>
              </a:spcBef>
              <a:spcAft>
                <a:spcPct val="0"/>
              </a:spcAft>
              <a:defRPr sz="1400">
                <a:solidFill>
                  <a:schemeClr val="tx1"/>
                </a:solidFill>
                <a:latin typeface="Alstom" pitchFamily="2" charset="0"/>
              </a:defRPr>
            </a:lvl6pPr>
            <a:lvl7pPr marL="2971800" indent="-228600" eaLnBrk="0" fontAlgn="base" hangingPunct="0">
              <a:spcBef>
                <a:spcPct val="0"/>
              </a:spcBef>
              <a:spcAft>
                <a:spcPct val="0"/>
              </a:spcAft>
              <a:defRPr sz="1400">
                <a:solidFill>
                  <a:schemeClr val="tx1"/>
                </a:solidFill>
                <a:latin typeface="Alstom" pitchFamily="2" charset="0"/>
              </a:defRPr>
            </a:lvl7pPr>
            <a:lvl8pPr marL="3429000" indent="-228600" eaLnBrk="0" fontAlgn="base" hangingPunct="0">
              <a:spcBef>
                <a:spcPct val="0"/>
              </a:spcBef>
              <a:spcAft>
                <a:spcPct val="0"/>
              </a:spcAft>
              <a:defRPr sz="1400">
                <a:solidFill>
                  <a:schemeClr val="tx1"/>
                </a:solidFill>
                <a:latin typeface="Alstom" pitchFamily="2" charset="0"/>
              </a:defRPr>
            </a:lvl8pPr>
            <a:lvl9pPr marL="3886200" indent="-228600" eaLnBrk="0" fontAlgn="base" hangingPunct="0">
              <a:spcBef>
                <a:spcPct val="0"/>
              </a:spcBef>
              <a:spcAft>
                <a:spcPct val="0"/>
              </a:spcAft>
              <a:defRPr sz="1400">
                <a:solidFill>
                  <a:schemeClr val="tx1"/>
                </a:solidFill>
                <a:latin typeface="Alstom" pitchFamily="2" charset="0"/>
              </a:defRPr>
            </a:lvl9pPr>
          </a:lstStyle>
          <a:p>
            <a:pPr eaLnBrk="1" hangingPunct="1">
              <a:spcBef>
                <a:spcPct val="50000"/>
              </a:spcBef>
              <a:defRPr/>
            </a:pPr>
            <a:r>
              <a:rPr lang="en-GB" altLang="en-US" sz="1800">
                <a:solidFill>
                  <a:schemeClr val="accent1"/>
                </a:solidFill>
                <a:latin typeface="Arial" pitchFamily="34" charset="0"/>
              </a:rPr>
              <a:t>www.alstom.com</a:t>
            </a:r>
          </a:p>
        </p:txBody>
      </p:sp>
    </p:spTree>
    <p:extLst>
      <p:ext uri="{BB962C8B-B14F-4D97-AF65-F5344CB8AC3E}">
        <p14:creationId xmlns:p14="http://schemas.microsoft.com/office/powerpoint/2010/main" val="7792656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57668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984716C-D25C-AEEA-B039-1F14EE661B32}"/>
              </a:ext>
            </a:extLst>
          </p:cNvPr>
          <p:cNvSpPr>
            <a:spLocks noGrp="1"/>
          </p:cNvSpPr>
          <p:nvPr>
            <p:ph type="ftr" sz="quarter" idx="10"/>
          </p:nvPr>
        </p:nvSpPr>
        <p:spPr>
          <a:xfrm>
            <a:off x="527050" y="6381750"/>
            <a:ext cx="7008813" cy="215900"/>
          </a:xfrm>
          <a:prstGeom prst="rect">
            <a:avLst/>
          </a:prstGeom>
        </p:spPr>
        <p:txBody>
          <a:bodyPr/>
          <a:lstStyle>
            <a:lvl1pPr eaLnBrk="1" hangingPunct="1">
              <a:defRPr>
                <a:cs typeface="+mn-cs"/>
              </a:defRPr>
            </a:lvl1pPr>
          </a:lstStyle>
          <a:p>
            <a:pPr>
              <a:defRPr/>
            </a:pPr>
            <a:r>
              <a:rPr lang="en-US"/>
              <a:t>TTTR Workshop Karlovac 13/05/2013</a:t>
            </a:r>
            <a:endParaRPr lang="en-GB"/>
          </a:p>
        </p:txBody>
      </p:sp>
    </p:spTree>
    <p:extLst>
      <p:ext uri="{BB962C8B-B14F-4D97-AF65-F5344CB8AC3E}">
        <p14:creationId xmlns:p14="http://schemas.microsoft.com/office/powerpoint/2010/main" val="14554771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78367" y="559974"/>
            <a:ext cx="9169400" cy="838200"/>
          </a:xfrm>
        </p:spPr>
        <p:txBody>
          <a:bodyPr anchor="t"/>
          <a:lstStyle>
            <a:lvl1pPr>
              <a:defRPr sz="2000"/>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1041">
            <a:extLst>
              <a:ext uri="{FF2B5EF4-FFF2-40B4-BE49-F238E27FC236}">
                <a16:creationId xmlns:a16="http://schemas.microsoft.com/office/drawing/2014/main" id="{3C00A556-1E35-5BDB-EEC4-73EC07B15E12}"/>
              </a:ext>
            </a:extLst>
          </p:cNvPr>
          <p:cNvSpPr>
            <a:spLocks noGrp="1" noChangeArrowheads="1"/>
          </p:cNvSpPr>
          <p:nvPr>
            <p:ph type="ftr" sz="quarter" idx="10"/>
          </p:nvPr>
        </p:nvSpPr>
        <p:spPr>
          <a:xfrm>
            <a:off x="627063" y="6310313"/>
            <a:ext cx="7007225" cy="2159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GB" altLang="de-DE"/>
              <a:t>Lecture: Interactions in Turbomachinery Rotordynamics - </a:t>
            </a:r>
            <a:fld id="{5B1BE343-571D-49C6-A0D2-A3C832A27232}" type="datetime1">
              <a:rPr lang="en-GB" altLang="de-DE" smtClean="0"/>
              <a:pPr>
                <a:defRPr/>
              </a:pPr>
              <a:t>25/01/2024</a:t>
            </a:fld>
            <a:r>
              <a:rPr lang="en-GB" altLang="de-DE"/>
              <a:t> - P </a:t>
            </a:r>
            <a:fld id="{E5EBAD1E-2BB8-4370-991F-9A3448EABD28}" type="slidenum">
              <a:rPr lang="en-GB" altLang="de-DE" smtClean="0"/>
              <a:pPr>
                <a:defRPr/>
              </a:pPr>
              <a:t>‹Nr.›</a:t>
            </a:fld>
            <a:endParaRPr lang="en-GB" altLang="de-DE"/>
          </a:p>
        </p:txBody>
      </p:sp>
    </p:spTree>
    <p:extLst>
      <p:ext uri="{BB962C8B-B14F-4D97-AF65-F5344CB8AC3E}">
        <p14:creationId xmlns:p14="http://schemas.microsoft.com/office/powerpoint/2010/main" val="31559946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Line 1039">
            <a:extLst>
              <a:ext uri="{FF2B5EF4-FFF2-40B4-BE49-F238E27FC236}">
                <a16:creationId xmlns:a16="http://schemas.microsoft.com/office/drawing/2014/main" id="{23A3156A-C385-FFB1-310E-C1646764B5C2}"/>
              </a:ext>
            </a:extLst>
          </p:cNvPr>
          <p:cNvSpPr>
            <a:spLocks noChangeShapeType="1"/>
          </p:cNvSpPr>
          <p:nvPr userDrawn="1"/>
        </p:nvSpPr>
        <p:spPr bwMode="auto">
          <a:xfrm>
            <a:off x="465138" y="950913"/>
            <a:ext cx="11263312"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32269394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299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97890A8-F804-CF97-D251-8E7CFBDCBFDB}"/>
              </a:ext>
            </a:extLst>
          </p:cNvPr>
          <p:cNvSpPr>
            <a:spLocks noChangeArrowheads="1"/>
          </p:cNvSpPr>
          <p:nvPr/>
        </p:nvSpPr>
        <p:spPr bwMode="auto">
          <a:xfrm>
            <a:off x="334963" y="368300"/>
            <a:ext cx="11522075" cy="1868488"/>
          </a:xfrm>
          <a:prstGeom prst="rect">
            <a:avLst/>
          </a:prstGeom>
          <a:solidFill>
            <a:srgbClr val="243572"/>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algn="ctr" eaLnBrk="1" hangingPunct="1">
              <a:defRPr/>
            </a:pPr>
            <a:endParaRPr lang="de-DE" altLang="de-DE"/>
          </a:p>
        </p:txBody>
      </p:sp>
      <p:sp>
        <p:nvSpPr>
          <p:cNvPr id="3" name="Rectangle 8">
            <a:extLst>
              <a:ext uri="{FF2B5EF4-FFF2-40B4-BE49-F238E27FC236}">
                <a16:creationId xmlns:a16="http://schemas.microsoft.com/office/drawing/2014/main" id="{BE6FE99F-7DA2-992F-292C-9FA56DCC1BDC}"/>
              </a:ext>
            </a:extLst>
          </p:cNvPr>
          <p:cNvSpPr>
            <a:spLocks noChangeArrowheads="1"/>
          </p:cNvSpPr>
          <p:nvPr/>
        </p:nvSpPr>
        <p:spPr bwMode="auto">
          <a:xfrm>
            <a:off x="334963" y="196850"/>
            <a:ext cx="11522075" cy="144463"/>
          </a:xfrm>
          <a:prstGeom prst="rect">
            <a:avLst/>
          </a:prstGeom>
          <a:solidFill>
            <a:srgbClr val="243572"/>
          </a:solidFill>
          <a:ln>
            <a:noFill/>
          </a:ln>
        </p:spPr>
        <p:txBody>
          <a:bodyP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pic>
        <p:nvPicPr>
          <p:cNvPr id="4" name="Picture 9" descr="tud_logo">
            <a:extLst>
              <a:ext uri="{FF2B5EF4-FFF2-40B4-BE49-F238E27FC236}">
                <a16:creationId xmlns:a16="http://schemas.microsoft.com/office/drawing/2014/main" id="{9FDFF958-00D9-DFF3-4A2B-0CC2A432BF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453"/>
          <a:stretch>
            <a:fillRect/>
          </a:stretch>
        </p:blipFill>
        <p:spPr bwMode="auto">
          <a:xfrm>
            <a:off x="9563100" y="500063"/>
            <a:ext cx="24971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1">
            <a:extLst>
              <a:ext uri="{FF2B5EF4-FFF2-40B4-BE49-F238E27FC236}">
                <a16:creationId xmlns:a16="http://schemas.microsoft.com/office/drawing/2014/main" id="{160EBFE5-620D-D7C9-581F-18595EE6EE07}"/>
              </a:ext>
            </a:extLst>
          </p:cNvPr>
          <p:cNvSpPr>
            <a:spLocks noChangeShapeType="1"/>
          </p:cNvSpPr>
          <p:nvPr/>
        </p:nvSpPr>
        <p:spPr bwMode="auto">
          <a:xfrm>
            <a:off x="336550" y="6489700"/>
            <a:ext cx="11520488"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 name="Line 15">
            <a:extLst>
              <a:ext uri="{FF2B5EF4-FFF2-40B4-BE49-F238E27FC236}">
                <a16:creationId xmlns:a16="http://schemas.microsoft.com/office/drawing/2014/main" id="{C9664C48-E869-DC4B-C7B4-749B613854F3}"/>
              </a:ext>
            </a:extLst>
          </p:cNvPr>
          <p:cNvSpPr>
            <a:spLocks noChangeShapeType="1"/>
          </p:cNvSpPr>
          <p:nvPr/>
        </p:nvSpPr>
        <p:spPr bwMode="auto">
          <a:xfrm>
            <a:off x="336550" y="6489700"/>
            <a:ext cx="11520488"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 name="Rectangle 18">
            <a:extLst>
              <a:ext uri="{FF2B5EF4-FFF2-40B4-BE49-F238E27FC236}">
                <a16:creationId xmlns:a16="http://schemas.microsoft.com/office/drawing/2014/main" id="{F6023C64-7559-BBEC-8FC2-31123B1C55DE}"/>
              </a:ext>
            </a:extLst>
          </p:cNvPr>
          <p:cNvSpPr>
            <a:spLocks noChangeArrowheads="1"/>
          </p:cNvSpPr>
          <p:nvPr/>
        </p:nvSpPr>
        <p:spPr bwMode="auto">
          <a:xfrm>
            <a:off x="334963" y="360363"/>
            <a:ext cx="11520487" cy="14287"/>
          </a:xfrm>
          <a:prstGeom prst="rect">
            <a:avLst/>
          </a:prstGeom>
          <a:solidFill>
            <a:srgbClr val="000000"/>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sp>
        <p:nvSpPr>
          <p:cNvPr id="8" name="Rectangle 19">
            <a:extLst>
              <a:ext uri="{FF2B5EF4-FFF2-40B4-BE49-F238E27FC236}">
                <a16:creationId xmlns:a16="http://schemas.microsoft.com/office/drawing/2014/main" id="{06F1ABB6-4C59-7E2D-25FE-AA6534A9557B}"/>
              </a:ext>
            </a:extLst>
          </p:cNvPr>
          <p:cNvSpPr>
            <a:spLocks noChangeArrowheads="1"/>
          </p:cNvSpPr>
          <p:nvPr/>
        </p:nvSpPr>
        <p:spPr bwMode="auto">
          <a:xfrm>
            <a:off x="334963" y="2239963"/>
            <a:ext cx="11520487" cy="7937"/>
          </a:xfrm>
          <a:prstGeom prst="rect">
            <a:avLst/>
          </a:prstGeom>
          <a:solidFill>
            <a:srgbClr val="000000"/>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pic>
        <p:nvPicPr>
          <p:cNvPr id="9" name="Grafik 13" descr="MIM_logo_10x10_web.gif">
            <a:extLst>
              <a:ext uri="{FF2B5EF4-FFF2-40B4-BE49-F238E27FC236}">
                <a16:creationId xmlns:a16="http://schemas.microsoft.com/office/drawing/2014/main" id="{2CCE189D-A738-73B8-B598-82171FB5122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53750" y="6010275"/>
            <a:ext cx="1106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ctrTitle"/>
          </p:nvPr>
        </p:nvSpPr>
        <p:spPr>
          <a:xfrm>
            <a:off x="478367" y="534967"/>
            <a:ext cx="8978900" cy="577850"/>
          </a:xfrm>
        </p:spPr>
        <p:txBody>
          <a:bodyPr anchor="t"/>
          <a:lstStyle>
            <a:lvl1pPr>
              <a:defRPr sz="2800">
                <a:solidFill>
                  <a:schemeClr val="bg1"/>
                </a:solidFill>
              </a:defRPr>
            </a:lvl1pPr>
          </a:lstStyle>
          <a:p>
            <a:r>
              <a:rPr lang="de-DE" dirty="0"/>
              <a:t>Titelmasterformat durch Klicken bearbeiten</a:t>
            </a:r>
          </a:p>
        </p:txBody>
      </p:sp>
      <p:sp>
        <p:nvSpPr>
          <p:cNvPr id="87044" name="Rectangle 4"/>
          <p:cNvSpPr>
            <a:spLocks noGrp="1" noChangeArrowheads="1"/>
          </p:cNvSpPr>
          <p:nvPr>
            <p:ph type="subTitle" idx="1"/>
          </p:nvPr>
        </p:nvSpPr>
        <p:spPr>
          <a:xfrm>
            <a:off x="478367" y="1292205"/>
            <a:ext cx="8978900" cy="944562"/>
          </a:xfrm>
        </p:spPr>
        <p:txBody>
          <a:bodyPr/>
          <a:lstStyle>
            <a:lvl1pPr marL="0" indent="0">
              <a:spcBef>
                <a:spcPct val="0"/>
              </a:spcBef>
              <a:buFont typeface="Wingdings" pitchFamily="2" charset="2"/>
              <a:buNone/>
              <a:defRPr b="1">
                <a:solidFill>
                  <a:schemeClr val="bg1"/>
                </a:solidFill>
              </a:defRPr>
            </a:lvl1pPr>
          </a:lstStyle>
          <a:p>
            <a:r>
              <a:rPr lang="de-DE" dirty="0"/>
              <a:t>Formatvorlage des Untertitelmasters durch Klicken bearbeiten</a:t>
            </a:r>
          </a:p>
        </p:txBody>
      </p:sp>
    </p:spTree>
    <p:extLst>
      <p:ext uri="{BB962C8B-B14F-4D97-AF65-F5344CB8AC3E}">
        <p14:creationId xmlns:p14="http://schemas.microsoft.com/office/powerpoint/2010/main" val="41985889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78367" y="559974"/>
            <a:ext cx="9169400" cy="838200"/>
          </a:xfrm>
        </p:spPr>
        <p:txBody>
          <a:bodyPr anchor="t"/>
          <a:lstStyle>
            <a:lvl1pPr>
              <a:defRPr sz="2000"/>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1041">
            <a:extLst>
              <a:ext uri="{FF2B5EF4-FFF2-40B4-BE49-F238E27FC236}">
                <a16:creationId xmlns:a16="http://schemas.microsoft.com/office/drawing/2014/main" id="{B0E407EB-09AF-6A4E-EE94-A0F69A08EBF3}"/>
              </a:ext>
            </a:extLst>
          </p:cNvPr>
          <p:cNvSpPr>
            <a:spLocks noGrp="1" noChangeArrowheads="1"/>
          </p:cNvSpPr>
          <p:nvPr>
            <p:ph type="ftr" sz="quarter" idx="10"/>
          </p:nvPr>
        </p:nvSpPr>
        <p:spPr>
          <a:xfrm>
            <a:off x="627063" y="6310313"/>
            <a:ext cx="7007225" cy="2159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GB" altLang="de-DE"/>
              <a:t>Lecture: Interactions in Turbomachinery Rotordynamics - </a:t>
            </a:r>
            <a:fld id="{0A734AAD-32B9-4B03-B45B-97003ABF96B4}" type="datetime1">
              <a:rPr lang="en-GB" altLang="de-DE" smtClean="0"/>
              <a:pPr>
                <a:defRPr/>
              </a:pPr>
              <a:t>25/01/2024</a:t>
            </a:fld>
            <a:r>
              <a:rPr lang="en-GB" altLang="de-DE"/>
              <a:t> - P </a:t>
            </a:r>
            <a:fld id="{64DBD96E-CD51-4CF4-BE8B-1A146C730973}" type="slidenum">
              <a:rPr lang="en-GB" altLang="de-DE" smtClean="0"/>
              <a:pPr>
                <a:defRPr/>
              </a:pPr>
              <a:t>‹Nr.›</a:t>
            </a:fld>
            <a:endParaRPr lang="en-GB" altLang="de-DE"/>
          </a:p>
        </p:txBody>
      </p:sp>
    </p:spTree>
    <p:extLst>
      <p:ext uri="{BB962C8B-B14F-4D97-AF65-F5344CB8AC3E}">
        <p14:creationId xmlns:p14="http://schemas.microsoft.com/office/powerpoint/2010/main" val="3703614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8735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Line 1039">
            <a:extLst>
              <a:ext uri="{FF2B5EF4-FFF2-40B4-BE49-F238E27FC236}">
                <a16:creationId xmlns:a16="http://schemas.microsoft.com/office/drawing/2014/main" id="{5C256126-F8B8-ED91-FC1D-6C8D07D1FAE9}"/>
              </a:ext>
            </a:extLst>
          </p:cNvPr>
          <p:cNvSpPr>
            <a:spLocks noChangeShapeType="1"/>
          </p:cNvSpPr>
          <p:nvPr userDrawn="1"/>
        </p:nvSpPr>
        <p:spPr bwMode="auto">
          <a:xfrm>
            <a:off x="465138" y="950913"/>
            <a:ext cx="11263312"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38675161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2709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E05DB63-8564-B45B-66E6-F7A11A5F3040}"/>
              </a:ext>
            </a:extLst>
          </p:cNvPr>
          <p:cNvSpPr>
            <a:spLocks noChangeArrowheads="1"/>
          </p:cNvSpPr>
          <p:nvPr/>
        </p:nvSpPr>
        <p:spPr bwMode="auto">
          <a:xfrm>
            <a:off x="334963" y="368300"/>
            <a:ext cx="11522075" cy="1868488"/>
          </a:xfrm>
          <a:prstGeom prst="rect">
            <a:avLst/>
          </a:prstGeom>
          <a:solidFill>
            <a:srgbClr val="243572"/>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algn="ctr" eaLnBrk="1" hangingPunct="1">
              <a:defRPr/>
            </a:pPr>
            <a:endParaRPr lang="de-DE" altLang="de-DE"/>
          </a:p>
        </p:txBody>
      </p:sp>
      <p:sp>
        <p:nvSpPr>
          <p:cNvPr id="3" name="Rectangle 8">
            <a:extLst>
              <a:ext uri="{FF2B5EF4-FFF2-40B4-BE49-F238E27FC236}">
                <a16:creationId xmlns:a16="http://schemas.microsoft.com/office/drawing/2014/main" id="{04687BC6-0713-5207-EF2B-81EE8FAE1091}"/>
              </a:ext>
            </a:extLst>
          </p:cNvPr>
          <p:cNvSpPr>
            <a:spLocks noChangeArrowheads="1"/>
          </p:cNvSpPr>
          <p:nvPr/>
        </p:nvSpPr>
        <p:spPr bwMode="auto">
          <a:xfrm>
            <a:off x="334963" y="196850"/>
            <a:ext cx="11522075" cy="144463"/>
          </a:xfrm>
          <a:prstGeom prst="rect">
            <a:avLst/>
          </a:prstGeom>
          <a:solidFill>
            <a:srgbClr val="243572"/>
          </a:solidFill>
          <a:ln>
            <a:noFill/>
          </a:ln>
        </p:spPr>
        <p:txBody>
          <a:bodyP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pic>
        <p:nvPicPr>
          <p:cNvPr id="4" name="Picture 9" descr="tud_logo">
            <a:extLst>
              <a:ext uri="{FF2B5EF4-FFF2-40B4-BE49-F238E27FC236}">
                <a16:creationId xmlns:a16="http://schemas.microsoft.com/office/drawing/2014/main" id="{96B21C1F-BF0B-8AA8-BA63-F3F97F31F5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453"/>
          <a:stretch>
            <a:fillRect/>
          </a:stretch>
        </p:blipFill>
        <p:spPr bwMode="auto">
          <a:xfrm>
            <a:off x="9563100" y="500063"/>
            <a:ext cx="24971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1">
            <a:extLst>
              <a:ext uri="{FF2B5EF4-FFF2-40B4-BE49-F238E27FC236}">
                <a16:creationId xmlns:a16="http://schemas.microsoft.com/office/drawing/2014/main" id="{2D07F41F-62AE-E8C3-55EC-E321D5AB6EB3}"/>
              </a:ext>
            </a:extLst>
          </p:cNvPr>
          <p:cNvSpPr>
            <a:spLocks noChangeShapeType="1"/>
          </p:cNvSpPr>
          <p:nvPr/>
        </p:nvSpPr>
        <p:spPr bwMode="auto">
          <a:xfrm>
            <a:off x="336550" y="6489700"/>
            <a:ext cx="11520488"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 name="Line 15">
            <a:extLst>
              <a:ext uri="{FF2B5EF4-FFF2-40B4-BE49-F238E27FC236}">
                <a16:creationId xmlns:a16="http://schemas.microsoft.com/office/drawing/2014/main" id="{C0CFF148-03D2-7F73-F917-B1BE813FFD60}"/>
              </a:ext>
            </a:extLst>
          </p:cNvPr>
          <p:cNvSpPr>
            <a:spLocks noChangeShapeType="1"/>
          </p:cNvSpPr>
          <p:nvPr/>
        </p:nvSpPr>
        <p:spPr bwMode="auto">
          <a:xfrm>
            <a:off x="336550" y="6489700"/>
            <a:ext cx="11520488"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 name="Rectangle 18">
            <a:extLst>
              <a:ext uri="{FF2B5EF4-FFF2-40B4-BE49-F238E27FC236}">
                <a16:creationId xmlns:a16="http://schemas.microsoft.com/office/drawing/2014/main" id="{9AD4CDC1-4787-45B9-B57D-15452C69F7A5}"/>
              </a:ext>
            </a:extLst>
          </p:cNvPr>
          <p:cNvSpPr>
            <a:spLocks noChangeArrowheads="1"/>
          </p:cNvSpPr>
          <p:nvPr/>
        </p:nvSpPr>
        <p:spPr bwMode="auto">
          <a:xfrm>
            <a:off x="334963" y="360363"/>
            <a:ext cx="11520487" cy="14287"/>
          </a:xfrm>
          <a:prstGeom prst="rect">
            <a:avLst/>
          </a:prstGeom>
          <a:solidFill>
            <a:srgbClr val="000000"/>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sp>
        <p:nvSpPr>
          <p:cNvPr id="8" name="Rectangle 19">
            <a:extLst>
              <a:ext uri="{FF2B5EF4-FFF2-40B4-BE49-F238E27FC236}">
                <a16:creationId xmlns:a16="http://schemas.microsoft.com/office/drawing/2014/main" id="{993AB1B3-DC85-24A6-BDA6-40FC14E847A7}"/>
              </a:ext>
            </a:extLst>
          </p:cNvPr>
          <p:cNvSpPr>
            <a:spLocks noChangeArrowheads="1"/>
          </p:cNvSpPr>
          <p:nvPr/>
        </p:nvSpPr>
        <p:spPr bwMode="auto">
          <a:xfrm>
            <a:off x="334963" y="2239963"/>
            <a:ext cx="11520487" cy="7937"/>
          </a:xfrm>
          <a:prstGeom prst="rect">
            <a:avLst/>
          </a:prstGeom>
          <a:solidFill>
            <a:srgbClr val="000000"/>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pic>
        <p:nvPicPr>
          <p:cNvPr id="9" name="Grafik 13" descr="MIM_logo_10x10_web.gif">
            <a:extLst>
              <a:ext uri="{FF2B5EF4-FFF2-40B4-BE49-F238E27FC236}">
                <a16:creationId xmlns:a16="http://schemas.microsoft.com/office/drawing/2014/main" id="{876B9DAA-186A-470E-99F4-B469431F267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53750" y="6010275"/>
            <a:ext cx="1106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ctrTitle"/>
          </p:nvPr>
        </p:nvSpPr>
        <p:spPr>
          <a:xfrm>
            <a:off x="478367" y="534967"/>
            <a:ext cx="8978900" cy="577850"/>
          </a:xfrm>
        </p:spPr>
        <p:txBody>
          <a:bodyPr anchor="t"/>
          <a:lstStyle>
            <a:lvl1pPr>
              <a:defRPr sz="2800">
                <a:solidFill>
                  <a:schemeClr val="bg1"/>
                </a:solidFill>
              </a:defRPr>
            </a:lvl1pPr>
          </a:lstStyle>
          <a:p>
            <a:r>
              <a:rPr lang="de-DE" dirty="0"/>
              <a:t>Titelmasterformat durch Klicken bearbeiten</a:t>
            </a:r>
          </a:p>
        </p:txBody>
      </p:sp>
      <p:sp>
        <p:nvSpPr>
          <p:cNvPr id="87044" name="Rectangle 4"/>
          <p:cNvSpPr>
            <a:spLocks noGrp="1" noChangeArrowheads="1"/>
          </p:cNvSpPr>
          <p:nvPr>
            <p:ph type="subTitle" idx="1"/>
          </p:nvPr>
        </p:nvSpPr>
        <p:spPr>
          <a:xfrm>
            <a:off x="478367" y="1292205"/>
            <a:ext cx="8978900" cy="944562"/>
          </a:xfrm>
        </p:spPr>
        <p:txBody>
          <a:bodyPr/>
          <a:lstStyle>
            <a:lvl1pPr marL="0" indent="0">
              <a:spcBef>
                <a:spcPct val="0"/>
              </a:spcBef>
              <a:buFont typeface="Wingdings" pitchFamily="2" charset="2"/>
              <a:buNone/>
              <a:defRPr b="1">
                <a:solidFill>
                  <a:schemeClr val="bg1"/>
                </a:solidFill>
              </a:defRPr>
            </a:lvl1pPr>
          </a:lstStyle>
          <a:p>
            <a:r>
              <a:rPr lang="de-DE" dirty="0"/>
              <a:t>Formatvorlage des Untertitelmasters durch Klicken bearbeiten</a:t>
            </a:r>
          </a:p>
        </p:txBody>
      </p:sp>
    </p:spTree>
    <p:extLst>
      <p:ext uri="{BB962C8B-B14F-4D97-AF65-F5344CB8AC3E}">
        <p14:creationId xmlns:p14="http://schemas.microsoft.com/office/powerpoint/2010/main" val="11930181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6_Titelfolie">
    <p:spTree>
      <p:nvGrpSpPr>
        <p:cNvPr id="1" name=""/>
        <p:cNvGrpSpPr/>
        <p:nvPr/>
      </p:nvGrpSpPr>
      <p:grpSpPr>
        <a:xfrm>
          <a:off x="0" y="0"/>
          <a:ext cx="0" cy="0"/>
          <a:chOff x="0" y="0"/>
          <a:chExt cx="0" cy="0"/>
        </a:xfrm>
      </p:grpSpPr>
      <p:sp>
        <p:nvSpPr>
          <p:cNvPr id="14" name="Rechteck 1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715E"/>
              </a:solidFill>
            </a:endParaRPr>
          </a:p>
        </p:txBody>
      </p:sp>
      <p:sp>
        <p:nvSpPr>
          <p:cNvPr id="12" name="Titel 11"/>
          <p:cNvSpPr>
            <a:spLocks noGrp="1"/>
          </p:cNvSpPr>
          <p:nvPr>
            <p:ph type="title" hasCustomPrompt="1"/>
          </p:nvPr>
        </p:nvSpPr>
        <p:spPr>
          <a:xfrm>
            <a:off x="672001" y="480000"/>
            <a:ext cx="9120000" cy="480000"/>
          </a:xfrm>
        </p:spPr>
        <p:txBody>
          <a:bodyPr/>
          <a:lstStyle>
            <a:lvl1pPr>
              <a:defRPr sz="3200">
                <a:solidFill>
                  <a:srgbClr val="FDCA00"/>
                </a:solidFill>
              </a:defRPr>
            </a:lvl1pPr>
          </a:lstStyle>
          <a:p>
            <a:r>
              <a:rPr lang="de-DE" dirty="0"/>
              <a:t>TITELMASTERFORMAT DURCH KLICKEN</a:t>
            </a:r>
          </a:p>
        </p:txBody>
      </p:sp>
      <p:pic>
        <p:nvPicPr>
          <p:cNvPr id="15" name="Bild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0914" y="5740751"/>
            <a:ext cx="11192933" cy="609600"/>
          </a:xfrm>
          <a:prstGeom prst="rect">
            <a:avLst/>
          </a:prstGeom>
        </p:spPr>
      </p:pic>
      <p:sp>
        <p:nvSpPr>
          <p:cNvPr id="9" name="Titel 2"/>
          <p:cNvSpPr txBox="1">
            <a:spLocks/>
          </p:cNvSpPr>
          <p:nvPr/>
        </p:nvSpPr>
        <p:spPr bwMode="auto">
          <a:xfrm>
            <a:off x="2596318" y="5384375"/>
            <a:ext cx="1812295" cy="1117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b="1" i="0">
                <a:solidFill>
                  <a:srgbClr val="FDCA00"/>
                </a:solidFill>
                <a:latin typeface="+mj-lt"/>
                <a:ea typeface="Verdana" charset="0"/>
                <a:cs typeface="Verdana"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endParaRPr lang="de-DE" sz="4533" b="0" kern="0" dirty="0">
              <a:solidFill>
                <a:schemeClr val="accent1"/>
              </a:solidFill>
              <a:latin typeface="+mj-lt"/>
            </a:endParaRPr>
          </a:p>
        </p:txBody>
      </p:sp>
      <p:sp>
        <p:nvSpPr>
          <p:cNvPr id="50" name="Textfeld 49"/>
          <p:cNvSpPr txBox="1"/>
          <p:nvPr userDrawn="1"/>
        </p:nvSpPr>
        <p:spPr>
          <a:xfrm>
            <a:off x="5376000" y="2880000"/>
            <a:ext cx="6144000" cy="2575770"/>
          </a:xfrm>
          <a:prstGeom prst="rect">
            <a:avLst/>
          </a:prstGeom>
          <a:noFill/>
        </p:spPr>
        <p:txBody>
          <a:bodyPr wrap="square" rtlCol="0">
            <a:spAutoFit/>
          </a:bodyPr>
          <a:lstStyle/>
          <a:p>
            <a:pPr marL="0" indent="0">
              <a:lnSpc>
                <a:spcPct val="100000"/>
              </a:lnSpc>
              <a:spcBef>
                <a:spcPts val="0"/>
              </a:spcBef>
              <a:spcAft>
                <a:spcPts val="0"/>
              </a:spcAft>
              <a:buNone/>
            </a:pPr>
            <a:r>
              <a:rPr lang="de-DE" sz="1467" dirty="0">
                <a:solidFill>
                  <a:schemeClr val="accent1"/>
                </a:solidFill>
              </a:rPr>
              <a:t>Prof. Tobias </a:t>
            </a:r>
            <a:r>
              <a:rPr lang="de-DE" sz="1467" dirty="0" err="1">
                <a:solidFill>
                  <a:schemeClr val="accent1"/>
                </a:solidFill>
              </a:rPr>
              <a:t>Melz</a:t>
            </a:r>
            <a:endParaRPr lang="de-DE" sz="1467" dirty="0">
              <a:solidFill>
                <a:schemeClr val="accent1"/>
              </a:solidFill>
            </a:endParaRPr>
          </a:p>
          <a:p>
            <a:pPr marL="0" indent="0">
              <a:lnSpc>
                <a:spcPct val="100000"/>
              </a:lnSpc>
              <a:spcBef>
                <a:spcPts val="0"/>
              </a:spcBef>
              <a:spcAft>
                <a:spcPts val="0"/>
              </a:spcAft>
              <a:buNone/>
            </a:pPr>
            <a:endParaRPr lang="de-DE" sz="1467" dirty="0">
              <a:solidFill>
                <a:schemeClr val="accent1"/>
              </a:solidFill>
            </a:endParaRPr>
          </a:p>
          <a:p>
            <a:pPr marL="0" indent="0">
              <a:lnSpc>
                <a:spcPct val="100000"/>
              </a:lnSpc>
              <a:spcBef>
                <a:spcPts val="0"/>
              </a:spcBef>
              <a:spcAft>
                <a:spcPts val="0"/>
              </a:spcAft>
              <a:buNone/>
            </a:pPr>
            <a:r>
              <a:rPr lang="de-DE" sz="1467" dirty="0">
                <a:solidFill>
                  <a:schemeClr val="accent1"/>
                </a:solidFill>
              </a:rPr>
              <a:t>Technische Universität Darmstadt</a:t>
            </a:r>
          </a:p>
          <a:p>
            <a:pPr marL="0" indent="0">
              <a:lnSpc>
                <a:spcPct val="100000"/>
              </a:lnSpc>
              <a:spcBef>
                <a:spcPts val="0"/>
              </a:spcBef>
              <a:spcAft>
                <a:spcPts val="0"/>
              </a:spcAft>
              <a:buNone/>
            </a:pPr>
            <a:r>
              <a:rPr lang="de-DE" sz="1467" dirty="0">
                <a:solidFill>
                  <a:schemeClr val="accent1"/>
                </a:solidFill>
              </a:rPr>
              <a:t>Fachgebiet Systemzuverlässigkeit, </a:t>
            </a:r>
            <a:r>
              <a:rPr lang="de-DE" sz="1467" dirty="0" err="1">
                <a:solidFill>
                  <a:schemeClr val="accent1"/>
                </a:solidFill>
              </a:rPr>
              <a:t>Adaptronik</a:t>
            </a:r>
            <a:r>
              <a:rPr lang="de-DE" sz="1467" dirty="0">
                <a:solidFill>
                  <a:schemeClr val="accent1"/>
                </a:solidFill>
              </a:rPr>
              <a:t> und Maschinenakustik SAM</a:t>
            </a:r>
          </a:p>
          <a:p>
            <a:pPr marL="0" indent="0">
              <a:lnSpc>
                <a:spcPct val="100000"/>
              </a:lnSpc>
              <a:spcBef>
                <a:spcPts val="0"/>
              </a:spcBef>
              <a:spcAft>
                <a:spcPts val="0"/>
              </a:spcAft>
              <a:buNone/>
            </a:pPr>
            <a:r>
              <a:rPr lang="de-DE" sz="1467" dirty="0">
                <a:solidFill>
                  <a:schemeClr val="accent1"/>
                </a:solidFill>
              </a:rPr>
              <a:t>Otto-Berndt-Straße 2, Gebäude L1|01</a:t>
            </a:r>
          </a:p>
          <a:p>
            <a:pPr marL="0" indent="0">
              <a:lnSpc>
                <a:spcPct val="100000"/>
              </a:lnSpc>
              <a:spcBef>
                <a:spcPts val="0"/>
              </a:spcBef>
              <a:spcAft>
                <a:spcPts val="0"/>
              </a:spcAft>
              <a:buNone/>
            </a:pPr>
            <a:r>
              <a:rPr lang="de-DE" sz="1467" dirty="0">
                <a:solidFill>
                  <a:schemeClr val="accent1"/>
                </a:solidFill>
              </a:rPr>
              <a:t>64287 Darmstadt</a:t>
            </a:r>
          </a:p>
          <a:p>
            <a:pPr marL="0" indent="0">
              <a:lnSpc>
                <a:spcPct val="100000"/>
              </a:lnSpc>
              <a:spcBef>
                <a:spcPts val="0"/>
              </a:spcBef>
              <a:spcAft>
                <a:spcPts val="0"/>
              </a:spcAft>
              <a:buNone/>
            </a:pPr>
            <a:r>
              <a:rPr lang="de-DE" sz="1467" dirty="0">
                <a:solidFill>
                  <a:schemeClr val="accent1"/>
                </a:solidFill>
              </a:rPr>
              <a:t>Tel.: 06151 16-23510</a:t>
            </a:r>
          </a:p>
          <a:p>
            <a:pPr marL="0" indent="0">
              <a:lnSpc>
                <a:spcPct val="100000"/>
              </a:lnSpc>
              <a:spcBef>
                <a:spcPts val="0"/>
              </a:spcBef>
              <a:spcAft>
                <a:spcPts val="0"/>
              </a:spcAft>
              <a:buNone/>
            </a:pPr>
            <a:r>
              <a:rPr lang="de-DE" sz="1467" dirty="0">
                <a:solidFill>
                  <a:schemeClr val="accent1"/>
                </a:solidFill>
              </a:rPr>
              <a:t>tobias.melz@lbf.fraunhofer.de</a:t>
            </a:r>
          </a:p>
          <a:p>
            <a:pPr marL="0" indent="0">
              <a:lnSpc>
                <a:spcPct val="100000"/>
              </a:lnSpc>
              <a:spcBef>
                <a:spcPts val="0"/>
              </a:spcBef>
              <a:spcAft>
                <a:spcPts val="0"/>
              </a:spcAft>
              <a:buNone/>
            </a:pPr>
            <a:r>
              <a:rPr lang="de-DE" sz="1467" dirty="0">
                <a:solidFill>
                  <a:schemeClr val="accent1"/>
                </a:solidFill>
              </a:rPr>
              <a:t>www.sam.tu-darmstadt.de </a:t>
            </a:r>
            <a:br>
              <a:rPr lang="de-DE" sz="1467" dirty="0">
                <a:solidFill>
                  <a:schemeClr val="accent1"/>
                </a:solidFill>
              </a:rPr>
            </a:br>
            <a:r>
              <a:rPr lang="de-DE" sz="1467" dirty="0">
                <a:solidFill>
                  <a:schemeClr val="accent1"/>
                </a:solidFill>
              </a:rPr>
              <a:t>www.lbf.fraunhofer.de</a:t>
            </a:r>
          </a:p>
        </p:txBody>
      </p:sp>
      <p:sp>
        <p:nvSpPr>
          <p:cNvPr id="52" name="Rectangle 4"/>
          <p:cNvSpPr>
            <a:spLocks noGrp="1" noChangeArrowheads="1"/>
          </p:cNvSpPr>
          <p:nvPr>
            <p:ph type="subTitle" idx="1"/>
          </p:nvPr>
        </p:nvSpPr>
        <p:spPr>
          <a:xfrm>
            <a:off x="671076" y="1152001"/>
            <a:ext cx="9120000" cy="789519"/>
          </a:xfrm>
        </p:spPr>
        <p:txBody>
          <a:bodyPr lIns="0" tIns="0" rIns="0" bIns="0"/>
          <a:lstStyle>
            <a:lvl1pPr marL="0" indent="0">
              <a:spcBef>
                <a:spcPct val="0"/>
              </a:spcBef>
              <a:buFont typeface="Wingdings" pitchFamily="2" charset="2"/>
              <a:buNone/>
              <a:defRPr sz="2200" b="0" i="0">
                <a:solidFill>
                  <a:srgbClr val="FDCA00"/>
                </a:solidFill>
                <a:latin typeface="+mj-lt"/>
                <a:ea typeface="Verdana" charset="0"/>
                <a:cs typeface="Verdana" charset="0"/>
              </a:defRPr>
            </a:lvl1pPr>
          </a:lstStyle>
          <a:p>
            <a:r>
              <a:rPr lang="de-DE" dirty="0"/>
              <a:t>Master-Untertitelformat bearbeiten</a:t>
            </a:r>
          </a:p>
        </p:txBody>
      </p:sp>
      <p:grpSp>
        <p:nvGrpSpPr>
          <p:cNvPr id="45" name="Gruppierung 9"/>
          <p:cNvGrpSpPr/>
          <p:nvPr userDrawn="1"/>
        </p:nvGrpSpPr>
        <p:grpSpPr>
          <a:xfrm>
            <a:off x="9887088" y="477223"/>
            <a:ext cx="2304912" cy="870205"/>
            <a:chOff x="7415316" y="357917"/>
            <a:chExt cx="1728684" cy="652654"/>
          </a:xfrm>
          <a:solidFill>
            <a:schemeClr val="bg1"/>
          </a:solidFill>
        </p:grpSpPr>
        <p:sp>
          <p:nvSpPr>
            <p:cNvPr id="46" name="Rechteck 45"/>
            <p:cNvSpPr/>
            <p:nvPr/>
          </p:nvSpPr>
          <p:spPr>
            <a:xfrm>
              <a:off x="7415316" y="357917"/>
              <a:ext cx="1728684" cy="652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7" name="Picture 9" descr="tud_logo"/>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a:ext>
              </a:extLst>
            </a:blip>
            <a:srcRect l="7733" t="6878" r="5453" b="9546"/>
            <a:stretch/>
          </p:blipFill>
          <p:spPr bwMode="auto">
            <a:xfrm>
              <a:off x="7608875" y="407299"/>
              <a:ext cx="1404584" cy="540631"/>
            </a:xfrm>
            <a:prstGeom prst="rect">
              <a:avLst/>
            </a:prstGeom>
            <a:grpFill/>
            <a:ln w="9525">
              <a:noFill/>
              <a:miter lim="800000"/>
              <a:headEnd/>
              <a:tailEnd/>
            </a:ln>
          </p:spPr>
        </p:pic>
      </p:grpSp>
      <p:sp>
        <p:nvSpPr>
          <p:cNvPr id="84" name="Rechteck 83"/>
          <p:cNvSpPr/>
          <p:nvPr userDrawn="1"/>
        </p:nvSpPr>
        <p:spPr>
          <a:xfrm>
            <a:off x="9887088" y="1345096"/>
            <a:ext cx="2304912" cy="4296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1" name="Group 4"/>
          <p:cNvGrpSpPr>
            <a:grpSpLocks noChangeAspect="1"/>
          </p:cNvGrpSpPr>
          <p:nvPr userDrawn="1"/>
        </p:nvGrpSpPr>
        <p:grpSpPr bwMode="auto">
          <a:xfrm>
            <a:off x="11268361" y="1286959"/>
            <a:ext cx="601441" cy="445749"/>
            <a:chOff x="5478" y="637"/>
            <a:chExt cx="282" cy="209"/>
          </a:xfrm>
        </p:grpSpPr>
        <p:sp>
          <p:nvSpPr>
            <p:cNvPr id="53" name="AutoShape 3"/>
            <p:cNvSpPr>
              <a:spLocks noChangeAspect="1" noChangeArrowheads="1" noTextEdit="1"/>
            </p:cNvSpPr>
            <p:nvPr userDrawn="1"/>
          </p:nvSpPr>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54" name="Picture 5"/>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Freeform 6"/>
            <p:cNvSpPr>
              <a:spLocks noEditPoints="1"/>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 name="T70" fmla="*/ 554 w 554"/>
                <a:gd name="T71"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close/>
                  <a:moveTo>
                    <a:pt x="554" y="275"/>
                  </a:moveTo>
                  <a:lnTo>
                    <a:pt x="554" y="275"/>
                  </a:lnTo>
                  <a:close/>
                </a:path>
              </a:pathLst>
            </a:custGeom>
            <a:solidFill>
              <a:srgbClr val="B61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6" name="Freeform 7"/>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7" name="Line 8"/>
            <p:cNvSpPr>
              <a:spLocks noChangeShapeType="1"/>
            </p:cNvSpPr>
            <p:nvPr userDrawn="1"/>
          </p:nvSpPr>
          <p:spPr bwMode="auto">
            <a:xfrm>
              <a:off x="5671" y="7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8" name="Freeform 9"/>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w="158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9" name="Line 10"/>
            <p:cNvSpPr>
              <a:spLocks noChangeShapeType="1"/>
            </p:cNvSpPr>
            <p:nvPr userDrawn="1"/>
          </p:nvSpPr>
          <p:spPr bwMode="auto">
            <a:xfrm>
              <a:off x="5671" y="739"/>
              <a:ext cx="0" cy="0"/>
            </a:xfrm>
            <a:prstGeom prst="line">
              <a:avLst/>
            </a:prstGeom>
            <a:noFill/>
            <a:ln w="1588">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0" name="Freeform 11"/>
            <p:cNvSpPr>
              <a:spLocks noEditPoints="1"/>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 name="T70" fmla="*/ 510 w 510"/>
                <a:gd name="T71"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close/>
                  <a:moveTo>
                    <a:pt x="510" y="257"/>
                  </a:moveTo>
                  <a:lnTo>
                    <a:pt x="510" y="257"/>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1" name="Freeform 12"/>
            <p:cNvSpPr>
              <a:spLocks/>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2" name="Line 13"/>
            <p:cNvSpPr>
              <a:spLocks noChangeShapeType="1"/>
            </p:cNvSpPr>
            <p:nvPr userDrawn="1"/>
          </p:nvSpPr>
          <p:spPr bwMode="auto">
            <a:xfrm>
              <a:off x="5667" y="7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63" name="Picture 14"/>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Freeform 15"/>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 name="T36" fmla="*/ 0 w 364"/>
                <a:gd name="T3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lnTo>
                    <a:pt x="0" y="75"/>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5" name="Freeform 16"/>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66" name="Picture 17"/>
            <p:cNvPicPr>
              <a:picLocks noChangeAspect="1" noChangeArrowheads="1"/>
            </p:cNvPicPr>
            <p:nvPr userDrawn="1"/>
          </p:nvPicPr>
          <p:blipFill>
            <a:blip r:embed="rId6"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Freeform 18"/>
            <p:cNvSpPr>
              <a:spLocks noEditPoints="1"/>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 name="T70" fmla="*/ 478 w 478"/>
                <a:gd name="T71"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close/>
                  <a:moveTo>
                    <a:pt x="478" y="232"/>
                  </a:moveTo>
                  <a:lnTo>
                    <a:pt x="478" y="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8" name="Freeform 19"/>
            <p:cNvSpPr>
              <a:spLocks/>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9" name="Line 20"/>
            <p:cNvSpPr>
              <a:spLocks noChangeShapeType="1"/>
            </p:cNvSpPr>
            <p:nvPr userDrawn="1"/>
          </p:nvSpPr>
          <p:spPr bwMode="auto">
            <a:xfrm>
              <a:off x="5670" y="7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70" name="Picture 21"/>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Freeform 22"/>
            <p:cNvSpPr>
              <a:spLocks noEditPoints="1"/>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 name="T70" fmla="*/ 415 w 415"/>
                <a:gd name="T71"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close/>
                  <a:moveTo>
                    <a:pt x="415" y="209"/>
                  </a:moveTo>
                  <a:lnTo>
                    <a:pt x="415"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2" name="Freeform 23"/>
            <p:cNvSpPr>
              <a:spLocks/>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3" name="Line 24"/>
            <p:cNvSpPr>
              <a:spLocks noChangeShapeType="1"/>
            </p:cNvSpPr>
            <p:nvPr userDrawn="1"/>
          </p:nvSpPr>
          <p:spPr bwMode="auto">
            <a:xfrm>
              <a:off x="5664" y="74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74" name="Picture 25"/>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Freeform 26"/>
            <p:cNvSpPr>
              <a:spLocks noEditPoints="1"/>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 name="T86" fmla="*/ 6 w 133"/>
                <a:gd name="T87"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close/>
                  <a:moveTo>
                    <a:pt x="6" y="187"/>
                  </a:moveTo>
                  <a:lnTo>
                    <a:pt x="6" y="1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6" name="Freeform 27"/>
            <p:cNvSpPr>
              <a:spLocks/>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7" name="Line 28"/>
            <p:cNvSpPr>
              <a:spLocks noChangeShapeType="1"/>
            </p:cNvSpPr>
            <p:nvPr userDrawn="1"/>
          </p:nvSpPr>
          <p:spPr bwMode="auto">
            <a:xfrm>
              <a:off x="5565"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8" name="Freeform 29"/>
            <p:cNvSpPr>
              <a:spLocks noEditPoints="1"/>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 name="T66" fmla="*/ 0 w 242"/>
                <a:gd name="T67"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close/>
                  <a:moveTo>
                    <a:pt x="0" y="186"/>
                  </a:moveTo>
                  <a:lnTo>
                    <a:pt x="0"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9" name="Freeform 30"/>
            <p:cNvSpPr>
              <a:spLocks/>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0" name="Line 31"/>
            <p:cNvSpPr>
              <a:spLocks noChangeShapeType="1"/>
            </p:cNvSpPr>
            <p:nvPr userDrawn="1"/>
          </p:nvSpPr>
          <p:spPr bwMode="auto">
            <a:xfrm>
              <a:off x="5671"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1" name="Freeform 32"/>
            <p:cNvSpPr>
              <a:spLocks noEditPoints="1"/>
            </p:cNvSpPr>
            <p:nvPr userDrawn="1"/>
          </p:nvSpPr>
          <p:spPr bwMode="auto">
            <a:xfrm>
              <a:off x="5615" y="717"/>
              <a:ext cx="45" cy="63"/>
            </a:xfrm>
            <a:custGeom>
              <a:avLst/>
              <a:gdLst>
                <a:gd name="T0" fmla="*/ 93 w 135"/>
                <a:gd name="T1" fmla="*/ 109 h 191"/>
                <a:gd name="T2" fmla="*/ 93 w 135"/>
                <a:gd name="T3" fmla="*/ 42 h 191"/>
                <a:gd name="T4" fmla="*/ 93 w 135"/>
                <a:gd name="T5" fmla="*/ 42 h 191"/>
                <a:gd name="T6" fmla="*/ 86 w 135"/>
                <a:gd name="T7" fmla="*/ 40 h 191"/>
                <a:gd name="T8" fmla="*/ 78 w 135"/>
                <a:gd name="T9" fmla="*/ 39 h 191"/>
                <a:gd name="T10" fmla="*/ 68 w 135"/>
                <a:gd name="T11" fmla="*/ 37 h 191"/>
                <a:gd name="T12" fmla="*/ 59 w 135"/>
                <a:gd name="T13" fmla="*/ 40 h 191"/>
                <a:gd name="T14" fmla="*/ 55 w 135"/>
                <a:gd name="T15" fmla="*/ 42 h 191"/>
                <a:gd name="T16" fmla="*/ 50 w 135"/>
                <a:gd name="T17" fmla="*/ 45 h 191"/>
                <a:gd name="T18" fmla="*/ 48 w 135"/>
                <a:gd name="T19" fmla="*/ 49 h 191"/>
                <a:gd name="T20" fmla="*/ 45 w 135"/>
                <a:gd name="T21" fmla="*/ 53 h 191"/>
                <a:gd name="T22" fmla="*/ 43 w 135"/>
                <a:gd name="T23" fmla="*/ 59 h 191"/>
                <a:gd name="T24" fmla="*/ 42 w 135"/>
                <a:gd name="T25" fmla="*/ 67 h 191"/>
                <a:gd name="T26" fmla="*/ 42 w 135"/>
                <a:gd name="T27" fmla="*/ 109 h 191"/>
                <a:gd name="T28" fmla="*/ 93 w 135"/>
                <a:gd name="T29" fmla="*/ 109 h 191"/>
                <a:gd name="T30" fmla="*/ 42 w 135"/>
                <a:gd name="T31" fmla="*/ 144 h 191"/>
                <a:gd name="T32" fmla="*/ 42 w 135"/>
                <a:gd name="T33" fmla="*/ 186 h 191"/>
                <a:gd name="T34" fmla="*/ 42 w 135"/>
                <a:gd name="T35" fmla="*/ 186 h 191"/>
                <a:gd name="T36" fmla="*/ 39 w 135"/>
                <a:gd name="T37" fmla="*/ 189 h 191"/>
                <a:gd name="T38" fmla="*/ 35 w 135"/>
                <a:gd name="T39" fmla="*/ 190 h 191"/>
                <a:gd name="T40" fmla="*/ 27 w 135"/>
                <a:gd name="T41" fmla="*/ 191 h 191"/>
                <a:gd name="T42" fmla="*/ 22 w 135"/>
                <a:gd name="T43" fmla="*/ 191 h 191"/>
                <a:gd name="T44" fmla="*/ 15 w 135"/>
                <a:gd name="T45" fmla="*/ 191 h 191"/>
                <a:gd name="T46" fmla="*/ 9 w 135"/>
                <a:gd name="T47" fmla="*/ 190 h 191"/>
                <a:gd name="T48" fmla="*/ 3 w 135"/>
                <a:gd name="T49" fmla="*/ 189 h 191"/>
                <a:gd name="T50" fmla="*/ 0 w 135"/>
                <a:gd name="T51" fmla="*/ 186 h 191"/>
                <a:gd name="T52" fmla="*/ 0 w 135"/>
                <a:gd name="T53" fmla="*/ 0 h 191"/>
                <a:gd name="T54" fmla="*/ 102 w 135"/>
                <a:gd name="T55" fmla="*/ 0 h 191"/>
                <a:gd name="T56" fmla="*/ 102 w 135"/>
                <a:gd name="T57" fmla="*/ 0 h 191"/>
                <a:gd name="T58" fmla="*/ 110 w 135"/>
                <a:gd name="T59" fmla="*/ 0 h 191"/>
                <a:gd name="T60" fmla="*/ 118 w 135"/>
                <a:gd name="T61" fmla="*/ 3 h 191"/>
                <a:gd name="T62" fmla="*/ 123 w 135"/>
                <a:gd name="T63" fmla="*/ 6 h 191"/>
                <a:gd name="T64" fmla="*/ 128 w 135"/>
                <a:gd name="T65" fmla="*/ 12 h 191"/>
                <a:gd name="T66" fmla="*/ 132 w 135"/>
                <a:gd name="T67" fmla="*/ 19 h 191"/>
                <a:gd name="T68" fmla="*/ 133 w 135"/>
                <a:gd name="T69" fmla="*/ 27 h 191"/>
                <a:gd name="T70" fmla="*/ 135 w 135"/>
                <a:gd name="T71" fmla="*/ 39 h 191"/>
                <a:gd name="T72" fmla="*/ 135 w 135"/>
                <a:gd name="T73" fmla="*/ 52 h 191"/>
                <a:gd name="T74" fmla="*/ 135 w 135"/>
                <a:gd name="T75" fmla="*/ 186 h 191"/>
                <a:gd name="T76" fmla="*/ 135 w 135"/>
                <a:gd name="T77" fmla="*/ 186 h 191"/>
                <a:gd name="T78" fmla="*/ 132 w 135"/>
                <a:gd name="T79" fmla="*/ 189 h 191"/>
                <a:gd name="T80" fmla="*/ 128 w 135"/>
                <a:gd name="T81" fmla="*/ 190 h 191"/>
                <a:gd name="T82" fmla="*/ 121 w 135"/>
                <a:gd name="T83" fmla="*/ 191 h 191"/>
                <a:gd name="T84" fmla="*/ 115 w 135"/>
                <a:gd name="T85" fmla="*/ 191 h 191"/>
                <a:gd name="T86" fmla="*/ 108 w 135"/>
                <a:gd name="T87" fmla="*/ 191 h 191"/>
                <a:gd name="T88" fmla="*/ 102 w 135"/>
                <a:gd name="T89" fmla="*/ 190 h 191"/>
                <a:gd name="T90" fmla="*/ 96 w 135"/>
                <a:gd name="T91" fmla="*/ 189 h 191"/>
                <a:gd name="T92" fmla="*/ 93 w 135"/>
                <a:gd name="T93" fmla="*/ 186 h 191"/>
                <a:gd name="T94" fmla="*/ 93 w 135"/>
                <a:gd name="T95" fmla="*/ 144 h 191"/>
                <a:gd name="T96" fmla="*/ 110 w 135"/>
                <a:gd name="T97" fmla="*/ 144 h 191"/>
                <a:gd name="T98" fmla="*/ 42 w 135"/>
                <a:gd name="T99"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5" h="191">
                  <a:moveTo>
                    <a:pt x="93" y="109"/>
                  </a:moveTo>
                  <a:lnTo>
                    <a:pt x="93" y="42"/>
                  </a:lnTo>
                  <a:lnTo>
                    <a:pt x="93" y="42"/>
                  </a:lnTo>
                  <a:lnTo>
                    <a:pt x="86" y="40"/>
                  </a:lnTo>
                  <a:lnTo>
                    <a:pt x="78" y="39"/>
                  </a:lnTo>
                  <a:lnTo>
                    <a:pt x="68" y="37"/>
                  </a:lnTo>
                  <a:lnTo>
                    <a:pt x="59" y="40"/>
                  </a:lnTo>
                  <a:lnTo>
                    <a:pt x="55" y="42"/>
                  </a:lnTo>
                  <a:lnTo>
                    <a:pt x="50" y="45"/>
                  </a:lnTo>
                  <a:lnTo>
                    <a:pt x="48" y="49"/>
                  </a:lnTo>
                  <a:lnTo>
                    <a:pt x="45" y="53"/>
                  </a:lnTo>
                  <a:lnTo>
                    <a:pt x="43" y="59"/>
                  </a:lnTo>
                  <a:lnTo>
                    <a:pt x="42" y="67"/>
                  </a:lnTo>
                  <a:lnTo>
                    <a:pt x="42" y="109"/>
                  </a:lnTo>
                  <a:lnTo>
                    <a:pt x="93" y="109"/>
                  </a:lnTo>
                  <a:close/>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lnTo>
                    <a:pt x="42" y="1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2" name="Freeform 33"/>
            <p:cNvSpPr>
              <a:spLocks/>
            </p:cNvSpPr>
            <p:nvPr userDrawn="1"/>
          </p:nvSpPr>
          <p:spPr bwMode="auto">
            <a:xfrm>
              <a:off x="5629" y="729"/>
              <a:ext cx="17" cy="24"/>
            </a:xfrm>
            <a:custGeom>
              <a:avLst/>
              <a:gdLst>
                <a:gd name="T0" fmla="*/ 51 w 51"/>
                <a:gd name="T1" fmla="*/ 72 h 72"/>
                <a:gd name="T2" fmla="*/ 51 w 51"/>
                <a:gd name="T3" fmla="*/ 5 h 72"/>
                <a:gd name="T4" fmla="*/ 51 w 51"/>
                <a:gd name="T5" fmla="*/ 5 h 72"/>
                <a:gd name="T6" fmla="*/ 44 w 51"/>
                <a:gd name="T7" fmla="*/ 3 h 72"/>
                <a:gd name="T8" fmla="*/ 36 w 51"/>
                <a:gd name="T9" fmla="*/ 2 h 72"/>
                <a:gd name="T10" fmla="*/ 26 w 51"/>
                <a:gd name="T11" fmla="*/ 0 h 72"/>
                <a:gd name="T12" fmla="*/ 17 w 51"/>
                <a:gd name="T13" fmla="*/ 3 h 72"/>
                <a:gd name="T14" fmla="*/ 13 w 51"/>
                <a:gd name="T15" fmla="*/ 5 h 72"/>
                <a:gd name="T16" fmla="*/ 8 w 51"/>
                <a:gd name="T17" fmla="*/ 8 h 72"/>
                <a:gd name="T18" fmla="*/ 6 w 51"/>
                <a:gd name="T19" fmla="*/ 12 h 72"/>
                <a:gd name="T20" fmla="*/ 3 w 51"/>
                <a:gd name="T21" fmla="*/ 16 h 72"/>
                <a:gd name="T22" fmla="*/ 1 w 51"/>
                <a:gd name="T23" fmla="*/ 22 h 72"/>
                <a:gd name="T24" fmla="*/ 0 w 51"/>
                <a:gd name="T25" fmla="*/ 30 h 72"/>
                <a:gd name="T26" fmla="*/ 0 w 51"/>
                <a:gd name="T2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2">
                  <a:moveTo>
                    <a:pt x="51" y="72"/>
                  </a:moveTo>
                  <a:lnTo>
                    <a:pt x="51" y="5"/>
                  </a:lnTo>
                  <a:lnTo>
                    <a:pt x="51" y="5"/>
                  </a:lnTo>
                  <a:lnTo>
                    <a:pt x="44" y="3"/>
                  </a:lnTo>
                  <a:lnTo>
                    <a:pt x="36" y="2"/>
                  </a:lnTo>
                  <a:lnTo>
                    <a:pt x="26" y="0"/>
                  </a:lnTo>
                  <a:lnTo>
                    <a:pt x="17" y="3"/>
                  </a:lnTo>
                  <a:lnTo>
                    <a:pt x="13" y="5"/>
                  </a:lnTo>
                  <a:lnTo>
                    <a:pt x="8" y="8"/>
                  </a:lnTo>
                  <a:lnTo>
                    <a:pt x="6" y="12"/>
                  </a:lnTo>
                  <a:lnTo>
                    <a:pt x="3" y="16"/>
                  </a:lnTo>
                  <a:lnTo>
                    <a:pt x="1" y="22"/>
                  </a:lnTo>
                  <a:lnTo>
                    <a:pt x="0" y="30"/>
                  </a:lnTo>
                  <a:lnTo>
                    <a:pt x="0"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3" name="Freeform 34"/>
            <p:cNvSpPr>
              <a:spLocks/>
            </p:cNvSpPr>
            <p:nvPr userDrawn="1"/>
          </p:nvSpPr>
          <p:spPr bwMode="auto">
            <a:xfrm>
              <a:off x="5615" y="717"/>
              <a:ext cx="45" cy="63"/>
            </a:xfrm>
            <a:custGeom>
              <a:avLst/>
              <a:gdLst>
                <a:gd name="T0" fmla="*/ 42 w 135"/>
                <a:gd name="T1" fmla="*/ 144 h 191"/>
                <a:gd name="T2" fmla="*/ 42 w 135"/>
                <a:gd name="T3" fmla="*/ 186 h 191"/>
                <a:gd name="T4" fmla="*/ 42 w 135"/>
                <a:gd name="T5" fmla="*/ 186 h 191"/>
                <a:gd name="T6" fmla="*/ 39 w 135"/>
                <a:gd name="T7" fmla="*/ 189 h 191"/>
                <a:gd name="T8" fmla="*/ 35 w 135"/>
                <a:gd name="T9" fmla="*/ 190 h 191"/>
                <a:gd name="T10" fmla="*/ 27 w 135"/>
                <a:gd name="T11" fmla="*/ 191 h 191"/>
                <a:gd name="T12" fmla="*/ 22 w 135"/>
                <a:gd name="T13" fmla="*/ 191 h 191"/>
                <a:gd name="T14" fmla="*/ 15 w 135"/>
                <a:gd name="T15" fmla="*/ 191 h 191"/>
                <a:gd name="T16" fmla="*/ 9 w 135"/>
                <a:gd name="T17" fmla="*/ 190 h 191"/>
                <a:gd name="T18" fmla="*/ 3 w 135"/>
                <a:gd name="T19" fmla="*/ 189 h 191"/>
                <a:gd name="T20" fmla="*/ 0 w 135"/>
                <a:gd name="T21" fmla="*/ 186 h 191"/>
                <a:gd name="T22" fmla="*/ 0 w 135"/>
                <a:gd name="T23" fmla="*/ 0 h 191"/>
                <a:gd name="T24" fmla="*/ 102 w 135"/>
                <a:gd name="T25" fmla="*/ 0 h 191"/>
                <a:gd name="T26" fmla="*/ 102 w 135"/>
                <a:gd name="T27" fmla="*/ 0 h 191"/>
                <a:gd name="T28" fmla="*/ 110 w 135"/>
                <a:gd name="T29" fmla="*/ 0 h 191"/>
                <a:gd name="T30" fmla="*/ 118 w 135"/>
                <a:gd name="T31" fmla="*/ 3 h 191"/>
                <a:gd name="T32" fmla="*/ 123 w 135"/>
                <a:gd name="T33" fmla="*/ 6 h 191"/>
                <a:gd name="T34" fmla="*/ 128 w 135"/>
                <a:gd name="T35" fmla="*/ 12 h 191"/>
                <a:gd name="T36" fmla="*/ 132 w 135"/>
                <a:gd name="T37" fmla="*/ 19 h 191"/>
                <a:gd name="T38" fmla="*/ 133 w 135"/>
                <a:gd name="T39" fmla="*/ 27 h 191"/>
                <a:gd name="T40" fmla="*/ 135 w 135"/>
                <a:gd name="T41" fmla="*/ 39 h 191"/>
                <a:gd name="T42" fmla="*/ 135 w 135"/>
                <a:gd name="T43" fmla="*/ 52 h 191"/>
                <a:gd name="T44" fmla="*/ 135 w 135"/>
                <a:gd name="T45" fmla="*/ 186 h 191"/>
                <a:gd name="T46" fmla="*/ 135 w 135"/>
                <a:gd name="T47" fmla="*/ 186 h 191"/>
                <a:gd name="T48" fmla="*/ 132 w 135"/>
                <a:gd name="T49" fmla="*/ 189 h 191"/>
                <a:gd name="T50" fmla="*/ 128 w 135"/>
                <a:gd name="T51" fmla="*/ 190 h 191"/>
                <a:gd name="T52" fmla="*/ 121 w 135"/>
                <a:gd name="T53" fmla="*/ 191 h 191"/>
                <a:gd name="T54" fmla="*/ 115 w 135"/>
                <a:gd name="T55" fmla="*/ 191 h 191"/>
                <a:gd name="T56" fmla="*/ 108 w 135"/>
                <a:gd name="T57" fmla="*/ 191 h 191"/>
                <a:gd name="T58" fmla="*/ 102 w 135"/>
                <a:gd name="T59" fmla="*/ 190 h 191"/>
                <a:gd name="T60" fmla="*/ 96 w 135"/>
                <a:gd name="T61" fmla="*/ 189 h 191"/>
                <a:gd name="T62" fmla="*/ 93 w 135"/>
                <a:gd name="T63" fmla="*/ 186 h 191"/>
                <a:gd name="T64" fmla="*/ 93 w 135"/>
                <a:gd name="T65" fmla="*/ 144 h 191"/>
                <a:gd name="T66" fmla="*/ 110 w 135"/>
                <a:gd name="T67"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91">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17" name="Textfeld 116"/>
          <p:cNvSpPr txBox="1"/>
          <p:nvPr userDrawn="1"/>
        </p:nvSpPr>
        <p:spPr>
          <a:xfrm>
            <a:off x="10029282" y="1249779"/>
            <a:ext cx="1320124" cy="461665"/>
          </a:xfrm>
          <a:prstGeom prst="rect">
            <a:avLst/>
          </a:prstGeom>
          <a:noFill/>
        </p:spPr>
        <p:txBody>
          <a:bodyPr wrap="square" rtlCol="0">
            <a:spAutoFit/>
          </a:bodyPr>
          <a:lstStyle/>
          <a:p>
            <a:pPr algn="l">
              <a:lnSpc>
                <a:spcPct val="100000"/>
              </a:lnSpc>
              <a:spcAft>
                <a:spcPts val="167"/>
              </a:spcAft>
            </a:pPr>
            <a:r>
              <a:rPr lang="de-DE" sz="600" b="0" spc="0" baseline="0" dirty="0">
                <a:solidFill>
                  <a:schemeClr val="tx1"/>
                </a:solidFill>
                <a:latin typeface="+mj-lt"/>
              </a:rPr>
              <a:t>FACHGEBIET SYSTEMZUVERLÄSSIGKEIT, ADAPTRONIK UND MASCHINENAKUSTIK</a:t>
            </a:r>
          </a:p>
        </p:txBody>
      </p:sp>
      <p:pic>
        <p:nvPicPr>
          <p:cNvPr id="49" name="Picture 5"/>
          <p:cNvPicPr>
            <a:picLocks/>
          </p:cNvPicPr>
          <p:nvPr userDrawn="1"/>
        </p:nvPicPr>
        <p:blipFill>
          <a:blip r:embed="rId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flipH="1">
            <a:off x="680913" y="2604700"/>
            <a:ext cx="4407215" cy="2925377"/>
          </a:xfrm>
          <a:prstGeom prst="rect">
            <a:avLst/>
          </a:prstGeom>
          <a:noFill/>
          <a:ln w="19050">
            <a:noFill/>
            <a:miter lim="800000"/>
            <a:headEnd/>
            <a:tailEnd/>
          </a:ln>
          <a:effectLst/>
        </p:spPr>
      </p:pic>
      <p:pic>
        <p:nvPicPr>
          <p:cNvPr id="2" name="Grafik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0428" y="2364229"/>
            <a:ext cx="4177800" cy="3178055"/>
          </a:xfrm>
          <a:prstGeom prst="rect">
            <a:avLst/>
          </a:prstGeom>
        </p:spPr>
      </p:pic>
    </p:spTree>
    <p:extLst>
      <p:ext uri="{BB962C8B-B14F-4D97-AF65-F5344CB8AC3E}">
        <p14:creationId xmlns:p14="http://schemas.microsoft.com/office/powerpoint/2010/main" val="18911458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7_Titelfolie">
    <p:spTree>
      <p:nvGrpSpPr>
        <p:cNvPr id="1" name=""/>
        <p:cNvGrpSpPr/>
        <p:nvPr/>
      </p:nvGrpSpPr>
      <p:grpSpPr>
        <a:xfrm>
          <a:off x="0" y="0"/>
          <a:ext cx="0" cy="0"/>
          <a:chOff x="0" y="0"/>
          <a:chExt cx="0" cy="0"/>
        </a:xfrm>
      </p:grpSpPr>
      <p:sp>
        <p:nvSpPr>
          <p:cNvPr id="14" name="Rechteck 13"/>
          <p:cNvSpPr/>
          <p:nvPr/>
        </p:nvSpPr>
        <p:spPr>
          <a:xfrm>
            <a:off x="87" y="51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2" name="Titel 11"/>
          <p:cNvSpPr>
            <a:spLocks noGrp="1"/>
          </p:cNvSpPr>
          <p:nvPr>
            <p:ph type="title" hasCustomPrompt="1"/>
          </p:nvPr>
        </p:nvSpPr>
        <p:spPr>
          <a:xfrm>
            <a:off x="672001" y="480000"/>
            <a:ext cx="9120000" cy="480000"/>
          </a:xfrm>
        </p:spPr>
        <p:txBody>
          <a:bodyPr/>
          <a:lstStyle>
            <a:lvl1pPr>
              <a:defRPr sz="3200">
                <a:solidFill>
                  <a:schemeClr val="tx2"/>
                </a:solidFill>
              </a:defRPr>
            </a:lvl1pPr>
          </a:lstStyle>
          <a:p>
            <a:r>
              <a:rPr lang="de-DE" dirty="0"/>
              <a:t>TITELMASTERFORMAT DURCH KLICKEN</a:t>
            </a:r>
          </a:p>
        </p:txBody>
      </p:sp>
      <p:pic>
        <p:nvPicPr>
          <p:cNvPr id="15" name="Bild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6262" y="5747403"/>
            <a:ext cx="11192933" cy="609600"/>
          </a:xfrm>
          <a:prstGeom prst="rect">
            <a:avLst/>
          </a:prstGeom>
        </p:spPr>
      </p:pic>
      <p:sp>
        <p:nvSpPr>
          <p:cNvPr id="9" name="Titel 2"/>
          <p:cNvSpPr txBox="1">
            <a:spLocks/>
          </p:cNvSpPr>
          <p:nvPr/>
        </p:nvSpPr>
        <p:spPr bwMode="auto">
          <a:xfrm>
            <a:off x="2596318" y="5384375"/>
            <a:ext cx="1812295" cy="1117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b="1" i="0">
                <a:solidFill>
                  <a:srgbClr val="FDCA00"/>
                </a:solidFill>
                <a:latin typeface="+mj-lt"/>
                <a:ea typeface="Verdana" charset="0"/>
                <a:cs typeface="Verdana"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endParaRPr lang="de-DE" sz="4533" b="0" kern="0" dirty="0">
              <a:solidFill>
                <a:schemeClr val="tx2"/>
              </a:solidFill>
              <a:latin typeface="+mj-lt"/>
            </a:endParaRPr>
          </a:p>
        </p:txBody>
      </p:sp>
      <p:sp>
        <p:nvSpPr>
          <p:cNvPr id="50" name="Rectangle 4"/>
          <p:cNvSpPr>
            <a:spLocks noGrp="1" noChangeArrowheads="1"/>
          </p:cNvSpPr>
          <p:nvPr>
            <p:ph type="subTitle" idx="1"/>
          </p:nvPr>
        </p:nvSpPr>
        <p:spPr>
          <a:xfrm>
            <a:off x="671076" y="1152001"/>
            <a:ext cx="9120000" cy="789519"/>
          </a:xfrm>
        </p:spPr>
        <p:txBody>
          <a:bodyPr lIns="0" tIns="0" rIns="0" bIns="0"/>
          <a:lstStyle>
            <a:lvl1pPr marL="0" indent="0">
              <a:spcBef>
                <a:spcPct val="0"/>
              </a:spcBef>
              <a:buFont typeface="Wingdings" pitchFamily="2" charset="2"/>
              <a:buNone/>
              <a:defRPr sz="2200" b="0" i="0">
                <a:solidFill>
                  <a:schemeClr val="tx2"/>
                </a:solidFill>
                <a:latin typeface="+mj-lt"/>
                <a:ea typeface="Verdana" charset="0"/>
                <a:cs typeface="Verdana" charset="0"/>
              </a:defRPr>
            </a:lvl1pPr>
          </a:lstStyle>
          <a:p>
            <a:r>
              <a:rPr lang="de-DE" dirty="0"/>
              <a:t>Master-Untertitelformat bearbeiten</a:t>
            </a:r>
          </a:p>
        </p:txBody>
      </p:sp>
      <p:sp>
        <p:nvSpPr>
          <p:cNvPr id="51" name="Textfeld 50"/>
          <p:cNvSpPr txBox="1"/>
          <p:nvPr userDrawn="1"/>
        </p:nvSpPr>
        <p:spPr>
          <a:xfrm>
            <a:off x="5375999" y="2838156"/>
            <a:ext cx="6144000" cy="2575770"/>
          </a:xfrm>
          <a:prstGeom prst="rect">
            <a:avLst/>
          </a:prstGeom>
          <a:noFill/>
        </p:spPr>
        <p:txBody>
          <a:bodyPr wrap="square" rtlCol="0">
            <a:spAutoFit/>
          </a:bodyPr>
          <a:lstStyle/>
          <a:p>
            <a:pPr marL="0" indent="0">
              <a:lnSpc>
                <a:spcPct val="100000"/>
              </a:lnSpc>
              <a:spcBef>
                <a:spcPts val="0"/>
              </a:spcBef>
              <a:spcAft>
                <a:spcPts val="0"/>
              </a:spcAft>
              <a:buNone/>
            </a:pPr>
            <a:r>
              <a:rPr lang="de-DE" sz="1467" dirty="0">
                <a:solidFill>
                  <a:schemeClr val="tx2"/>
                </a:solidFill>
              </a:rPr>
              <a:t>Prof. Tobias </a:t>
            </a:r>
            <a:r>
              <a:rPr lang="de-DE" sz="1467" dirty="0" err="1">
                <a:solidFill>
                  <a:schemeClr val="tx2"/>
                </a:solidFill>
              </a:rPr>
              <a:t>Melz</a:t>
            </a:r>
            <a:endParaRPr lang="de-DE" sz="1467" dirty="0">
              <a:solidFill>
                <a:schemeClr val="tx2"/>
              </a:solidFill>
            </a:endParaRPr>
          </a:p>
          <a:p>
            <a:pPr marL="0" indent="0">
              <a:lnSpc>
                <a:spcPct val="100000"/>
              </a:lnSpc>
              <a:spcBef>
                <a:spcPts val="0"/>
              </a:spcBef>
              <a:spcAft>
                <a:spcPts val="0"/>
              </a:spcAft>
              <a:buNone/>
            </a:pPr>
            <a:endParaRPr lang="de-DE" sz="1467" dirty="0">
              <a:solidFill>
                <a:schemeClr val="tx2"/>
              </a:solidFill>
            </a:endParaRPr>
          </a:p>
          <a:p>
            <a:pPr marL="0" indent="0">
              <a:lnSpc>
                <a:spcPct val="100000"/>
              </a:lnSpc>
              <a:spcBef>
                <a:spcPts val="0"/>
              </a:spcBef>
              <a:spcAft>
                <a:spcPts val="0"/>
              </a:spcAft>
              <a:buNone/>
            </a:pPr>
            <a:r>
              <a:rPr lang="de-DE" sz="1467" dirty="0">
                <a:solidFill>
                  <a:schemeClr val="tx2"/>
                </a:solidFill>
              </a:rPr>
              <a:t>Technische Universität Darmstadt</a:t>
            </a:r>
          </a:p>
          <a:p>
            <a:pPr marL="0" indent="0">
              <a:lnSpc>
                <a:spcPct val="100000"/>
              </a:lnSpc>
              <a:spcBef>
                <a:spcPts val="0"/>
              </a:spcBef>
              <a:spcAft>
                <a:spcPts val="0"/>
              </a:spcAft>
              <a:buNone/>
            </a:pPr>
            <a:r>
              <a:rPr lang="de-DE" sz="1467" dirty="0">
                <a:solidFill>
                  <a:schemeClr val="tx2"/>
                </a:solidFill>
              </a:rPr>
              <a:t>Fachgebiet Systemzuverlässigkeit, </a:t>
            </a:r>
            <a:r>
              <a:rPr lang="de-DE" sz="1467" dirty="0" err="1">
                <a:solidFill>
                  <a:schemeClr val="tx2"/>
                </a:solidFill>
              </a:rPr>
              <a:t>Adaptronik</a:t>
            </a:r>
            <a:r>
              <a:rPr lang="de-DE" sz="1467" dirty="0">
                <a:solidFill>
                  <a:schemeClr val="tx2"/>
                </a:solidFill>
              </a:rPr>
              <a:t> und Maschinenakustik SAM</a:t>
            </a:r>
          </a:p>
          <a:p>
            <a:pPr marL="0" indent="0">
              <a:lnSpc>
                <a:spcPct val="100000"/>
              </a:lnSpc>
              <a:spcBef>
                <a:spcPts val="0"/>
              </a:spcBef>
              <a:spcAft>
                <a:spcPts val="0"/>
              </a:spcAft>
              <a:buNone/>
            </a:pPr>
            <a:r>
              <a:rPr lang="de-DE" sz="1467" dirty="0">
                <a:solidFill>
                  <a:schemeClr val="tx2"/>
                </a:solidFill>
              </a:rPr>
              <a:t>Otto-Berndt-Straße 2, Gebäude L1|01</a:t>
            </a:r>
          </a:p>
          <a:p>
            <a:pPr marL="0" indent="0">
              <a:lnSpc>
                <a:spcPct val="100000"/>
              </a:lnSpc>
              <a:spcBef>
                <a:spcPts val="0"/>
              </a:spcBef>
              <a:spcAft>
                <a:spcPts val="0"/>
              </a:spcAft>
              <a:buNone/>
            </a:pPr>
            <a:r>
              <a:rPr lang="de-DE" sz="1467" dirty="0">
                <a:solidFill>
                  <a:schemeClr val="tx2"/>
                </a:solidFill>
              </a:rPr>
              <a:t>64287 Darmstadt</a:t>
            </a:r>
          </a:p>
          <a:p>
            <a:pPr marL="0" indent="0">
              <a:lnSpc>
                <a:spcPct val="100000"/>
              </a:lnSpc>
              <a:spcBef>
                <a:spcPts val="0"/>
              </a:spcBef>
              <a:spcAft>
                <a:spcPts val="0"/>
              </a:spcAft>
              <a:buNone/>
            </a:pPr>
            <a:r>
              <a:rPr lang="de-DE" sz="1467" dirty="0">
                <a:solidFill>
                  <a:schemeClr val="tx2"/>
                </a:solidFill>
              </a:rPr>
              <a:t>Tel.: 06151 16-23510</a:t>
            </a:r>
          </a:p>
          <a:p>
            <a:pPr marL="0" indent="0">
              <a:lnSpc>
                <a:spcPct val="100000"/>
              </a:lnSpc>
              <a:spcBef>
                <a:spcPts val="0"/>
              </a:spcBef>
              <a:spcAft>
                <a:spcPts val="0"/>
              </a:spcAft>
              <a:buNone/>
            </a:pPr>
            <a:r>
              <a:rPr lang="de-DE" sz="1467" dirty="0">
                <a:solidFill>
                  <a:schemeClr val="tx2"/>
                </a:solidFill>
              </a:rPr>
              <a:t>tobias.melz@lbf.fraunhofer.de</a:t>
            </a:r>
          </a:p>
          <a:p>
            <a:pPr marL="0" indent="0">
              <a:lnSpc>
                <a:spcPct val="100000"/>
              </a:lnSpc>
              <a:spcBef>
                <a:spcPts val="0"/>
              </a:spcBef>
              <a:spcAft>
                <a:spcPts val="0"/>
              </a:spcAft>
              <a:buNone/>
            </a:pPr>
            <a:r>
              <a:rPr lang="de-DE" sz="1467" dirty="0">
                <a:solidFill>
                  <a:schemeClr val="tx2"/>
                </a:solidFill>
              </a:rPr>
              <a:t>www.sam.tu-darmstadt.de </a:t>
            </a:r>
            <a:br>
              <a:rPr lang="de-DE" sz="1467" dirty="0">
                <a:solidFill>
                  <a:schemeClr val="tx2"/>
                </a:solidFill>
              </a:rPr>
            </a:br>
            <a:r>
              <a:rPr lang="de-DE" sz="1467" dirty="0">
                <a:solidFill>
                  <a:schemeClr val="tx2"/>
                </a:solidFill>
              </a:rPr>
              <a:t>www.lbf.fraunhofer.de</a:t>
            </a:r>
          </a:p>
        </p:txBody>
      </p:sp>
      <p:grpSp>
        <p:nvGrpSpPr>
          <p:cNvPr id="84" name="Gruppierung 9"/>
          <p:cNvGrpSpPr/>
          <p:nvPr userDrawn="1"/>
        </p:nvGrpSpPr>
        <p:grpSpPr>
          <a:xfrm>
            <a:off x="9887088" y="477223"/>
            <a:ext cx="2304912" cy="870205"/>
            <a:chOff x="7415316" y="357917"/>
            <a:chExt cx="1728684" cy="652654"/>
          </a:xfrm>
          <a:solidFill>
            <a:schemeClr val="bg1"/>
          </a:solidFill>
        </p:grpSpPr>
        <p:sp>
          <p:nvSpPr>
            <p:cNvPr id="85" name="Rechteck 84"/>
            <p:cNvSpPr/>
            <p:nvPr/>
          </p:nvSpPr>
          <p:spPr>
            <a:xfrm>
              <a:off x="7415316" y="357917"/>
              <a:ext cx="1728684" cy="652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6" name="Picture 9" descr="tud_logo"/>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a:ext>
              </a:extLst>
            </a:blip>
            <a:srcRect l="7733" t="6878" r="5453" b="9546"/>
            <a:stretch/>
          </p:blipFill>
          <p:spPr bwMode="auto">
            <a:xfrm>
              <a:off x="7608875" y="407299"/>
              <a:ext cx="1404584" cy="540631"/>
            </a:xfrm>
            <a:prstGeom prst="rect">
              <a:avLst/>
            </a:prstGeom>
            <a:grpFill/>
            <a:ln w="9525">
              <a:noFill/>
              <a:miter lim="800000"/>
              <a:headEnd/>
              <a:tailEnd/>
            </a:ln>
          </p:spPr>
        </p:pic>
      </p:grpSp>
      <p:sp>
        <p:nvSpPr>
          <p:cNvPr id="46" name="Rechteck 45"/>
          <p:cNvSpPr/>
          <p:nvPr userDrawn="1"/>
        </p:nvSpPr>
        <p:spPr>
          <a:xfrm>
            <a:off x="9887088" y="1345096"/>
            <a:ext cx="2304912" cy="4296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7" name="Group 4"/>
          <p:cNvGrpSpPr>
            <a:grpSpLocks noChangeAspect="1"/>
          </p:cNvGrpSpPr>
          <p:nvPr userDrawn="1"/>
        </p:nvGrpSpPr>
        <p:grpSpPr bwMode="auto">
          <a:xfrm>
            <a:off x="11268361" y="1286959"/>
            <a:ext cx="601441" cy="445749"/>
            <a:chOff x="5478" y="637"/>
            <a:chExt cx="282" cy="209"/>
          </a:xfrm>
        </p:grpSpPr>
        <p:sp>
          <p:nvSpPr>
            <p:cNvPr id="49" name="AutoShape 3"/>
            <p:cNvSpPr>
              <a:spLocks noChangeAspect="1" noChangeArrowheads="1" noTextEdit="1"/>
            </p:cNvSpPr>
            <p:nvPr userDrawn="1"/>
          </p:nvSpPr>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52" name="Picture 5"/>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Freeform 6"/>
            <p:cNvSpPr>
              <a:spLocks noEditPoints="1"/>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 name="T70" fmla="*/ 554 w 554"/>
                <a:gd name="T71"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close/>
                  <a:moveTo>
                    <a:pt x="554" y="275"/>
                  </a:moveTo>
                  <a:lnTo>
                    <a:pt x="554" y="275"/>
                  </a:lnTo>
                  <a:close/>
                </a:path>
              </a:pathLst>
            </a:custGeom>
            <a:solidFill>
              <a:srgbClr val="B61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4" name="Freeform 7"/>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5" name="Line 8"/>
            <p:cNvSpPr>
              <a:spLocks noChangeShapeType="1"/>
            </p:cNvSpPr>
            <p:nvPr userDrawn="1"/>
          </p:nvSpPr>
          <p:spPr bwMode="auto">
            <a:xfrm>
              <a:off x="5671" y="7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6" name="Freeform 9"/>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w="158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7" name="Line 10"/>
            <p:cNvSpPr>
              <a:spLocks noChangeShapeType="1"/>
            </p:cNvSpPr>
            <p:nvPr userDrawn="1"/>
          </p:nvSpPr>
          <p:spPr bwMode="auto">
            <a:xfrm>
              <a:off x="5671" y="739"/>
              <a:ext cx="0" cy="0"/>
            </a:xfrm>
            <a:prstGeom prst="line">
              <a:avLst/>
            </a:prstGeom>
            <a:noFill/>
            <a:ln w="1588">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8" name="Freeform 11"/>
            <p:cNvSpPr>
              <a:spLocks noEditPoints="1"/>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 name="T70" fmla="*/ 510 w 510"/>
                <a:gd name="T71"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close/>
                  <a:moveTo>
                    <a:pt x="510" y="257"/>
                  </a:moveTo>
                  <a:lnTo>
                    <a:pt x="510" y="257"/>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9" name="Freeform 12"/>
            <p:cNvSpPr>
              <a:spLocks/>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0" name="Line 13"/>
            <p:cNvSpPr>
              <a:spLocks noChangeShapeType="1"/>
            </p:cNvSpPr>
            <p:nvPr userDrawn="1"/>
          </p:nvSpPr>
          <p:spPr bwMode="auto">
            <a:xfrm>
              <a:off x="5667" y="7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61" name="Picture 14"/>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Freeform 15"/>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 name="T36" fmla="*/ 0 w 364"/>
                <a:gd name="T3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lnTo>
                    <a:pt x="0" y="75"/>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3" name="Freeform 16"/>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64" name="Picture 17"/>
            <p:cNvPicPr>
              <a:picLocks noChangeAspect="1" noChangeArrowheads="1"/>
            </p:cNvPicPr>
            <p:nvPr userDrawn="1"/>
          </p:nvPicPr>
          <p:blipFill>
            <a:blip r:embed="rId6"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Freeform 18"/>
            <p:cNvSpPr>
              <a:spLocks noEditPoints="1"/>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 name="T70" fmla="*/ 478 w 478"/>
                <a:gd name="T71"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close/>
                  <a:moveTo>
                    <a:pt x="478" y="232"/>
                  </a:moveTo>
                  <a:lnTo>
                    <a:pt x="478" y="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6" name="Freeform 19"/>
            <p:cNvSpPr>
              <a:spLocks/>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7" name="Line 20"/>
            <p:cNvSpPr>
              <a:spLocks noChangeShapeType="1"/>
            </p:cNvSpPr>
            <p:nvPr userDrawn="1"/>
          </p:nvSpPr>
          <p:spPr bwMode="auto">
            <a:xfrm>
              <a:off x="5670" y="7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68" name="Picture 21"/>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Freeform 22"/>
            <p:cNvSpPr>
              <a:spLocks noEditPoints="1"/>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 name="T70" fmla="*/ 415 w 415"/>
                <a:gd name="T71"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close/>
                  <a:moveTo>
                    <a:pt x="415" y="209"/>
                  </a:moveTo>
                  <a:lnTo>
                    <a:pt x="415"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0" name="Freeform 23"/>
            <p:cNvSpPr>
              <a:spLocks/>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1" name="Line 24"/>
            <p:cNvSpPr>
              <a:spLocks noChangeShapeType="1"/>
            </p:cNvSpPr>
            <p:nvPr userDrawn="1"/>
          </p:nvSpPr>
          <p:spPr bwMode="auto">
            <a:xfrm>
              <a:off x="5664" y="74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72" name="Picture 25"/>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Freeform 26"/>
            <p:cNvSpPr>
              <a:spLocks noEditPoints="1"/>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 name="T86" fmla="*/ 6 w 133"/>
                <a:gd name="T87"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close/>
                  <a:moveTo>
                    <a:pt x="6" y="187"/>
                  </a:moveTo>
                  <a:lnTo>
                    <a:pt x="6" y="1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4" name="Freeform 27"/>
            <p:cNvSpPr>
              <a:spLocks/>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5" name="Line 28"/>
            <p:cNvSpPr>
              <a:spLocks noChangeShapeType="1"/>
            </p:cNvSpPr>
            <p:nvPr userDrawn="1"/>
          </p:nvSpPr>
          <p:spPr bwMode="auto">
            <a:xfrm>
              <a:off x="5565"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6" name="Freeform 29"/>
            <p:cNvSpPr>
              <a:spLocks noEditPoints="1"/>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 name="T66" fmla="*/ 0 w 242"/>
                <a:gd name="T67"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close/>
                  <a:moveTo>
                    <a:pt x="0" y="186"/>
                  </a:moveTo>
                  <a:lnTo>
                    <a:pt x="0"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7" name="Freeform 30"/>
            <p:cNvSpPr>
              <a:spLocks/>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8" name="Line 31"/>
            <p:cNvSpPr>
              <a:spLocks noChangeShapeType="1"/>
            </p:cNvSpPr>
            <p:nvPr userDrawn="1"/>
          </p:nvSpPr>
          <p:spPr bwMode="auto">
            <a:xfrm>
              <a:off x="5671"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9" name="Freeform 32"/>
            <p:cNvSpPr>
              <a:spLocks noEditPoints="1"/>
            </p:cNvSpPr>
            <p:nvPr userDrawn="1"/>
          </p:nvSpPr>
          <p:spPr bwMode="auto">
            <a:xfrm>
              <a:off x="5615" y="717"/>
              <a:ext cx="45" cy="63"/>
            </a:xfrm>
            <a:custGeom>
              <a:avLst/>
              <a:gdLst>
                <a:gd name="T0" fmla="*/ 93 w 135"/>
                <a:gd name="T1" fmla="*/ 109 h 191"/>
                <a:gd name="T2" fmla="*/ 93 w 135"/>
                <a:gd name="T3" fmla="*/ 42 h 191"/>
                <a:gd name="T4" fmla="*/ 93 w 135"/>
                <a:gd name="T5" fmla="*/ 42 h 191"/>
                <a:gd name="T6" fmla="*/ 86 w 135"/>
                <a:gd name="T7" fmla="*/ 40 h 191"/>
                <a:gd name="T8" fmla="*/ 78 w 135"/>
                <a:gd name="T9" fmla="*/ 39 h 191"/>
                <a:gd name="T10" fmla="*/ 68 w 135"/>
                <a:gd name="T11" fmla="*/ 37 h 191"/>
                <a:gd name="T12" fmla="*/ 59 w 135"/>
                <a:gd name="T13" fmla="*/ 40 h 191"/>
                <a:gd name="T14" fmla="*/ 55 w 135"/>
                <a:gd name="T15" fmla="*/ 42 h 191"/>
                <a:gd name="T16" fmla="*/ 50 w 135"/>
                <a:gd name="T17" fmla="*/ 45 h 191"/>
                <a:gd name="T18" fmla="*/ 48 w 135"/>
                <a:gd name="T19" fmla="*/ 49 h 191"/>
                <a:gd name="T20" fmla="*/ 45 w 135"/>
                <a:gd name="T21" fmla="*/ 53 h 191"/>
                <a:gd name="T22" fmla="*/ 43 w 135"/>
                <a:gd name="T23" fmla="*/ 59 h 191"/>
                <a:gd name="T24" fmla="*/ 42 w 135"/>
                <a:gd name="T25" fmla="*/ 67 h 191"/>
                <a:gd name="T26" fmla="*/ 42 w 135"/>
                <a:gd name="T27" fmla="*/ 109 h 191"/>
                <a:gd name="T28" fmla="*/ 93 w 135"/>
                <a:gd name="T29" fmla="*/ 109 h 191"/>
                <a:gd name="T30" fmla="*/ 42 w 135"/>
                <a:gd name="T31" fmla="*/ 144 h 191"/>
                <a:gd name="T32" fmla="*/ 42 w 135"/>
                <a:gd name="T33" fmla="*/ 186 h 191"/>
                <a:gd name="T34" fmla="*/ 42 w 135"/>
                <a:gd name="T35" fmla="*/ 186 h 191"/>
                <a:gd name="T36" fmla="*/ 39 w 135"/>
                <a:gd name="T37" fmla="*/ 189 h 191"/>
                <a:gd name="T38" fmla="*/ 35 w 135"/>
                <a:gd name="T39" fmla="*/ 190 h 191"/>
                <a:gd name="T40" fmla="*/ 27 w 135"/>
                <a:gd name="T41" fmla="*/ 191 h 191"/>
                <a:gd name="T42" fmla="*/ 22 w 135"/>
                <a:gd name="T43" fmla="*/ 191 h 191"/>
                <a:gd name="T44" fmla="*/ 15 w 135"/>
                <a:gd name="T45" fmla="*/ 191 h 191"/>
                <a:gd name="T46" fmla="*/ 9 w 135"/>
                <a:gd name="T47" fmla="*/ 190 h 191"/>
                <a:gd name="T48" fmla="*/ 3 w 135"/>
                <a:gd name="T49" fmla="*/ 189 h 191"/>
                <a:gd name="T50" fmla="*/ 0 w 135"/>
                <a:gd name="T51" fmla="*/ 186 h 191"/>
                <a:gd name="T52" fmla="*/ 0 w 135"/>
                <a:gd name="T53" fmla="*/ 0 h 191"/>
                <a:gd name="T54" fmla="*/ 102 w 135"/>
                <a:gd name="T55" fmla="*/ 0 h 191"/>
                <a:gd name="T56" fmla="*/ 102 w 135"/>
                <a:gd name="T57" fmla="*/ 0 h 191"/>
                <a:gd name="T58" fmla="*/ 110 w 135"/>
                <a:gd name="T59" fmla="*/ 0 h 191"/>
                <a:gd name="T60" fmla="*/ 118 w 135"/>
                <a:gd name="T61" fmla="*/ 3 h 191"/>
                <a:gd name="T62" fmla="*/ 123 w 135"/>
                <a:gd name="T63" fmla="*/ 6 h 191"/>
                <a:gd name="T64" fmla="*/ 128 w 135"/>
                <a:gd name="T65" fmla="*/ 12 h 191"/>
                <a:gd name="T66" fmla="*/ 132 w 135"/>
                <a:gd name="T67" fmla="*/ 19 h 191"/>
                <a:gd name="T68" fmla="*/ 133 w 135"/>
                <a:gd name="T69" fmla="*/ 27 h 191"/>
                <a:gd name="T70" fmla="*/ 135 w 135"/>
                <a:gd name="T71" fmla="*/ 39 h 191"/>
                <a:gd name="T72" fmla="*/ 135 w 135"/>
                <a:gd name="T73" fmla="*/ 52 h 191"/>
                <a:gd name="T74" fmla="*/ 135 w 135"/>
                <a:gd name="T75" fmla="*/ 186 h 191"/>
                <a:gd name="T76" fmla="*/ 135 w 135"/>
                <a:gd name="T77" fmla="*/ 186 h 191"/>
                <a:gd name="T78" fmla="*/ 132 w 135"/>
                <a:gd name="T79" fmla="*/ 189 h 191"/>
                <a:gd name="T80" fmla="*/ 128 w 135"/>
                <a:gd name="T81" fmla="*/ 190 h 191"/>
                <a:gd name="T82" fmla="*/ 121 w 135"/>
                <a:gd name="T83" fmla="*/ 191 h 191"/>
                <a:gd name="T84" fmla="*/ 115 w 135"/>
                <a:gd name="T85" fmla="*/ 191 h 191"/>
                <a:gd name="T86" fmla="*/ 108 w 135"/>
                <a:gd name="T87" fmla="*/ 191 h 191"/>
                <a:gd name="T88" fmla="*/ 102 w 135"/>
                <a:gd name="T89" fmla="*/ 190 h 191"/>
                <a:gd name="T90" fmla="*/ 96 w 135"/>
                <a:gd name="T91" fmla="*/ 189 h 191"/>
                <a:gd name="T92" fmla="*/ 93 w 135"/>
                <a:gd name="T93" fmla="*/ 186 h 191"/>
                <a:gd name="T94" fmla="*/ 93 w 135"/>
                <a:gd name="T95" fmla="*/ 144 h 191"/>
                <a:gd name="T96" fmla="*/ 110 w 135"/>
                <a:gd name="T97" fmla="*/ 144 h 191"/>
                <a:gd name="T98" fmla="*/ 42 w 135"/>
                <a:gd name="T99"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5" h="191">
                  <a:moveTo>
                    <a:pt x="93" y="109"/>
                  </a:moveTo>
                  <a:lnTo>
                    <a:pt x="93" y="42"/>
                  </a:lnTo>
                  <a:lnTo>
                    <a:pt x="93" y="42"/>
                  </a:lnTo>
                  <a:lnTo>
                    <a:pt x="86" y="40"/>
                  </a:lnTo>
                  <a:lnTo>
                    <a:pt x="78" y="39"/>
                  </a:lnTo>
                  <a:lnTo>
                    <a:pt x="68" y="37"/>
                  </a:lnTo>
                  <a:lnTo>
                    <a:pt x="59" y="40"/>
                  </a:lnTo>
                  <a:lnTo>
                    <a:pt x="55" y="42"/>
                  </a:lnTo>
                  <a:lnTo>
                    <a:pt x="50" y="45"/>
                  </a:lnTo>
                  <a:lnTo>
                    <a:pt x="48" y="49"/>
                  </a:lnTo>
                  <a:lnTo>
                    <a:pt x="45" y="53"/>
                  </a:lnTo>
                  <a:lnTo>
                    <a:pt x="43" y="59"/>
                  </a:lnTo>
                  <a:lnTo>
                    <a:pt x="42" y="67"/>
                  </a:lnTo>
                  <a:lnTo>
                    <a:pt x="42" y="109"/>
                  </a:lnTo>
                  <a:lnTo>
                    <a:pt x="93" y="109"/>
                  </a:lnTo>
                  <a:close/>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lnTo>
                    <a:pt x="42" y="1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0" name="Freeform 33"/>
            <p:cNvSpPr>
              <a:spLocks/>
            </p:cNvSpPr>
            <p:nvPr userDrawn="1"/>
          </p:nvSpPr>
          <p:spPr bwMode="auto">
            <a:xfrm>
              <a:off x="5629" y="729"/>
              <a:ext cx="17" cy="24"/>
            </a:xfrm>
            <a:custGeom>
              <a:avLst/>
              <a:gdLst>
                <a:gd name="T0" fmla="*/ 51 w 51"/>
                <a:gd name="T1" fmla="*/ 72 h 72"/>
                <a:gd name="T2" fmla="*/ 51 w 51"/>
                <a:gd name="T3" fmla="*/ 5 h 72"/>
                <a:gd name="T4" fmla="*/ 51 w 51"/>
                <a:gd name="T5" fmla="*/ 5 h 72"/>
                <a:gd name="T6" fmla="*/ 44 w 51"/>
                <a:gd name="T7" fmla="*/ 3 h 72"/>
                <a:gd name="T8" fmla="*/ 36 w 51"/>
                <a:gd name="T9" fmla="*/ 2 h 72"/>
                <a:gd name="T10" fmla="*/ 26 w 51"/>
                <a:gd name="T11" fmla="*/ 0 h 72"/>
                <a:gd name="T12" fmla="*/ 17 w 51"/>
                <a:gd name="T13" fmla="*/ 3 h 72"/>
                <a:gd name="T14" fmla="*/ 13 w 51"/>
                <a:gd name="T15" fmla="*/ 5 h 72"/>
                <a:gd name="T16" fmla="*/ 8 w 51"/>
                <a:gd name="T17" fmla="*/ 8 h 72"/>
                <a:gd name="T18" fmla="*/ 6 w 51"/>
                <a:gd name="T19" fmla="*/ 12 h 72"/>
                <a:gd name="T20" fmla="*/ 3 w 51"/>
                <a:gd name="T21" fmla="*/ 16 h 72"/>
                <a:gd name="T22" fmla="*/ 1 w 51"/>
                <a:gd name="T23" fmla="*/ 22 h 72"/>
                <a:gd name="T24" fmla="*/ 0 w 51"/>
                <a:gd name="T25" fmla="*/ 30 h 72"/>
                <a:gd name="T26" fmla="*/ 0 w 51"/>
                <a:gd name="T2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2">
                  <a:moveTo>
                    <a:pt x="51" y="72"/>
                  </a:moveTo>
                  <a:lnTo>
                    <a:pt x="51" y="5"/>
                  </a:lnTo>
                  <a:lnTo>
                    <a:pt x="51" y="5"/>
                  </a:lnTo>
                  <a:lnTo>
                    <a:pt x="44" y="3"/>
                  </a:lnTo>
                  <a:lnTo>
                    <a:pt x="36" y="2"/>
                  </a:lnTo>
                  <a:lnTo>
                    <a:pt x="26" y="0"/>
                  </a:lnTo>
                  <a:lnTo>
                    <a:pt x="17" y="3"/>
                  </a:lnTo>
                  <a:lnTo>
                    <a:pt x="13" y="5"/>
                  </a:lnTo>
                  <a:lnTo>
                    <a:pt x="8" y="8"/>
                  </a:lnTo>
                  <a:lnTo>
                    <a:pt x="6" y="12"/>
                  </a:lnTo>
                  <a:lnTo>
                    <a:pt x="3" y="16"/>
                  </a:lnTo>
                  <a:lnTo>
                    <a:pt x="1" y="22"/>
                  </a:lnTo>
                  <a:lnTo>
                    <a:pt x="0" y="30"/>
                  </a:lnTo>
                  <a:lnTo>
                    <a:pt x="0"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1" name="Freeform 34"/>
            <p:cNvSpPr>
              <a:spLocks/>
            </p:cNvSpPr>
            <p:nvPr userDrawn="1"/>
          </p:nvSpPr>
          <p:spPr bwMode="auto">
            <a:xfrm>
              <a:off x="5615" y="717"/>
              <a:ext cx="45" cy="63"/>
            </a:xfrm>
            <a:custGeom>
              <a:avLst/>
              <a:gdLst>
                <a:gd name="T0" fmla="*/ 42 w 135"/>
                <a:gd name="T1" fmla="*/ 144 h 191"/>
                <a:gd name="T2" fmla="*/ 42 w 135"/>
                <a:gd name="T3" fmla="*/ 186 h 191"/>
                <a:gd name="T4" fmla="*/ 42 w 135"/>
                <a:gd name="T5" fmla="*/ 186 h 191"/>
                <a:gd name="T6" fmla="*/ 39 w 135"/>
                <a:gd name="T7" fmla="*/ 189 h 191"/>
                <a:gd name="T8" fmla="*/ 35 w 135"/>
                <a:gd name="T9" fmla="*/ 190 h 191"/>
                <a:gd name="T10" fmla="*/ 27 w 135"/>
                <a:gd name="T11" fmla="*/ 191 h 191"/>
                <a:gd name="T12" fmla="*/ 22 w 135"/>
                <a:gd name="T13" fmla="*/ 191 h 191"/>
                <a:gd name="T14" fmla="*/ 15 w 135"/>
                <a:gd name="T15" fmla="*/ 191 h 191"/>
                <a:gd name="T16" fmla="*/ 9 w 135"/>
                <a:gd name="T17" fmla="*/ 190 h 191"/>
                <a:gd name="T18" fmla="*/ 3 w 135"/>
                <a:gd name="T19" fmla="*/ 189 h 191"/>
                <a:gd name="T20" fmla="*/ 0 w 135"/>
                <a:gd name="T21" fmla="*/ 186 h 191"/>
                <a:gd name="T22" fmla="*/ 0 w 135"/>
                <a:gd name="T23" fmla="*/ 0 h 191"/>
                <a:gd name="T24" fmla="*/ 102 w 135"/>
                <a:gd name="T25" fmla="*/ 0 h 191"/>
                <a:gd name="T26" fmla="*/ 102 w 135"/>
                <a:gd name="T27" fmla="*/ 0 h 191"/>
                <a:gd name="T28" fmla="*/ 110 w 135"/>
                <a:gd name="T29" fmla="*/ 0 h 191"/>
                <a:gd name="T30" fmla="*/ 118 w 135"/>
                <a:gd name="T31" fmla="*/ 3 h 191"/>
                <a:gd name="T32" fmla="*/ 123 w 135"/>
                <a:gd name="T33" fmla="*/ 6 h 191"/>
                <a:gd name="T34" fmla="*/ 128 w 135"/>
                <a:gd name="T35" fmla="*/ 12 h 191"/>
                <a:gd name="T36" fmla="*/ 132 w 135"/>
                <a:gd name="T37" fmla="*/ 19 h 191"/>
                <a:gd name="T38" fmla="*/ 133 w 135"/>
                <a:gd name="T39" fmla="*/ 27 h 191"/>
                <a:gd name="T40" fmla="*/ 135 w 135"/>
                <a:gd name="T41" fmla="*/ 39 h 191"/>
                <a:gd name="T42" fmla="*/ 135 w 135"/>
                <a:gd name="T43" fmla="*/ 52 h 191"/>
                <a:gd name="T44" fmla="*/ 135 w 135"/>
                <a:gd name="T45" fmla="*/ 186 h 191"/>
                <a:gd name="T46" fmla="*/ 135 w 135"/>
                <a:gd name="T47" fmla="*/ 186 h 191"/>
                <a:gd name="T48" fmla="*/ 132 w 135"/>
                <a:gd name="T49" fmla="*/ 189 h 191"/>
                <a:gd name="T50" fmla="*/ 128 w 135"/>
                <a:gd name="T51" fmla="*/ 190 h 191"/>
                <a:gd name="T52" fmla="*/ 121 w 135"/>
                <a:gd name="T53" fmla="*/ 191 h 191"/>
                <a:gd name="T54" fmla="*/ 115 w 135"/>
                <a:gd name="T55" fmla="*/ 191 h 191"/>
                <a:gd name="T56" fmla="*/ 108 w 135"/>
                <a:gd name="T57" fmla="*/ 191 h 191"/>
                <a:gd name="T58" fmla="*/ 102 w 135"/>
                <a:gd name="T59" fmla="*/ 190 h 191"/>
                <a:gd name="T60" fmla="*/ 96 w 135"/>
                <a:gd name="T61" fmla="*/ 189 h 191"/>
                <a:gd name="T62" fmla="*/ 93 w 135"/>
                <a:gd name="T63" fmla="*/ 186 h 191"/>
                <a:gd name="T64" fmla="*/ 93 w 135"/>
                <a:gd name="T65" fmla="*/ 144 h 191"/>
                <a:gd name="T66" fmla="*/ 110 w 135"/>
                <a:gd name="T67"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91">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82" name="Textfeld 81"/>
          <p:cNvSpPr txBox="1"/>
          <p:nvPr userDrawn="1"/>
        </p:nvSpPr>
        <p:spPr>
          <a:xfrm>
            <a:off x="10029282" y="1249779"/>
            <a:ext cx="1320124" cy="461665"/>
          </a:xfrm>
          <a:prstGeom prst="rect">
            <a:avLst/>
          </a:prstGeom>
          <a:noFill/>
        </p:spPr>
        <p:txBody>
          <a:bodyPr wrap="square" rtlCol="0">
            <a:spAutoFit/>
          </a:bodyPr>
          <a:lstStyle/>
          <a:p>
            <a:pPr algn="l">
              <a:lnSpc>
                <a:spcPct val="100000"/>
              </a:lnSpc>
              <a:spcAft>
                <a:spcPts val="167"/>
              </a:spcAft>
            </a:pPr>
            <a:r>
              <a:rPr lang="de-DE" sz="600" b="0" spc="0" baseline="0" dirty="0">
                <a:solidFill>
                  <a:schemeClr val="tx1"/>
                </a:solidFill>
                <a:latin typeface="+mj-lt"/>
              </a:rPr>
              <a:t>FACHGEBIET SYSTEMZUVERLÄSSIGKEIT, ADAPTRONIK UND MASCHINENAKUSTIK</a:t>
            </a:r>
          </a:p>
        </p:txBody>
      </p:sp>
      <p:pic>
        <p:nvPicPr>
          <p:cNvPr id="48" name="Picture 5"/>
          <p:cNvPicPr>
            <a:picLocks/>
          </p:cNvPicPr>
          <p:nvPr userDrawn="1"/>
        </p:nvPicPr>
        <p:blipFill>
          <a:blip r:embed="rId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flipH="1">
            <a:off x="680914" y="2604700"/>
            <a:ext cx="4407215" cy="2925377"/>
          </a:xfrm>
          <a:prstGeom prst="rect">
            <a:avLst/>
          </a:prstGeom>
          <a:noFill/>
          <a:ln w="19050">
            <a:noFill/>
            <a:miter lim="800000"/>
            <a:headEnd/>
            <a:tailEnd/>
          </a:ln>
          <a:effectLst/>
        </p:spPr>
      </p:pic>
      <p:pic>
        <p:nvPicPr>
          <p:cNvPr id="2" name="Grafik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68357" y="2366993"/>
            <a:ext cx="4177800" cy="3173991"/>
          </a:xfrm>
          <a:prstGeom prst="rect">
            <a:avLst/>
          </a:prstGeom>
        </p:spPr>
      </p:pic>
    </p:spTree>
    <p:extLst>
      <p:ext uri="{BB962C8B-B14F-4D97-AF65-F5344CB8AC3E}">
        <p14:creationId xmlns:p14="http://schemas.microsoft.com/office/powerpoint/2010/main" val="19160429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9" name="Rechteck 8"/>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2"/>
              </a:solidFill>
            </a:endParaRPr>
          </a:p>
        </p:txBody>
      </p:sp>
      <p:sp>
        <p:nvSpPr>
          <p:cNvPr id="17" name="Titel 11"/>
          <p:cNvSpPr>
            <a:spLocks noGrp="1"/>
          </p:cNvSpPr>
          <p:nvPr>
            <p:ph type="title" hasCustomPrompt="1"/>
          </p:nvPr>
        </p:nvSpPr>
        <p:spPr>
          <a:xfrm>
            <a:off x="672001" y="480000"/>
            <a:ext cx="9120000" cy="480000"/>
          </a:xfrm>
        </p:spPr>
        <p:txBody>
          <a:bodyPr/>
          <a:lstStyle>
            <a:lvl1pPr>
              <a:defRPr>
                <a:solidFill>
                  <a:schemeClr val="accent1"/>
                </a:solidFill>
              </a:defRPr>
            </a:lvl1pPr>
          </a:lstStyle>
          <a:p>
            <a:r>
              <a:rPr lang="de-DE" dirty="0"/>
              <a:t>TITELMASTERFORMAT DURCH KLICKEN</a:t>
            </a:r>
          </a:p>
        </p:txBody>
      </p:sp>
      <p:pic>
        <p:nvPicPr>
          <p:cNvPr id="13" name="Bild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7712" y="6204469"/>
            <a:ext cx="11192933" cy="508000"/>
          </a:xfrm>
          <a:prstGeom prst="rect">
            <a:avLst/>
          </a:prstGeom>
        </p:spPr>
      </p:pic>
      <p:sp>
        <p:nvSpPr>
          <p:cNvPr id="8" name="Titel 2"/>
          <p:cNvSpPr txBox="1">
            <a:spLocks/>
          </p:cNvSpPr>
          <p:nvPr/>
        </p:nvSpPr>
        <p:spPr bwMode="auto">
          <a:xfrm>
            <a:off x="1962782" y="5988089"/>
            <a:ext cx="1812295" cy="1117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b="1" i="0">
                <a:solidFill>
                  <a:srgbClr val="FDCA00"/>
                </a:solidFill>
                <a:latin typeface="+mj-lt"/>
                <a:ea typeface="Verdana" charset="0"/>
                <a:cs typeface="Verdana"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endParaRPr lang="de-DE" sz="2933" b="0" kern="0" dirty="0">
              <a:solidFill>
                <a:schemeClr val="accent1"/>
              </a:solidFill>
              <a:latin typeface="+mj-lt"/>
            </a:endParaRPr>
          </a:p>
        </p:txBody>
      </p:sp>
      <p:sp>
        <p:nvSpPr>
          <p:cNvPr id="47" name="Rectangle 4"/>
          <p:cNvSpPr>
            <a:spLocks noGrp="1" noChangeArrowheads="1"/>
          </p:cNvSpPr>
          <p:nvPr>
            <p:ph type="subTitle" idx="1"/>
          </p:nvPr>
        </p:nvSpPr>
        <p:spPr>
          <a:xfrm>
            <a:off x="671076" y="1152001"/>
            <a:ext cx="9120000" cy="789519"/>
          </a:xfrm>
        </p:spPr>
        <p:txBody>
          <a:bodyPr lIns="0" tIns="0" rIns="0" bIns="0"/>
          <a:lstStyle>
            <a:lvl1pPr marL="0" indent="0">
              <a:spcBef>
                <a:spcPct val="0"/>
              </a:spcBef>
              <a:buFont typeface="Wingdings" pitchFamily="2" charset="2"/>
              <a:buNone/>
              <a:defRPr sz="2200" b="0" i="0">
                <a:solidFill>
                  <a:srgbClr val="FDCA00"/>
                </a:solidFill>
                <a:latin typeface="+mj-lt"/>
                <a:ea typeface="Verdana" charset="0"/>
                <a:cs typeface="Verdana" charset="0"/>
              </a:defRPr>
            </a:lvl1pPr>
          </a:lstStyle>
          <a:p>
            <a:r>
              <a:rPr lang="de-DE" dirty="0"/>
              <a:t>Master-Untertitelformat bearbeiten</a:t>
            </a:r>
          </a:p>
        </p:txBody>
      </p:sp>
      <p:grpSp>
        <p:nvGrpSpPr>
          <p:cNvPr id="48" name="Gruppierung 9"/>
          <p:cNvGrpSpPr/>
          <p:nvPr userDrawn="1"/>
        </p:nvGrpSpPr>
        <p:grpSpPr>
          <a:xfrm>
            <a:off x="9887088" y="477223"/>
            <a:ext cx="2304912" cy="870205"/>
            <a:chOff x="7415316" y="357917"/>
            <a:chExt cx="1728684" cy="652654"/>
          </a:xfrm>
          <a:solidFill>
            <a:schemeClr val="bg1"/>
          </a:solidFill>
        </p:grpSpPr>
        <p:sp>
          <p:nvSpPr>
            <p:cNvPr id="49" name="Rechteck 48"/>
            <p:cNvSpPr/>
            <p:nvPr/>
          </p:nvSpPr>
          <p:spPr>
            <a:xfrm>
              <a:off x="7415316" y="357917"/>
              <a:ext cx="1728684" cy="652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0" name="Picture 9" descr="tud_logo"/>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a:ext>
              </a:extLst>
            </a:blip>
            <a:srcRect l="7733" t="6878" r="5453" b="9546"/>
            <a:stretch/>
          </p:blipFill>
          <p:spPr bwMode="auto">
            <a:xfrm>
              <a:off x="7608875" y="407299"/>
              <a:ext cx="1404584" cy="540631"/>
            </a:xfrm>
            <a:prstGeom prst="rect">
              <a:avLst/>
            </a:prstGeom>
            <a:grpFill/>
            <a:ln w="9525">
              <a:noFill/>
              <a:miter lim="800000"/>
              <a:headEnd/>
              <a:tailEnd/>
            </a:ln>
          </p:spPr>
        </p:pic>
      </p:grpSp>
      <p:sp>
        <p:nvSpPr>
          <p:cNvPr id="43" name="Rechteck 42"/>
          <p:cNvSpPr/>
          <p:nvPr userDrawn="1"/>
        </p:nvSpPr>
        <p:spPr>
          <a:xfrm>
            <a:off x="9887088" y="1345096"/>
            <a:ext cx="2304912" cy="4296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4" name="Group 4"/>
          <p:cNvGrpSpPr>
            <a:grpSpLocks noChangeAspect="1"/>
          </p:cNvGrpSpPr>
          <p:nvPr userDrawn="1"/>
        </p:nvGrpSpPr>
        <p:grpSpPr bwMode="auto">
          <a:xfrm>
            <a:off x="11268361" y="1286959"/>
            <a:ext cx="601441" cy="445749"/>
            <a:chOff x="5478" y="637"/>
            <a:chExt cx="282" cy="209"/>
          </a:xfrm>
        </p:grpSpPr>
        <p:sp>
          <p:nvSpPr>
            <p:cNvPr id="45" name="AutoShape 3"/>
            <p:cNvSpPr>
              <a:spLocks noChangeAspect="1" noChangeArrowheads="1" noTextEdit="1"/>
            </p:cNvSpPr>
            <p:nvPr userDrawn="1"/>
          </p:nvSpPr>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46" name="Picture 5"/>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Freeform 6"/>
            <p:cNvSpPr>
              <a:spLocks noEditPoints="1"/>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 name="T70" fmla="*/ 554 w 554"/>
                <a:gd name="T71"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close/>
                  <a:moveTo>
                    <a:pt x="554" y="275"/>
                  </a:moveTo>
                  <a:lnTo>
                    <a:pt x="554" y="275"/>
                  </a:lnTo>
                  <a:close/>
                </a:path>
              </a:pathLst>
            </a:custGeom>
            <a:solidFill>
              <a:srgbClr val="B61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5" name="Freeform 7"/>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6" name="Line 8"/>
            <p:cNvSpPr>
              <a:spLocks noChangeShapeType="1"/>
            </p:cNvSpPr>
            <p:nvPr userDrawn="1"/>
          </p:nvSpPr>
          <p:spPr bwMode="auto">
            <a:xfrm>
              <a:off x="5671" y="7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7" name="Freeform 9"/>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w="158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8" name="Line 10"/>
            <p:cNvSpPr>
              <a:spLocks noChangeShapeType="1"/>
            </p:cNvSpPr>
            <p:nvPr userDrawn="1"/>
          </p:nvSpPr>
          <p:spPr bwMode="auto">
            <a:xfrm>
              <a:off x="5671" y="739"/>
              <a:ext cx="0" cy="0"/>
            </a:xfrm>
            <a:prstGeom prst="line">
              <a:avLst/>
            </a:prstGeom>
            <a:noFill/>
            <a:ln w="1588">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9" name="Freeform 11"/>
            <p:cNvSpPr>
              <a:spLocks noEditPoints="1"/>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 name="T70" fmla="*/ 510 w 510"/>
                <a:gd name="T71"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close/>
                  <a:moveTo>
                    <a:pt x="510" y="257"/>
                  </a:moveTo>
                  <a:lnTo>
                    <a:pt x="510" y="257"/>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0" name="Freeform 12"/>
            <p:cNvSpPr>
              <a:spLocks/>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1" name="Line 13"/>
            <p:cNvSpPr>
              <a:spLocks noChangeShapeType="1"/>
            </p:cNvSpPr>
            <p:nvPr userDrawn="1"/>
          </p:nvSpPr>
          <p:spPr bwMode="auto">
            <a:xfrm>
              <a:off x="5667" y="7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92" name="Picture 14"/>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Freeform 15"/>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 name="T36" fmla="*/ 0 w 364"/>
                <a:gd name="T3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lnTo>
                    <a:pt x="0" y="75"/>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4" name="Freeform 16"/>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95" name="Picture 17"/>
            <p:cNvPicPr>
              <a:picLocks noChangeAspect="1" noChangeArrowheads="1"/>
            </p:cNvPicPr>
            <p:nvPr userDrawn="1"/>
          </p:nvPicPr>
          <p:blipFill>
            <a:blip r:embed="rId6"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Freeform 18"/>
            <p:cNvSpPr>
              <a:spLocks noEditPoints="1"/>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 name="T70" fmla="*/ 478 w 478"/>
                <a:gd name="T71"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close/>
                  <a:moveTo>
                    <a:pt x="478" y="232"/>
                  </a:moveTo>
                  <a:lnTo>
                    <a:pt x="478" y="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7" name="Freeform 19"/>
            <p:cNvSpPr>
              <a:spLocks/>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8" name="Line 20"/>
            <p:cNvSpPr>
              <a:spLocks noChangeShapeType="1"/>
            </p:cNvSpPr>
            <p:nvPr userDrawn="1"/>
          </p:nvSpPr>
          <p:spPr bwMode="auto">
            <a:xfrm>
              <a:off x="5670" y="7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99" name="Picture 21"/>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Freeform 22"/>
            <p:cNvSpPr>
              <a:spLocks noEditPoints="1"/>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 name="T70" fmla="*/ 415 w 415"/>
                <a:gd name="T71"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close/>
                  <a:moveTo>
                    <a:pt x="415" y="209"/>
                  </a:moveTo>
                  <a:lnTo>
                    <a:pt x="415"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1" name="Freeform 23"/>
            <p:cNvSpPr>
              <a:spLocks/>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2" name="Line 24"/>
            <p:cNvSpPr>
              <a:spLocks noChangeShapeType="1"/>
            </p:cNvSpPr>
            <p:nvPr userDrawn="1"/>
          </p:nvSpPr>
          <p:spPr bwMode="auto">
            <a:xfrm>
              <a:off x="5664" y="74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103" name="Picture 25"/>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Freeform 26"/>
            <p:cNvSpPr>
              <a:spLocks noEditPoints="1"/>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 name="T86" fmla="*/ 6 w 133"/>
                <a:gd name="T87"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close/>
                  <a:moveTo>
                    <a:pt x="6" y="187"/>
                  </a:moveTo>
                  <a:lnTo>
                    <a:pt x="6" y="1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5" name="Freeform 27"/>
            <p:cNvSpPr>
              <a:spLocks/>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6" name="Line 28"/>
            <p:cNvSpPr>
              <a:spLocks noChangeShapeType="1"/>
            </p:cNvSpPr>
            <p:nvPr userDrawn="1"/>
          </p:nvSpPr>
          <p:spPr bwMode="auto">
            <a:xfrm>
              <a:off x="5565"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7" name="Freeform 29"/>
            <p:cNvSpPr>
              <a:spLocks noEditPoints="1"/>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 name="T66" fmla="*/ 0 w 242"/>
                <a:gd name="T67"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close/>
                  <a:moveTo>
                    <a:pt x="0" y="186"/>
                  </a:moveTo>
                  <a:lnTo>
                    <a:pt x="0"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8" name="Freeform 30"/>
            <p:cNvSpPr>
              <a:spLocks/>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9" name="Line 31"/>
            <p:cNvSpPr>
              <a:spLocks noChangeShapeType="1"/>
            </p:cNvSpPr>
            <p:nvPr userDrawn="1"/>
          </p:nvSpPr>
          <p:spPr bwMode="auto">
            <a:xfrm>
              <a:off x="5671"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0" name="Freeform 32"/>
            <p:cNvSpPr>
              <a:spLocks noEditPoints="1"/>
            </p:cNvSpPr>
            <p:nvPr userDrawn="1"/>
          </p:nvSpPr>
          <p:spPr bwMode="auto">
            <a:xfrm>
              <a:off x="5615" y="717"/>
              <a:ext cx="45" cy="63"/>
            </a:xfrm>
            <a:custGeom>
              <a:avLst/>
              <a:gdLst>
                <a:gd name="T0" fmla="*/ 93 w 135"/>
                <a:gd name="T1" fmla="*/ 109 h 191"/>
                <a:gd name="T2" fmla="*/ 93 w 135"/>
                <a:gd name="T3" fmla="*/ 42 h 191"/>
                <a:gd name="T4" fmla="*/ 93 w 135"/>
                <a:gd name="T5" fmla="*/ 42 h 191"/>
                <a:gd name="T6" fmla="*/ 86 w 135"/>
                <a:gd name="T7" fmla="*/ 40 h 191"/>
                <a:gd name="T8" fmla="*/ 78 w 135"/>
                <a:gd name="T9" fmla="*/ 39 h 191"/>
                <a:gd name="T10" fmla="*/ 68 w 135"/>
                <a:gd name="T11" fmla="*/ 37 h 191"/>
                <a:gd name="T12" fmla="*/ 59 w 135"/>
                <a:gd name="T13" fmla="*/ 40 h 191"/>
                <a:gd name="T14" fmla="*/ 55 w 135"/>
                <a:gd name="T15" fmla="*/ 42 h 191"/>
                <a:gd name="T16" fmla="*/ 50 w 135"/>
                <a:gd name="T17" fmla="*/ 45 h 191"/>
                <a:gd name="T18" fmla="*/ 48 w 135"/>
                <a:gd name="T19" fmla="*/ 49 h 191"/>
                <a:gd name="T20" fmla="*/ 45 w 135"/>
                <a:gd name="T21" fmla="*/ 53 h 191"/>
                <a:gd name="T22" fmla="*/ 43 w 135"/>
                <a:gd name="T23" fmla="*/ 59 h 191"/>
                <a:gd name="T24" fmla="*/ 42 w 135"/>
                <a:gd name="T25" fmla="*/ 67 h 191"/>
                <a:gd name="T26" fmla="*/ 42 w 135"/>
                <a:gd name="T27" fmla="*/ 109 h 191"/>
                <a:gd name="T28" fmla="*/ 93 w 135"/>
                <a:gd name="T29" fmla="*/ 109 h 191"/>
                <a:gd name="T30" fmla="*/ 42 w 135"/>
                <a:gd name="T31" fmla="*/ 144 h 191"/>
                <a:gd name="T32" fmla="*/ 42 w 135"/>
                <a:gd name="T33" fmla="*/ 186 h 191"/>
                <a:gd name="T34" fmla="*/ 42 w 135"/>
                <a:gd name="T35" fmla="*/ 186 h 191"/>
                <a:gd name="T36" fmla="*/ 39 w 135"/>
                <a:gd name="T37" fmla="*/ 189 h 191"/>
                <a:gd name="T38" fmla="*/ 35 w 135"/>
                <a:gd name="T39" fmla="*/ 190 h 191"/>
                <a:gd name="T40" fmla="*/ 27 w 135"/>
                <a:gd name="T41" fmla="*/ 191 h 191"/>
                <a:gd name="T42" fmla="*/ 22 w 135"/>
                <a:gd name="T43" fmla="*/ 191 h 191"/>
                <a:gd name="T44" fmla="*/ 15 w 135"/>
                <a:gd name="T45" fmla="*/ 191 h 191"/>
                <a:gd name="T46" fmla="*/ 9 w 135"/>
                <a:gd name="T47" fmla="*/ 190 h 191"/>
                <a:gd name="T48" fmla="*/ 3 w 135"/>
                <a:gd name="T49" fmla="*/ 189 h 191"/>
                <a:gd name="T50" fmla="*/ 0 w 135"/>
                <a:gd name="T51" fmla="*/ 186 h 191"/>
                <a:gd name="T52" fmla="*/ 0 w 135"/>
                <a:gd name="T53" fmla="*/ 0 h 191"/>
                <a:gd name="T54" fmla="*/ 102 w 135"/>
                <a:gd name="T55" fmla="*/ 0 h 191"/>
                <a:gd name="T56" fmla="*/ 102 w 135"/>
                <a:gd name="T57" fmla="*/ 0 h 191"/>
                <a:gd name="T58" fmla="*/ 110 w 135"/>
                <a:gd name="T59" fmla="*/ 0 h 191"/>
                <a:gd name="T60" fmla="*/ 118 w 135"/>
                <a:gd name="T61" fmla="*/ 3 h 191"/>
                <a:gd name="T62" fmla="*/ 123 w 135"/>
                <a:gd name="T63" fmla="*/ 6 h 191"/>
                <a:gd name="T64" fmla="*/ 128 w 135"/>
                <a:gd name="T65" fmla="*/ 12 h 191"/>
                <a:gd name="T66" fmla="*/ 132 w 135"/>
                <a:gd name="T67" fmla="*/ 19 h 191"/>
                <a:gd name="T68" fmla="*/ 133 w 135"/>
                <a:gd name="T69" fmla="*/ 27 h 191"/>
                <a:gd name="T70" fmla="*/ 135 w 135"/>
                <a:gd name="T71" fmla="*/ 39 h 191"/>
                <a:gd name="T72" fmla="*/ 135 w 135"/>
                <a:gd name="T73" fmla="*/ 52 h 191"/>
                <a:gd name="T74" fmla="*/ 135 w 135"/>
                <a:gd name="T75" fmla="*/ 186 h 191"/>
                <a:gd name="T76" fmla="*/ 135 w 135"/>
                <a:gd name="T77" fmla="*/ 186 h 191"/>
                <a:gd name="T78" fmla="*/ 132 w 135"/>
                <a:gd name="T79" fmla="*/ 189 h 191"/>
                <a:gd name="T80" fmla="*/ 128 w 135"/>
                <a:gd name="T81" fmla="*/ 190 h 191"/>
                <a:gd name="T82" fmla="*/ 121 w 135"/>
                <a:gd name="T83" fmla="*/ 191 h 191"/>
                <a:gd name="T84" fmla="*/ 115 w 135"/>
                <a:gd name="T85" fmla="*/ 191 h 191"/>
                <a:gd name="T86" fmla="*/ 108 w 135"/>
                <a:gd name="T87" fmla="*/ 191 h 191"/>
                <a:gd name="T88" fmla="*/ 102 w 135"/>
                <a:gd name="T89" fmla="*/ 190 h 191"/>
                <a:gd name="T90" fmla="*/ 96 w 135"/>
                <a:gd name="T91" fmla="*/ 189 h 191"/>
                <a:gd name="T92" fmla="*/ 93 w 135"/>
                <a:gd name="T93" fmla="*/ 186 h 191"/>
                <a:gd name="T94" fmla="*/ 93 w 135"/>
                <a:gd name="T95" fmla="*/ 144 h 191"/>
                <a:gd name="T96" fmla="*/ 110 w 135"/>
                <a:gd name="T97" fmla="*/ 144 h 191"/>
                <a:gd name="T98" fmla="*/ 42 w 135"/>
                <a:gd name="T99"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5" h="191">
                  <a:moveTo>
                    <a:pt x="93" y="109"/>
                  </a:moveTo>
                  <a:lnTo>
                    <a:pt x="93" y="42"/>
                  </a:lnTo>
                  <a:lnTo>
                    <a:pt x="93" y="42"/>
                  </a:lnTo>
                  <a:lnTo>
                    <a:pt x="86" y="40"/>
                  </a:lnTo>
                  <a:lnTo>
                    <a:pt x="78" y="39"/>
                  </a:lnTo>
                  <a:lnTo>
                    <a:pt x="68" y="37"/>
                  </a:lnTo>
                  <a:lnTo>
                    <a:pt x="59" y="40"/>
                  </a:lnTo>
                  <a:lnTo>
                    <a:pt x="55" y="42"/>
                  </a:lnTo>
                  <a:lnTo>
                    <a:pt x="50" y="45"/>
                  </a:lnTo>
                  <a:lnTo>
                    <a:pt x="48" y="49"/>
                  </a:lnTo>
                  <a:lnTo>
                    <a:pt x="45" y="53"/>
                  </a:lnTo>
                  <a:lnTo>
                    <a:pt x="43" y="59"/>
                  </a:lnTo>
                  <a:lnTo>
                    <a:pt x="42" y="67"/>
                  </a:lnTo>
                  <a:lnTo>
                    <a:pt x="42" y="109"/>
                  </a:lnTo>
                  <a:lnTo>
                    <a:pt x="93" y="109"/>
                  </a:lnTo>
                  <a:close/>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lnTo>
                    <a:pt x="42" y="1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1" name="Freeform 33"/>
            <p:cNvSpPr>
              <a:spLocks/>
            </p:cNvSpPr>
            <p:nvPr userDrawn="1"/>
          </p:nvSpPr>
          <p:spPr bwMode="auto">
            <a:xfrm>
              <a:off x="5629" y="729"/>
              <a:ext cx="17" cy="24"/>
            </a:xfrm>
            <a:custGeom>
              <a:avLst/>
              <a:gdLst>
                <a:gd name="T0" fmla="*/ 51 w 51"/>
                <a:gd name="T1" fmla="*/ 72 h 72"/>
                <a:gd name="T2" fmla="*/ 51 w 51"/>
                <a:gd name="T3" fmla="*/ 5 h 72"/>
                <a:gd name="T4" fmla="*/ 51 w 51"/>
                <a:gd name="T5" fmla="*/ 5 h 72"/>
                <a:gd name="T6" fmla="*/ 44 w 51"/>
                <a:gd name="T7" fmla="*/ 3 h 72"/>
                <a:gd name="T8" fmla="*/ 36 w 51"/>
                <a:gd name="T9" fmla="*/ 2 h 72"/>
                <a:gd name="T10" fmla="*/ 26 w 51"/>
                <a:gd name="T11" fmla="*/ 0 h 72"/>
                <a:gd name="T12" fmla="*/ 17 w 51"/>
                <a:gd name="T13" fmla="*/ 3 h 72"/>
                <a:gd name="T14" fmla="*/ 13 w 51"/>
                <a:gd name="T15" fmla="*/ 5 h 72"/>
                <a:gd name="T16" fmla="*/ 8 w 51"/>
                <a:gd name="T17" fmla="*/ 8 h 72"/>
                <a:gd name="T18" fmla="*/ 6 w 51"/>
                <a:gd name="T19" fmla="*/ 12 h 72"/>
                <a:gd name="T20" fmla="*/ 3 w 51"/>
                <a:gd name="T21" fmla="*/ 16 h 72"/>
                <a:gd name="T22" fmla="*/ 1 w 51"/>
                <a:gd name="T23" fmla="*/ 22 h 72"/>
                <a:gd name="T24" fmla="*/ 0 w 51"/>
                <a:gd name="T25" fmla="*/ 30 h 72"/>
                <a:gd name="T26" fmla="*/ 0 w 51"/>
                <a:gd name="T2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2">
                  <a:moveTo>
                    <a:pt x="51" y="72"/>
                  </a:moveTo>
                  <a:lnTo>
                    <a:pt x="51" y="5"/>
                  </a:lnTo>
                  <a:lnTo>
                    <a:pt x="51" y="5"/>
                  </a:lnTo>
                  <a:lnTo>
                    <a:pt x="44" y="3"/>
                  </a:lnTo>
                  <a:lnTo>
                    <a:pt x="36" y="2"/>
                  </a:lnTo>
                  <a:lnTo>
                    <a:pt x="26" y="0"/>
                  </a:lnTo>
                  <a:lnTo>
                    <a:pt x="17" y="3"/>
                  </a:lnTo>
                  <a:lnTo>
                    <a:pt x="13" y="5"/>
                  </a:lnTo>
                  <a:lnTo>
                    <a:pt x="8" y="8"/>
                  </a:lnTo>
                  <a:lnTo>
                    <a:pt x="6" y="12"/>
                  </a:lnTo>
                  <a:lnTo>
                    <a:pt x="3" y="16"/>
                  </a:lnTo>
                  <a:lnTo>
                    <a:pt x="1" y="22"/>
                  </a:lnTo>
                  <a:lnTo>
                    <a:pt x="0" y="30"/>
                  </a:lnTo>
                  <a:lnTo>
                    <a:pt x="0"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2" name="Freeform 34"/>
            <p:cNvSpPr>
              <a:spLocks/>
            </p:cNvSpPr>
            <p:nvPr userDrawn="1"/>
          </p:nvSpPr>
          <p:spPr bwMode="auto">
            <a:xfrm>
              <a:off x="5615" y="717"/>
              <a:ext cx="45" cy="63"/>
            </a:xfrm>
            <a:custGeom>
              <a:avLst/>
              <a:gdLst>
                <a:gd name="T0" fmla="*/ 42 w 135"/>
                <a:gd name="T1" fmla="*/ 144 h 191"/>
                <a:gd name="T2" fmla="*/ 42 w 135"/>
                <a:gd name="T3" fmla="*/ 186 h 191"/>
                <a:gd name="T4" fmla="*/ 42 w 135"/>
                <a:gd name="T5" fmla="*/ 186 h 191"/>
                <a:gd name="T6" fmla="*/ 39 w 135"/>
                <a:gd name="T7" fmla="*/ 189 h 191"/>
                <a:gd name="T8" fmla="*/ 35 w 135"/>
                <a:gd name="T9" fmla="*/ 190 h 191"/>
                <a:gd name="T10" fmla="*/ 27 w 135"/>
                <a:gd name="T11" fmla="*/ 191 h 191"/>
                <a:gd name="T12" fmla="*/ 22 w 135"/>
                <a:gd name="T13" fmla="*/ 191 h 191"/>
                <a:gd name="T14" fmla="*/ 15 w 135"/>
                <a:gd name="T15" fmla="*/ 191 h 191"/>
                <a:gd name="T16" fmla="*/ 9 w 135"/>
                <a:gd name="T17" fmla="*/ 190 h 191"/>
                <a:gd name="T18" fmla="*/ 3 w 135"/>
                <a:gd name="T19" fmla="*/ 189 h 191"/>
                <a:gd name="T20" fmla="*/ 0 w 135"/>
                <a:gd name="T21" fmla="*/ 186 h 191"/>
                <a:gd name="T22" fmla="*/ 0 w 135"/>
                <a:gd name="T23" fmla="*/ 0 h 191"/>
                <a:gd name="T24" fmla="*/ 102 w 135"/>
                <a:gd name="T25" fmla="*/ 0 h 191"/>
                <a:gd name="T26" fmla="*/ 102 w 135"/>
                <a:gd name="T27" fmla="*/ 0 h 191"/>
                <a:gd name="T28" fmla="*/ 110 w 135"/>
                <a:gd name="T29" fmla="*/ 0 h 191"/>
                <a:gd name="T30" fmla="*/ 118 w 135"/>
                <a:gd name="T31" fmla="*/ 3 h 191"/>
                <a:gd name="T32" fmla="*/ 123 w 135"/>
                <a:gd name="T33" fmla="*/ 6 h 191"/>
                <a:gd name="T34" fmla="*/ 128 w 135"/>
                <a:gd name="T35" fmla="*/ 12 h 191"/>
                <a:gd name="T36" fmla="*/ 132 w 135"/>
                <a:gd name="T37" fmla="*/ 19 h 191"/>
                <a:gd name="T38" fmla="*/ 133 w 135"/>
                <a:gd name="T39" fmla="*/ 27 h 191"/>
                <a:gd name="T40" fmla="*/ 135 w 135"/>
                <a:gd name="T41" fmla="*/ 39 h 191"/>
                <a:gd name="T42" fmla="*/ 135 w 135"/>
                <a:gd name="T43" fmla="*/ 52 h 191"/>
                <a:gd name="T44" fmla="*/ 135 w 135"/>
                <a:gd name="T45" fmla="*/ 186 h 191"/>
                <a:gd name="T46" fmla="*/ 135 w 135"/>
                <a:gd name="T47" fmla="*/ 186 h 191"/>
                <a:gd name="T48" fmla="*/ 132 w 135"/>
                <a:gd name="T49" fmla="*/ 189 h 191"/>
                <a:gd name="T50" fmla="*/ 128 w 135"/>
                <a:gd name="T51" fmla="*/ 190 h 191"/>
                <a:gd name="T52" fmla="*/ 121 w 135"/>
                <a:gd name="T53" fmla="*/ 191 h 191"/>
                <a:gd name="T54" fmla="*/ 115 w 135"/>
                <a:gd name="T55" fmla="*/ 191 h 191"/>
                <a:gd name="T56" fmla="*/ 108 w 135"/>
                <a:gd name="T57" fmla="*/ 191 h 191"/>
                <a:gd name="T58" fmla="*/ 102 w 135"/>
                <a:gd name="T59" fmla="*/ 190 h 191"/>
                <a:gd name="T60" fmla="*/ 96 w 135"/>
                <a:gd name="T61" fmla="*/ 189 h 191"/>
                <a:gd name="T62" fmla="*/ 93 w 135"/>
                <a:gd name="T63" fmla="*/ 186 h 191"/>
                <a:gd name="T64" fmla="*/ 93 w 135"/>
                <a:gd name="T65" fmla="*/ 144 h 191"/>
                <a:gd name="T66" fmla="*/ 110 w 135"/>
                <a:gd name="T67"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91">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13" name="Textfeld 112"/>
          <p:cNvSpPr txBox="1"/>
          <p:nvPr userDrawn="1"/>
        </p:nvSpPr>
        <p:spPr>
          <a:xfrm>
            <a:off x="10029282" y="1249779"/>
            <a:ext cx="1320124" cy="461665"/>
          </a:xfrm>
          <a:prstGeom prst="rect">
            <a:avLst/>
          </a:prstGeom>
          <a:noFill/>
        </p:spPr>
        <p:txBody>
          <a:bodyPr wrap="square" rtlCol="0">
            <a:spAutoFit/>
          </a:bodyPr>
          <a:lstStyle/>
          <a:p>
            <a:pPr algn="l">
              <a:lnSpc>
                <a:spcPct val="100000"/>
              </a:lnSpc>
              <a:spcAft>
                <a:spcPts val="167"/>
              </a:spcAft>
            </a:pPr>
            <a:r>
              <a:rPr lang="de-DE" sz="600" b="0" spc="0" baseline="0" dirty="0">
                <a:solidFill>
                  <a:schemeClr val="tx1"/>
                </a:solidFill>
                <a:latin typeface="+mj-lt"/>
              </a:rPr>
              <a:t>FACHGEBIET SYSTEMZUVERLÄSSIGKEIT, ADAPTRONIK UND MASCHINENAKUSTIK</a:t>
            </a:r>
          </a:p>
        </p:txBody>
      </p:sp>
    </p:spTree>
    <p:extLst>
      <p:ext uri="{BB962C8B-B14F-4D97-AF65-F5344CB8AC3E}">
        <p14:creationId xmlns:p14="http://schemas.microsoft.com/office/powerpoint/2010/main" val="24259473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Abschnittsüberschrift">
    <p:spTree>
      <p:nvGrpSpPr>
        <p:cNvPr id="1" name=""/>
        <p:cNvGrpSpPr/>
        <p:nvPr/>
      </p:nvGrpSpPr>
      <p:grpSpPr>
        <a:xfrm>
          <a:off x="0" y="0"/>
          <a:ext cx="0" cy="0"/>
          <a:chOff x="0" y="0"/>
          <a:chExt cx="0" cy="0"/>
        </a:xfrm>
      </p:grpSpPr>
      <p:sp>
        <p:nvSpPr>
          <p:cNvPr id="9" name="Rechteck 8"/>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7" name="Titel 11"/>
          <p:cNvSpPr>
            <a:spLocks noGrp="1"/>
          </p:cNvSpPr>
          <p:nvPr>
            <p:ph type="title" hasCustomPrompt="1"/>
          </p:nvPr>
        </p:nvSpPr>
        <p:spPr>
          <a:xfrm>
            <a:off x="672001" y="480000"/>
            <a:ext cx="9120000" cy="480000"/>
          </a:xfrm>
        </p:spPr>
        <p:txBody>
          <a:bodyPr/>
          <a:lstStyle>
            <a:lvl1pPr>
              <a:defRPr>
                <a:solidFill>
                  <a:schemeClr val="tx2"/>
                </a:solidFill>
              </a:defRPr>
            </a:lvl1pPr>
          </a:lstStyle>
          <a:p>
            <a:r>
              <a:rPr lang="de-DE" dirty="0"/>
              <a:t>TITELMASTERFORMAT DURCH KLICKEN</a:t>
            </a:r>
          </a:p>
        </p:txBody>
      </p:sp>
      <p:pic>
        <p:nvPicPr>
          <p:cNvPr id="12" name="Bild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7712" y="6204469"/>
            <a:ext cx="11192933" cy="508000"/>
          </a:xfrm>
          <a:prstGeom prst="rect">
            <a:avLst/>
          </a:prstGeom>
        </p:spPr>
      </p:pic>
      <p:sp>
        <p:nvSpPr>
          <p:cNvPr id="8" name="Titel 2"/>
          <p:cNvSpPr txBox="1">
            <a:spLocks/>
          </p:cNvSpPr>
          <p:nvPr userDrawn="1"/>
        </p:nvSpPr>
        <p:spPr bwMode="auto">
          <a:xfrm>
            <a:off x="1962782" y="5988089"/>
            <a:ext cx="1812295" cy="1117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b="1" i="0">
                <a:solidFill>
                  <a:srgbClr val="FDCA00"/>
                </a:solidFill>
                <a:latin typeface="+mj-lt"/>
                <a:ea typeface="Verdana" charset="0"/>
                <a:cs typeface="Verdana"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endParaRPr lang="de-DE" sz="2933" b="0" kern="0" dirty="0">
              <a:solidFill>
                <a:schemeClr val="tx2"/>
              </a:solidFill>
              <a:latin typeface="+mj-lt"/>
            </a:endParaRPr>
          </a:p>
        </p:txBody>
      </p:sp>
      <p:sp>
        <p:nvSpPr>
          <p:cNvPr id="47" name="Rectangle 4"/>
          <p:cNvSpPr>
            <a:spLocks noGrp="1" noChangeArrowheads="1"/>
          </p:cNvSpPr>
          <p:nvPr>
            <p:ph type="subTitle" idx="1" hasCustomPrompt="1"/>
          </p:nvPr>
        </p:nvSpPr>
        <p:spPr>
          <a:xfrm>
            <a:off x="671077" y="1152001"/>
            <a:ext cx="9216012" cy="789519"/>
          </a:xfrm>
        </p:spPr>
        <p:txBody>
          <a:bodyPr lIns="0" tIns="0" rIns="0" bIns="0"/>
          <a:lstStyle>
            <a:lvl1pPr marL="0" marR="0" indent="0" algn="l" defTabSz="1219170" rtl="0" eaLnBrk="1" fontAlgn="base" latinLnBrk="0" hangingPunct="1">
              <a:lnSpc>
                <a:spcPct val="100000"/>
              </a:lnSpc>
              <a:spcBef>
                <a:spcPct val="0"/>
              </a:spcBef>
              <a:spcAft>
                <a:spcPts val="276"/>
              </a:spcAft>
              <a:buClrTx/>
              <a:buSzTx/>
              <a:buFont typeface="Wingdings" pitchFamily="2" charset="2"/>
              <a:buNone/>
              <a:tabLst/>
              <a:defRPr sz="2200" b="0" i="0">
                <a:solidFill>
                  <a:schemeClr val="tx2"/>
                </a:solidFill>
                <a:latin typeface="+mj-lt"/>
                <a:ea typeface="Verdana" charset="0"/>
                <a:cs typeface="Verdana" charset="0"/>
              </a:defRPr>
            </a:lvl1pPr>
          </a:lstStyle>
          <a:p>
            <a:pPr marL="0" marR="0" lvl="0" indent="0" algn="l" defTabSz="1219170" rtl="0" eaLnBrk="1" fontAlgn="base" latinLnBrk="0" hangingPunct="1">
              <a:lnSpc>
                <a:spcPct val="100000"/>
              </a:lnSpc>
              <a:spcBef>
                <a:spcPct val="0"/>
              </a:spcBef>
              <a:spcAft>
                <a:spcPts val="276"/>
              </a:spcAft>
              <a:buClrTx/>
              <a:buSzTx/>
              <a:buFont typeface="Wingdings" pitchFamily="2" charset="2"/>
              <a:buNone/>
              <a:tabLst/>
              <a:defRPr/>
            </a:pPr>
            <a:r>
              <a:rPr lang="de-DE" dirty="0"/>
              <a:t>Master-Untertitelformat bearbeiten</a:t>
            </a:r>
          </a:p>
        </p:txBody>
      </p:sp>
      <p:grpSp>
        <p:nvGrpSpPr>
          <p:cNvPr id="7" name="Gruppierung 9"/>
          <p:cNvGrpSpPr/>
          <p:nvPr userDrawn="1"/>
        </p:nvGrpSpPr>
        <p:grpSpPr>
          <a:xfrm>
            <a:off x="9887088" y="477223"/>
            <a:ext cx="2304912" cy="870205"/>
            <a:chOff x="7415316" y="357917"/>
            <a:chExt cx="1728684" cy="652654"/>
          </a:xfrm>
          <a:solidFill>
            <a:schemeClr val="bg1"/>
          </a:solidFill>
        </p:grpSpPr>
        <p:sp>
          <p:nvSpPr>
            <p:cNvPr id="10" name="Rechteck 9"/>
            <p:cNvSpPr/>
            <p:nvPr/>
          </p:nvSpPr>
          <p:spPr>
            <a:xfrm>
              <a:off x="7415316" y="357917"/>
              <a:ext cx="1728684" cy="652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Picture 9" descr="tud_logo"/>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a:ext>
              </a:extLst>
            </a:blip>
            <a:srcRect l="7733" t="6878" r="5453" b="9546"/>
            <a:stretch/>
          </p:blipFill>
          <p:spPr bwMode="auto">
            <a:xfrm>
              <a:off x="7608875" y="407299"/>
              <a:ext cx="1404584" cy="540631"/>
            </a:xfrm>
            <a:prstGeom prst="rect">
              <a:avLst/>
            </a:prstGeom>
            <a:grpFill/>
            <a:ln w="9525">
              <a:noFill/>
              <a:miter lim="800000"/>
              <a:headEnd/>
              <a:tailEnd/>
            </a:ln>
          </p:spPr>
        </p:pic>
      </p:grpSp>
      <p:sp>
        <p:nvSpPr>
          <p:cNvPr id="13" name="Rechteck 12"/>
          <p:cNvSpPr/>
          <p:nvPr userDrawn="1"/>
        </p:nvSpPr>
        <p:spPr>
          <a:xfrm>
            <a:off x="9887088" y="1345096"/>
            <a:ext cx="2304912" cy="4296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oup 4"/>
          <p:cNvGrpSpPr>
            <a:grpSpLocks noChangeAspect="1"/>
          </p:cNvGrpSpPr>
          <p:nvPr userDrawn="1"/>
        </p:nvGrpSpPr>
        <p:grpSpPr bwMode="auto">
          <a:xfrm>
            <a:off x="11268361" y="1286959"/>
            <a:ext cx="601441" cy="445749"/>
            <a:chOff x="5478" y="637"/>
            <a:chExt cx="282" cy="209"/>
          </a:xfrm>
        </p:grpSpPr>
        <p:sp>
          <p:nvSpPr>
            <p:cNvPr id="15" name="AutoShape 3"/>
            <p:cNvSpPr>
              <a:spLocks noChangeAspect="1" noChangeArrowheads="1" noTextEdit="1"/>
            </p:cNvSpPr>
            <p:nvPr userDrawn="1"/>
          </p:nvSpPr>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16" name="Picture 5"/>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6"/>
            <p:cNvSpPr>
              <a:spLocks noEditPoints="1"/>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 name="T70" fmla="*/ 554 w 554"/>
                <a:gd name="T71"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close/>
                  <a:moveTo>
                    <a:pt x="554" y="275"/>
                  </a:moveTo>
                  <a:lnTo>
                    <a:pt x="554" y="275"/>
                  </a:lnTo>
                  <a:close/>
                </a:path>
              </a:pathLst>
            </a:custGeom>
            <a:solidFill>
              <a:srgbClr val="B61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 name="Freeform 7"/>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 name="Line 8"/>
            <p:cNvSpPr>
              <a:spLocks noChangeShapeType="1"/>
            </p:cNvSpPr>
            <p:nvPr userDrawn="1"/>
          </p:nvSpPr>
          <p:spPr bwMode="auto">
            <a:xfrm>
              <a:off x="5671" y="7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 name="Freeform 9"/>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w="158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Line 10"/>
            <p:cNvSpPr>
              <a:spLocks noChangeShapeType="1"/>
            </p:cNvSpPr>
            <p:nvPr userDrawn="1"/>
          </p:nvSpPr>
          <p:spPr bwMode="auto">
            <a:xfrm>
              <a:off x="5671" y="739"/>
              <a:ext cx="0" cy="0"/>
            </a:xfrm>
            <a:prstGeom prst="line">
              <a:avLst/>
            </a:prstGeom>
            <a:noFill/>
            <a:ln w="1588">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 name="Freeform 11"/>
            <p:cNvSpPr>
              <a:spLocks noEditPoints="1"/>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 name="T70" fmla="*/ 510 w 510"/>
                <a:gd name="T71"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close/>
                  <a:moveTo>
                    <a:pt x="510" y="257"/>
                  </a:moveTo>
                  <a:lnTo>
                    <a:pt x="510" y="257"/>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 name="Freeform 12"/>
            <p:cNvSpPr>
              <a:spLocks/>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5" name="Line 13"/>
            <p:cNvSpPr>
              <a:spLocks noChangeShapeType="1"/>
            </p:cNvSpPr>
            <p:nvPr userDrawn="1"/>
          </p:nvSpPr>
          <p:spPr bwMode="auto">
            <a:xfrm>
              <a:off x="5667" y="7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26" name="Picture 14"/>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reeform 15"/>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 name="T36" fmla="*/ 0 w 364"/>
                <a:gd name="T3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lnTo>
                    <a:pt x="0" y="75"/>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 name="Freeform 16"/>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29" name="Picture 17"/>
            <p:cNvPicPr>
              <a:picLocks noChangeAspect="1" noChangeArrowheads="1"/>
            </p:cNvPicPr>
            <p:nvPr userDrawn="1"/>
          </p:nvPicPr>
          <p:blipFill>
            <a:blip r:embed="rId6"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18"/>
            <p:cNvSpPr>
              <a:spLocks noEditPoints="1"/>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 name="T70" fmla="*/ 478 w 478"/>
                <a:gd name="T71"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close/>
                  <a:moveTo>
                    <a:pt x="478" y="232"/>
                  </a:moveTo>
                  <a:lnTo>
                    <a:pt x="478" y="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 name="Freeform 19"/>
            <p:cNvSpPr>
              <a:spLocks/>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2" name="Line 20"/>
            <p:cNvSpPr>
              <a:spLocks noChangeShapeType="1"/>
            </p:cNvSpPr>
            <p:nvPr userDrawn="1"/>
          </p:nvSpPr>
          <p:spPr bwMode="auto">
            <a:xfrm>
              <a:off x="5670" y="7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33" name="Picture 21"/>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Freeform 22"/>
            <p:cNvSpPr>
              <a:spLocks noEditPoints="1"/>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 name="T70" fmla="*/ 415 w 415"/>
                <a:gd name="T71"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close/>
                  <a:moveTo>
                    <a:pt x="415" y="209"/>
                  </a:moveTo>
                  <a:lnTo>
                    <a:pt x="415"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 name="Freeform 23"/>
            <p:cNvSpPr>
              <a:spLocks/>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 name="Line 24"/>
            <p:cNvSpPr>
              <a:spLocks noChangeShapeType="1"/>
            </p:cNvSpPr>
            <p:nvPr userDrawn="1"/>
          </p:nvSpPr>
          <p:spPr bwMode="auto">
            <a:xfrm>
              <a:off x="5664" y="74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37" name="Picture 25"/>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Freeform 26"/>
            <p:cNvSpPr>
              <a:spLocks noEditPoints="1"/>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 name="T86" fmla="*/ 6 w 133"/>
                <a:gd name="T87"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close/>
                  <a:moveTo>
                    <a:pt x="6" y="187"/>
                  </a:moveTo>
                  <a:lnTo>
                    <a:pt x="6" y="1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 name="Freeform 27"/>
            <p:cNvSpPr>
              <a:spLocks/>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 name="Line 28"/>
            <p:cNvSpPr>
              <a:spLocks noChangeShapeType="1"/>
            </p:cNvSpPr>
            <p:nvPr userDrawn="1"/>
          </p:nvSpPr>
          <p:spPr bwMode="auto">
            <a:xfrm>
              <a:off x="5565"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 name="Freeform 29"/>
            <p:cNvSpPr>
              <a:spLocks noEditPoints="1"/>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 name="T66" fmla="*/ 0 w 242"/>
                <a:gd name="T67"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close/>
                  <a:moveTo>
                    <a:pt x="0" y="186"/>
                  </a:moveTo>
                  <a:lnTo>
                    <a:pt x="0"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2" name="Freeform 30"/>
            <p:cNvSpPr>
              <a:spLocks/>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3" name="Line 31"/>
            <p:cNvSpPr>
              <a:spLocks noChangeShapeType="1"/>
            </p:cNvSpPr>
            <p:nvPr userDrawn="1"/>
          </p:nvSpPr>
          <p:spPr bwMode="auto">
            <a:xfrm>
              <a:off x="5671"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4" name="Freeform 32"/>
            <p:cNvSpPr>
              <a:spLocks noEditPoints="1"/>
            </p:cNvSpPr>
            <p:nvPr userDrawn="1"/>
          </p:nvSpPr>
          <p:spPr bwMode="auto">
            <a:xfrm>
              <a:off x="5615" y="717"/>
              <a:ext cx="45" cy="63"/>
            </a:xfrm>
            <a:custGeom>
              <a:avLst/>
              <a:gdLst>
                <a:gd name="T0" fmla="*/ 93 w 135"/>
                <a:gd name="T1" fmla="*/ 109 h 191"/>
                <a:gd name="T2" fmla="*/ 93 w 135"/>
                <a:gd name="T3" fmla="*/ 42 h 191"/>
                <a:gd name="T4" fmla="*/ 93 w 135"/>
                <a:gd name="T5" fmla="*/ 42 h 191"/>
                <a:gd name="T6" fmla="*/ 86 w 135"/>
                <a:gd name="T7" fmla="*/ 40 h 191"/>
                <a:gd name="T8" fmla="*/ 78 w 135"/>
                <a:gd name="T9" fmla="*/ 39 h 191"/>
                <a:gd name="T10" fmla="*/ 68 w 135"/>
                <a:gd name="T11" fmla="*/ 37 h 191"/>
                <a:gd name="T12" fmla="*/ 59 w 135"/>
                <a:gd name="T13" fmla="*/ 40 h 191"/>
                <a:gd name="T14" fmla="*/ 55 w 135"/>
                <a:gd name="T15" fmla="*/ 42 h 191"/>
                <a:gd name="T16" fmla="*/ 50 w 135"/>
                <a:gd name="T17" fmla="*/ 45 h 191"/>
                <a:gd name="T18" fmla="*/ 48 w 135"/>
                <a:gd name="T19" fmla="*/ 49 h 191"/>
                <a:gd name="T20" fmla="*/ 45 w 135"/>
                <a:gd name="T21" fmla="*/ 53 h 191"/>
                <a:gd name="T22" fmla="*/ 43 w 135"/>
                <a:gd name="T23" fmla="*/ 59 h 191"/>
                <a:gd name="T24" fmla="*/ 42 w 135"/>
                <a:gd name="T25" fmla="*/ 67 h 191"/>
                <a:gd name="T26" fmla="*/ 42 w 135"/>
                <a:gd name="T27" fmla="*/ 109 h 191"/>
                <a:gd name="T28" fmla="*/ 93 w 135"/>
                <a:gd name="T29" fmla="*/ 109 h 191"/>
                <a:gd name="T30" fmla="*/ 42 w 135"/>
                <a:gd name="T31" fmla="*/ 144 h 191"/>
                <a:gd name="T32" fmla="*/ 42 w 135"/>
                <a:gd name="T33" fmla="*/ 186 h 191"/>
                <a:gd name="T34" fmla="*/ 42 w 135"/>
                <a:gd name="T35" fmla="*/ 186 h 191"/>
                <a:gd name="T36" fmla="*/ 39 w 135"/>
                <a:gd name="T37" fmla="*/ 189 h 191"/>
                <a:gd name="T38" fmla="*/ 35 w 135"/>
                <a:gd name="T39" fmla="*/ 190 h 191"/>
                <a:gd name="T40" fmla="*/ 27 w 135"/>
                <a:gd name="T41" fmla="*/ 191 h 191"/>
                <a:gd name="T42" fmla="*/ 22 w 135"/>
                <a:gd name="T43" fmla="*/ 191 h 191"/>
                <a:gd name="T44" fmla="*/ 15 w 135"/>
                <a:gd name="T45" fmla="*/ 191 h 191"/>
                <a:gd name="T46" fmla="*/ 9 w 135"/>
                <a:gd name="T47" fmla="*/ 190 h 191"/>
                <a:gd name="T48" fmla="*/ 3 w 135"/>
                <a:gd name="T49" fmla="*/ 189 h 191"/>
                <a:gd name="T50" fmla="*/ 0 w 135"/>
                <a:gd name="T51" fmla="*/ 186 h 191"/>
                <a:gd name="T52" fmla="*/ 0 w 135"/>
                <a:gd name="T53" fmla="*/ 0 h 191"/>
                <a:gd name="T54" fmla="*/ 102 w 135"/>
                <a:gd name="T55" fmla="*/ 0 h 191"/>
                <a:gd name="T56" fmla="*/ 102 w 135"/>
                <a:gd name="T57" fmla="*/ 0 h 191"/>
                <a:gd name="T58" fmla="*/ 110 w 135"/>
                <a:gd name="T59" fmla="*/ 0 h 191"/>
                <a:gd name="T60" fmla="*/ 118 w 135"/>
                <a:gd name="T61" fmla="*/ 3 h 191"/>
                <a:gd name="T62" fmla="*/ 123 w 135"/>
                <a:gd name="T63" fmla="*/ 6 h 191"/>
                <a:gd name="T64" fmla="*/ 128 w 135"/>
                <a:gd name="T65" fmla="*/ 12 h 191"/>
                <a:gd name="T66" fmla="*/ 132 w 135"/>
                <a:gd name="T67" fmla="*/ 19 h 191"/>
                <a:gd name="T68" fmla="*/ 133 w 135"/>
                <a:gd name="T69" fmla="*/ 27 h 191"/>
                <a:gd name="T70" fmla="*/ 135 w 135"/>
                <a:gd name="T71" fmla="*/ 39 h 191"/>
                <a:gd name="T72" fmla="*/ 135 w 135"/>
                <a:gd name="T73" fmla="*/ 52 h 191"/>
                <a:gd name="T74" fmla="*/ 135 w 135"/>
                <a:gd name="T75" fmla="*/ 186 h 191"/>
                <a:gd name="T76" fmla="*/ 135 w 135"/>
                <a:gd name="T77" fmla="*/ 186 h 191"/>
                <a:gd name="T78" fmla="*/ 132 w 135"/>
                <a:gd name="T79" fmla="*/ 189 h 191"/>
                <a:gd name="T80" fmla="*/ 128 w 135"/>
                <a:gd name="T81" fmla="*/ 190 h 191"/>
                <a:gd name="T82" fmla="*/ 121 w 135"/>
                <a:gd name="T83" fmla="*/ 191 h 191"/>
                <a:gd name="T84" fmla="*/ 115 w 135"/>
                <a:gd name="T85" fmla="*/ 191 h 191"/>
                <a:gd name="T86" fmla="*/ 108 w 135"/>
                <a:gd name="T87" fmla="*/ 191 h 191"/>
                <a:gd name="T88" fmla="*/ 102 w 135"/>
                <a:gd name="T89" fmla="*/ 190 h 191"/>
                <a:gd name="T90" fmla="*/ 96 w 135"/>
                <a:gd name="T91" fmla="*/ 189 h 191"/>
                <a:gd name="T92" fmla="*/ 93 w 135"/>
                <a:gd name="T93" fmla="*/ 186 h 191"/>
                <a:gd name="T94" fmla="*/ 93 w 135"/>
                <a:gd name="T95" fmla="*/ 144 h 191"/>
                <a:gd name="T96" fmla="*/ 110 w 135"/>
                <a:gd name="T97" fmla="*/ 144 h 191"/>
                <a:gd name="T98" fmla="*/ 42 w 135"/>
                <a:gd name="T99"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5" h="191">
                  <a:moveTo>
                    <a:pt x="93" y="109"/>
                  </a:moveTo>
                  <a:lnTo>
                    <a:pt x="93" y="42"/>
                  </a:lnTo>
                  <a:lnTo>
                    <a:pt x="93" y="42"/>
                  </a:lnTo>
                  <a:lnTo>
                    <a:pt x="86" y="40"/>
                  </a:lnTo>
                  <a:lnTo>
                    <a:pt x="78" y="39"/>
                  </a:lnTo>
                  <a:lnTo>
                    <a:pt x="68" y="37"/>
                  </a:lnTo>
                  <a:lnTo>
                    <a:pt x="59" y="40"/>
                  </a:lnTo>
                  <a:lnTo>
                    <a:pt x="55" y="42"/>
                  </a:lnTo>
                  <a:lnTo>
                    <a:pt x="50" y="45"/>
                  </a:lnTo>
                  <a:lnTo>
                    <a:pt x="48" y="49"/>
                  </a:lnTo>
                  <a:lnTo>
                    <a:pt x="45" y="53"/>
                  </a:lnTo>
                  <a:lnTo>
                    <a:pt x="43" y="59"/>
                  </a:lnTo>
                  <a:lnTo>
                    <a:pt x="42" y="67"/>
                  </a:lnTo>
                  <a:lnTo>
                    <a:pt x="42" y="109"/>
                  </a:lnTo>
                  <a:lnTo>
                    <a:pt x="93" y="109"/>
                  </a:lnTo>
                  <a:close/>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lnTo>
                    <a:pt x="42" y="1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5" name="Freeform 33"/>
            <p:cNvSpPr>
              <a:spLocks/>
            </p:cNvSpPr>
            <p:nvPr userDrawn="1"/>
          </p:nvSpPr>
          <p:spPr bwMode="auto">
            <a:xfrm>
              <a:off x="5629" y="729"/>
              <a:ext cx="17" cy="24"/>
            </a:xfrm>
            <a:custGeom>
              <a:avLst/>
              <a:gdLst>
                <a:gd name="T0" fmla="*/ 51 w 51"/>
                <a:gd name="T1" fmla="*/ 72 h 72"/>
                <a:gd name="T2" fmla="*/ 51 w 51"/>
                <a:gd name="T3" fmla="*/ 5 h 72"/>
                <a:gd name="T4" fmla="*/ 51 w 51"/>
                <a:gd name="T5" fmla="*/ 5 h 72"/>
                <a:gd name="T6" fmla="*/ 44 w 51"/>
                <a:gd name="T7" fmla="*/ 3 h 72"/>
                <a:gd name="T8" fmla="*/ 36 w 51"/>
                <a:gd name="T9" fmla="*/ 2 h 72"/>
                <a:gd name="T10" fmla="*/ 26 w 51"/>
                <a:gd name="T11" fmla="*/ 0 h 72"/>
                <a:gd name="T12" fmla="*/ 17 w 51"/>
                <a:gd name="T13" fmla="*/ 3 h 72"/>
                <a:gd name="T14" fmla="*/ 13 w 51"/>
                <a:gd name="T15" fmla="*/ 5 h 72"/>
                <a:gd name="T16" fmla="*/ 8 w 51"/>
                <a:gd name="T17" fmla="*/ 8 h 72"/>
                <a:gd name="T18" fmla="*/ 6 w 51"/>
                <a:gd name="T19" fmla="*/ 12 h 72"/>
                <a:gd name="T20" fmla="*/ 3 w 51"/>
                <a:gd name="T21" fmla="*/ 16 h 72"/>
                <a:gd name="T22" fmla="*/ 1 w 51"/>
                <a:gd name="T23" fmla="*/ 22 h 72"/>
                <a:gd name="T24" fmla="*/ 0 w 51"/>
                <a:gd name="T25" fmla="*/ 30 h 72"/>
                <a:gd name="T26" fmla="*/ 0 w 51"/>
                <a:gd name="T2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2">
                  <a:moveTo>
                    <a:pt x="51" y="72"/>
                  </a:moveTo>
                  <a:lnTo>
                    <a:pt x="51" y="5"/>
                  </a:lnTo>
                  <a:lnTo>
                    <a:pt x="51" y="5"/>
                  </a:lnTo>
                  <a:lnTo>
                    <a:pt x="44" y="3"/>
                  </a:lnTo>
                  <a:lnTo>
                    <a:pt x="36" y="2"/>
                  </a:lnTo>
                  <a:lnTo>
                    <a:pt x="26" y="0"/>
                  </a:lnTo>
                  <a:lnTo>
                    <a:pt x="17" y="3"/>
                  </a:lnTo>
                  <a:lnTo>
                    <a:pt x="13" y="5"/>
                  </a:lnTo>
                  <a:lnTo>
                    <a:pt x="8" y="8"/>
                  </a:lnTo>
                  <a:lnTo>
                    <a:pt x="6" y="12"/>
                  </a:lnTo>
                  <a:lnTo>
                    <a:pt x="3" y="16"/>
                  </a:lnTo>
                  <a:lnTo>
                    <a:pt x="1" y="22"/>
                  </a:lnTo>
                  <a:lnTo>
                    <a:pt x="0" y="30"/>
                  </a:lnTo>
                  <a:lnTo>
                    <a:pt x="0"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6" name="Freeform 34"/>
            <p:cNvSpPr>
              <a:spLocks/>
            </p:cNvSpPr>
            <p:nvPr userDrawn="1"/>
          </p:nvSpPr>
          <p:spPr bwMode="auto">
            <a:xfrm>
              <a:off x="5615" y="717"/>
              <a:ext cx="45" cy="63"/>
            </a:xfrm>
            <a:custGeom>
              <a:avLst/>
              <a:gdLst>
                <a:gd name="T0" fmla="*/ 42 w 135"/>
                <a:gd name="T1" fmla="*/ 144 h 191"/>
                <a:gd name="T2" fmla="*/ 42 w 135"/>
                <a:gd name="T3" fmla="*/ 186 h 191"/>
                <a:gd name="T4" fmla="*/ 42 w 135"/>
                <a:gd name="T5" fmla="*/ 186 h 191"/>
                <a:gd name="T6" fmla="*/ 39 w 135"/>
                <a:gd name="T7" fmla="*/ 189 h 191"/>
                <a:gd name="T8" fmla="*/ 35 w 135"/>
                <a:gd name="T9" fmla="*/ 190 h 191"/>
                <a:gd name="T10" fmla="*/ 27 w 135"/>
                <a:gd name="T11" fmla="*/ 191 h 191"/>
                <a:gd name="T12" fmla="*/ 22 w 135"/>
                <a:gd name="T13" fmla="*/ 191 h 191"/>
                <a:gd name="T14" fmla="*/ 15 w 135"/>
                <a:gd name="T15" fmla="*/ 191 h 191"/>
                <a:gd name="T16" fmla="*/ 9 w 135"/>
                <a:gd name="T17" fmla="*/ 190 h 191"/>
                <a:gd name="T18" fmla="*/ 3 w 135"/>
                <a:gd name="T19" fmla="*/ 189 h 191"/>
                <a:gd name="T20" fmla="*/ 0 w 135"/>
                <a:gd name="T21" fmla="*/ 186 h 191"/>
                <a:gd name="T22" fmla="*/ 0 w 135"/>
                <a:gd name="T23" fmla="*/ 0 h 191"/>
                <a:gd name="T24" fmla="*/ 102 w 135"/>
                <a:gd name="T25" fmla="*/ 0 h 191"/>
                <a:gd name="T26" fmla="*/ 102 w 135"/>
                <a:gd name="T27" fmla="*/ 0 h 191"/>
                <a:gd name="T28" fmla="*/ 110 w 135"/>
                <a:gd name="T29" fmla="*/ 0 h 191"/>
                <a:gd name="T30" fmla="*/ 118 w 135"/>
                <a:gd name="T31" fmla="*/ 3 h 191"/>
                <a:gd name="T32" fmla="*/ 123 w 135"/>
                <a:gd name="T33" fmla="*/ 6 h 191"/>
                <a:gd name="T34" fmla="*/ 128 w 135"/>
                <a:gd name="T35" fmla="*/ 12 h 191"/>
                <a:gd name="T36" fmla="*/ 132 w 135"/>
                <a:gd name="T37" fmla="*/ 19 h 191"/>
                <a:gd name="T38" fmla="*/ 133 w 135"/>
                <a:gd name="T39" fmla="*/ 27 h 191"/>
                <a:gd name="T40" fmla="*/ 135 w 135"/>
                <a:gd name="T41" fmla="*/ 39 h 191"/>
                <a:gd name="T42" fmla="*/ 135 w 135"/>
                <a:gd name="T43" fmla="*/ 52 h 191"/>
                <a:gd name="T44" fmla="*/ 135 w 135"/>
                <a:gd name="T45" fmla="*/ 186 h 191"/>
                <a:gd name="T46" fmla="*/ 135 w 135"/>
                <a:gd name="T47" fmla="*/ 186 h 191"/>
                <a:gd name="T48" fmla="*/ 132 w 135"/>
                <a:gd name="T49" fmla="*/ 189 h 191"/>
                <a:gd name="T50" fmla="*/ 128 w 135"/>
                <a:gd name="T51" fmla="*/ 190 h 191"/>
                <a:gd name="T52" fmla="*/ 121 w 135"/>
                <a:gd name="T53" fmla="*/ 191 h 191"/>
                <a:gd name="T54" fmla="*/ 115 w 135"/>
                <a:gd name="T55" fmla="*/ 191 h 191"/>
                <a:gd name="T56" fmla="*/ 108 w 135"/>
                <a:gd name="T57" fmla="*/ 191 h 191"/>
                <a:gd name="T58" fmla="*/ 102 w 135"/>
                <a:gd name="T59" fmla="*/ 190 h 191"/>
                <a:gd name="T60" fmla="*/ 96 w 135"/>
                <a:gd name="T61" fmla="*/ 189 h 191"/>
                <a:gd name="T62" fmla="*/ 93 w 135"/>
                <a:gd name="T63" fmla="*/ 186 h 191"/>
                <a:gd name="T64" fmla="*/ 93 w 135"/>
                <a:gd name="T65" fmla="*/ 144 h 191"/>
                <a:gd name="T66" fmla="*/ 110 w 135"/>
                <a:gd name="T67"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91">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48" name="Textfeld 47"/>
          <p:cNvSpPr txBox="1"/>
          <p:nvPr userDrawn="1"/>
        </p:nvSpPr>
        <p:spPr>
          <a:xfrm>
            <a:off x="10029282" y="1249779"/>
            <a:ext cx="1320124" cy="461665"/>
          </a:xfrm>
          <a:prstGeom prst="rect">
            <a:avLst/>
          </a:prstGeom>
          <a:noFill/>
        </p:spPr>
        <p:txBody>
          <a:bodyPr wrap="square" rtlCol="0">
            <a:spAutoFit/>
          </a:bodyPr>
          <a:lstStyle/>
          <a:p>
            <a:pPr algn="l">
              <a:lnSpc>
                <a:spcPct val="100000"/>
              </a:lnSpc>
              <a:spcAft>
                <a:spcPts val="167"/>
              </a:spcAft>
            </a:pPr>
            <a:r>
              <a:rPr lang="de-DE" sz="600" b="0" spc="0" baseline="0" dirty="0">
                <a:solidFill>
                  <a:schemeClr val="tx1"/>
                </a:solidFill>
                <a:latin typeface="+mj-lt"/>
              </a:rPr>
              <a:t>FACHGEBIET SYSTEMZUVERLÄSSIGKEIT, ADAPTRONIK UND MASCHINENAKUSTIK</a:t>
            </a:r>
          </a:p>
        </p:txBody>
      </p:sp>
    </p:spTree>
    <p:extLst>
      <p:ext uri="{BB962C8B-B14F-4D97-AF65-F5344CB8AC3E}">
        <p14:creationId xmlns:p14="http://schemas.microsoft.com/office/powerpoint/2010/main" val="33142802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Abschnittsüberschrift_Druck">
    <p:spTree>
      <p:nvGrpSpPr>
        <p:cNvPr id="1" name=""/>
        <p:cNvGrpSpPr/>
        <p:nvPr/>
      </p:nvGrpSpPr>
      <p:grpSpPr>
        <a:xfrm>
          <a:off x="0" y="0"/>
          <a:ext cx="0" cy="0"/>
          <a:chOff x="0" y="0"/>
          <a:chExt cx="0" cy="0"/>
        </a:xfrm>
      </p:grpSpPr>
      <p:sp>
        <p:nvSpPr>
          <p:cNvPr id="17" name="Titel 11"/>
          <p:cNvSpPr>
            <a:spLocks noGrp="1"/>
          </p:cNvSpPr>
          <p:nvPr>
            <p:ph type="title" hasCustomPrompt="1"/>
          </p:nvPr>
        </p:nvSpPr>
        <p:spPr>
          <a:xfrm>
            <a:off x="672001" y="480000"/>
            <a:ext cx="9120000" cy="480000"/>
          </a:xfrm>
        </p:spPr>
        <p:txBody>
          <a:bodyPr/>
          <a:lstStyle>
            <a:lvl1pPr>
              <a:defRPr>
                <a:solidFill>
                  <a:schemeClr val="tx2"/>
                </a:solidFill>
              </a:defRPr>
            </a:lvl1pPr>
          </a:lstStyle>
          <a:p>
            <a:r>
              <a:rPr lang="de-DE" dirty="0"/>
              <a:t>TITELMASTERFORMAT DURCH KLICKEN</a:t>
            </a:r>
          </a:p>
        </p:txBody>
      </p:sp>
      <p:sp>
        <p:nvSpPr>
          <p:cNvPr id="2" name="Rechteck 1"/>
          <p:cNvSpPr/>
          <p:nvPr/>
        </p:nvSpPr>
        <p:spPr>
          <a:xfrm>
            <a:off x="0" y="0"/>
            <a:ext cx="12192000" cy="436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tangle 4"/>
          <p:cNvSpPr>
            <a:spLocks noGrp="1" noChangeArrowheads="1"/>
          </p:cNvSpPr>
          <p:nvPr>
            <p:ph type="subTitle" idx="1"/>
          </p:nvPr>
        </p:nvSpPr>
        <p:spPr>
          <a:xfrm>
            <a:off x="671076" y="1152001"/>
            <a:ext cx="9120000" cy="789519"/>
          </a:xfrm>
        </p:spPr>
        <p:txBody>
          <a:bodyPr lIns="0" tIns="0" rIns="0" bIns="0"/>
          <a:lstStyle>
            <a:lvl1pPr marL="0" indent="0">
              <a:spcBef>
                <a:spcPct val="0"/>
              </a:spcBef>
              <a:buFont typeface="Wingdings" pitchFamily="2" charset="2"/>
              <a:buNone/>
              <a:defRPr sz="2200" b="0" i="0">
                <a:solidFill>
                  <a:schemeClr val="tx2"/>
                </a:solidFill>
                <a:latin typeface="+mj-lt"/>
                <a:ea typeface="Verdana" charset="0"/>
                <a:cs typeface="Verdana" charset="0"/>
              </a:defRPr>
            </a:lvl1pPr>
          </a:lstStyle>
          <a:p>
            <a:r>
              <a:rPr lang="de-DE" dirty="0"/>
              <a:t>Master-Untertitelformat bearbeiten</a:t>
            </a:r>
          </a:p>
        </p:txBody>
      </p:sp>
    </p:spTree>
    <p:extLst>
      <p:ext uri="{BB962C8B-B14F-4D97-AF65-F5344CB8AC3E}">
        <p14:creationId xmlns:p14="http://schemas.microsoft.com/office/powerpoint/2010/main" val="6893982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subTitle" idx="1" hasCustomPrompt="1"/>
          </p:nvPr>
        </p:nvSpPr>
        <p:spPr>
          <a:xfrm>
            <a:off x="671076" y="1152001"/>
            <a:ext cx="9120000" cy="789519"/>
          </a:xfrm>
        </p:spPr>
        <p:txBody>
          <a:bodyPr lIns="0" tIns="0" rIns="0" bIns="0"/>
          <a:lstStyle>
            <a:lvl1pPr marL="0" indent="0">
              <a:spcBef>
                <a:spcPct val="0"/>
              </a:spcBef>
              <a:buFont typeface="Wingdings" pitchFamily="2" charset="2"/>
              <a:buNone/>
              <a:defRPr sz="2200" b="0" i="0">
                <a:solidFill>
                  <a:schemeClr val="tx1"/>
                </a:solidFill>
                <a:latin typeface="+mj-lt"/>
                <a:ea typeface="Verdana" charset="0"/>
                <a:cs typeface="Verdana" charset="0"/>
              </a:defRPr>
            </a:lvl1pPr>
          </a:lstStyle>
          <a:p>
            <a:r>
              <a:rPr lang="de-DE" dirty="0"/>
              <a:t>Sub-Titel</a:t>
            </a:r>
          </a:p>
          <a:p>
            <a:r>
              <a:rPr lang="de-DE" dirty="0"/>
              <a:t>Sub-Sub-Titel</a:t>
            </a:r>
          </a:p>
        </p:txBody>
      </p:sp>
    </p:spTree>
    <p:extLst>
      <p:ext uri="{BB962C8B-B14F-4D97-AF65-F5344CB8AC3E}">
        <p14:creationId xmlns:p14="http://schemas.microsoft.com/office/powerpoint/2010/main" val="35292368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Rectangle 4"/>
          <p:cNvSpPr>
            <a:spLocks noGrp="1" noChangeArrowheads="1"/>
          </p:cNvSpPr>
          <p:nvPr>
            <p:ph type="subTitle" idx="1" hasCustomPrompt="1"/>
          </p:nvPr>
        </p:nvSpPr>
        <p:spPr>
          <a:xfrm>
            <a:off x="671076" y="1152001"/>
            <a:ext cx="9120000" cy="789519"/>
          </a:xfrm>
        </p:spPr>
        <p:txBody>
          <a:bodyPr lIns="0" tIns="0" rIns="0" bIns="0"/>
          <a:lstStyle>
            <a:lvl1pPr marL="0" indent="0">
              <a:spcBef>
                <a:spcPct val="0"/>
              </a:spcBef>
              <a:buFont typeface="Wingdings" pitchFamily="2" charset="2"/>
              <a:buNone/>
              <a:defRPr sz="2200" b="0" i="0">
                <a:solidFill>
                  <a:schemeClr val="tx1"/>
                </a:solidFill>
                <a:latin typeface="+mj-lt"/>
                <a:ea typeface="Verdana" charset="0"/>
                <a:cs typeface="Verdana" charset="0"/>
              </a:defRPr>
            </a:lvl1pPr>
          </a:lstStyle>
          <a:p>
            <a:r>
              <a:rPr lang="de-DE" dirty="0"/>
              <a:t>Sub-Titel</a:t>
            </a:r>
          </a:p>
          <a:p>
            <a:r>
              <a:rPr lang="de-DE" dirty="0"/>
              <a:t>Sub-Sub-Titel</a:t>
            </a:r>
          </a:p>
        </p:txBody>
      </p:sp>
      <p:sp>
        <p:nvSpPr>
          <p:cNvPr id="6" name="Inhaltsplatzhalter 2"/>
          <p:cNvSpPr>
            <a:spLocks noGrp="1"/>
          </p:cNvSpPr>
          <p:nvPr>
            <p:ph sz="half" idx="10"/>
          </p:nvPr>
        </p:nvSpPr>
        <p:spPr>
          <a:xfrm>
            <a:off x="672000" y="2112000"/>
            <a:ext cx="11040000" cy="3936000"/>
          </a:xfrm>
        </p:spPr>
        <p:txBody>
          <a:bodyPr/>
          <a:lstStyle>
            <a:lvl1pPr marL="0" indent="0">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2160"/>
            </a:lvl6pPr>
            <a:lvl7pPr>
              <a:defRPr sz="2160"/>
            </a:lvl7pPr>
            <a:lvl8pPr>
              <a:defRPr sz="2160"/>
            </a:lvl8pPr>
            <a:lvl9pPr>
              <a:defRPr sz="216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1030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569FAB7-BE7B-FEF1-B13E-E90D7BD2C6B6}"/>
              </a:ext>
            </a:extLst>
          </p:cNvPr>
          <p:cNvSpPr>
            <a:spLocks noChangeArrowheads="1"/>
          </p:cNvSpPr>
          <p:nvPr/>
        </p:nvSpPr>
        <p:spPr bwMode="auto">
          <a:xfrm>
            <a:off x="334963" y="368300"/>
            <a:ext cx="11522075" cy="1868488"/>
          </a:xfrm>
          <a:prstGeom prst="rect">
            <a:avLst/>
          </a:prstGeom>
          <a:solidFill>
            <a:srgbClr val="243572"/>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algn="ctr" eaLnBrk="1" hangingPunct="1">
              <a:defRPr/>
            </a:pPr>
            <a:endParaRPr lang="de-DE" altLang="de-DE"/>
          </a:p>
        </p:txBody>
      </p:sp>
      <p:sp>
        <p:nvSpPr>
          <p:cNvPr id="3" name="Rectangle 8">
            <a:extLst>
              <a:ext uri="{FF2B5EF4-FFF2-40B4-BE49-F238E27FC236}">
                <a16:creationId xmlns:a16="http://schemas.microsoft.com/office/drawing/2014/main" id="{E728453B-E2B8-ED4A-A577-5CCCCCC31553}"/>
              </a:ext>
            </a:extLst>
          </p:cNvPr>
          <p:cNvSpPr>
            <a:spLocks noChangeArrowheads="1"/>
          </p:cNvSpPr>
          <p:nvPr/>
        </p:nvSpPr>
        <p:spPr bwMode="auto">
          <a:xfrm>
            <a:off x="334963" y="196850"/>
            <a:ext cx="11522075" cy="144463"/>
          </a:xfrm>
          <a:prstGeom prst="rect">
            <a:avLst/>
          </a:prstGeom>
          <a:solidFill>
            <a:srgbClr val="243572"/>
          </a:solidFill>
          <a:ln>
            <a:noFill/>
          </a:ln>
        </p:spPr>
        <p:txBody>
          <a:bodyP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pic>
        <p:nvPicPr>
          <p:cNvPr id="4" name="Picture 9" descr="tud_logo">
            <a:extLst>
              <a:ext uri="{FF2B5EF4-FFF2-40B4-BE49-F238E27FC236}">
                <a16:creationId xmlns:a16="http://schemas.microsoft.com/office/drawing/2014/main" id="{85DF1844-7791-6B27-D447-1633FC286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453"/>
          <a:stretch>
            <a:fillRect/>
          </a:stretch>
        </p:blipFill>
        <p:spPr bwMode="auto">
          <a:xfrm>
            <a:off x="9563100" y="500063"/>
            <a:ext cx="24971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1">
            <a:extLst>
              <a:ext uri="{FF2B5EF4-FFF2-40B4-BE49-F238E27FC236}">
                <a16:creationId xmlns:a16="http://schemas.microsoft.com/office/drawing/2014/main" id="{E644716C-662C-64BD-BAAD-E408E5B895B2}"/>
              </a:ext>
            </a:extLst>
          </p:cNvPr>
          <p:cNvSpPr>
            <a:spLocks noChangeShapeType="1"/>
          </p:cNvSpPr>
          <p:nvPr/>
        </p:nvSpPr>
        <p:spPr bwMode="auto">
          <a:xfrm>
            <a:off x="336550" y="6489700"/>
            <a:ext cx="11520488"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 name="Line 15">
            <a:extLst>
              <a:ext uri="{FF2B5EF4-FFF2-40B4-BE49-F238E27FC236}">
                <a16:creationId xmlns:a16="http://schemas.microsoft.com/office/drawing/2014/main" id="{2AF7D9EB-A136-5AE8-E17B-C12ED4F8583E}"/>
              </a:ext>
            </a:extLst>
          </p:cNvPr>
          <p:cNvSpPr>
            <a:spLocks noChangeShapeType="1"/>
          </p:cNvSpPr>
          <p:nvPr/>
        </p:nvSpPr>
        <p:spPr bwMode="auto">
          <a:xfrm>
            <a:off x="336550" y="6489700"/>
            <a:ext cx="11520488"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 name="Rectangle 18">
            <a:extLst>
              <a:ext uri="{FF2B5EF4-FFF2-40B4-BE49-F238E27FC236}">
                <a16:creationId xmlns:a16="http://schemas.microsoft.com/office/drawing/2014/main" id="{F4F53B2A-DC8F-16D5-BCBB-F8B26E620EBA}"/>
              </a:ext>
            </a:extLst>
          </p:cNvPr>
          <p:cNvSpPr>
            <a:spLocks noChangeArrowheads="1"/>
          </p:cNvSpPr>
          <p:nvPr/>
        </p:nvSpPr>
        <p:spPr bwMode="auto">
          <a:xfrm>
            <a:off x="334963" y="360363"/>
            <a:ext cx="11520487" cy="14287"/>
          </a:xfrm>
          <a:prstGeom prst="rect">
            <a:avLst/>
          </a:prstGeom>
          <a:solidFill>
            <a:srgbClr val="000000"/>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sp>
        <p:nvSpPr>
          <p:cNvPr id="8" name="Rectangle 19">
            <a:extLst>
              <a:ext uri="{FF2B5EF4-FFF2-40B4-BE49-F238E27FC236}">
                <a16:creationId xmlns:a16="http://schemas.microsoft.com/office/drawing/2014/main" id="{0073D143-71F4-1E01-51BF-829FF489BE02}"/>
              </a:ext>
            </a:extLst>
          </p:cNvPr>
          <p:cNvSpPr>
            <a:spLocks noChangeArrowheads="1"/>
          </p:cNvSpPr>
          <p:nvPr/>
        </p:nvSpPr>
        <p:spPr bwMode="auto">
          <a:xfrm>
            <a:off x="334963" y="2239963"/>
            <a:ext cx="11520487" cy="7937"/>
          </a:xfrm>
          <a:prstGeom prst="rect">
            <a:avLst/>
          </a:prstGeom>
          <a:solidFill>
            <a:srgbClr val="000000"/>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pic>
        <p:nvPicPr>
          <p:cNvPr id="9" name="Grafik 13" descr="MIM_logo_10x10_web.gif">
            <a:extLst>
              <a:ext uri="{FF2B5EF4-FFF2-40B4-BE49-F238E27FC236}">
                <a16:creationId xmlns:a16="http://schemas.microsoft.com/office/drawing/2014/main" id="{C0D0B049-9C42-CFBD-98EF-2D6EECF0C2F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53750" y="6010275"/>
            <a:ext cx="1106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ctrTitle"/>
          </p:nvPr>
        </p:nvSpPr>
        <p:spPr>
          <a:xfrm>
            <a:off x="478367" y="534967"/>
            <a:ext cx="8978900" cy="577850"/>
          </a:xfrm>
        </p:spPr>
        <p:txBody>
          <a:bodyPr anchor="t"/>
          <a:lstStyle>
            <a:lvl1pPr>
              <a:defRPr sz="2800">
                <a:solidFill>
                  <a:schemeClr val="bg1"/>
                </a:solidFill>
              </a:defRPr>
            </a:lvl1pPr>
          </a:lstStyle>
          <a:p>
            <a:r>
              <a:rPr lang="de-DE" dirty="0"/>
              <a:t>Titelmasterformat durch Klicken bearbeiten</a:t>
            </a:r>
          </a:p>
        </p:txBody>
      </p:sp>
      <p:sp>
        <p:nvSpPr>
          <p:cNvPr id="87044" name="Rectangle 4"/>
          <p:cNvSpPr>
            <a:spLocks noGrp="1" noChangeArrowheads="1"/>
          </p:cNvSpPr>
          <p:nvPr>
            <p:ph type="subTitle" idx="1"/>
          </p:nvPr>
        </p:nvSpPr>
        <p:spPr>
          <a:xfrm>
            <a:off x="478367" y="1292205"/>
            <a:ext cx="8978900" cy="944562"/>
          </a:xfrm>
        </p:spPr>
        <p:txBody>
          <a:bodyPr/>
          <a:lstStyle>
            <a:lvl1pPr marL="0" indent="0">
              <a:spcBef>
                <a:spcPct val="0"/>
              </a:spcBef>
              <a:buFont typeface="Wingdings" pitchFamily="2" charset="2"/>
              <a:buNone/>
              <a:defRPr b="1">
                <a:solidFill>
                  <a:schemeClr val="bg1"/>
                </a:solidFill>
              </a:defRPr>
            </a:lvl1pPr>
          </a:lstStyle>
          <a:p>
            <a:r>
              <a:rPr lang="de-DE" dirty="0"/>
              <a:t>Formatvorlage des Untertitelmasters durch Klicken bearbeiten</a:t>
            </a:r>
          </a:p>
        </p:txBody>
      </p:sp>
    </p:spTree>
    <p:extLst>
      <p:ext uri="{BB962C8B-B14F-4D97-AF65-F5344CB8AC3E}">
        <p14:creationId xmlns:p14="http://schemas.microsoft.com/office/powerpoint/2010/main" val="31879329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672000" y="480000"/>
            <a:ext cx="9120000" cy="480000"/>
          </a:xfrm>
        </p:spPr>
        <p:txBody>
          <a:bodyPr/>
          <a:lstStyle>
            <a:lvl1pPr>
              <a:defRPr>
                <a:solidFill>
                  <a:schemeClr val="tx1"/>
                </a:solidFill>
              </a:defRPr>
            </a:lvl1pPr>
          </a:lstStyle>
          <a:p>
            <a:r>
              <a:rPr lang="de-DE" dirty="0"/>
              <a:t>Titelmasterformat durch Klicken bearbeiten</a:t>
            </a:r>
          </a:p>
        </p:txBody>
      </p:sp>
      <p:sp>
        <p:nvSpPr>
          <p:cNvPr id="6" name="Rectangle 4"/>
          <p:cNvSpPr>
            <a:spLocks noGrp="1" noChangeArrowheads="1"/>
          </p:cNvSpPr>
          <p:nvPr>
            <p:ph type="subTitle" idx="11" hasCustomPrompt="1"/>
          </p:nvPr>
        </p:nvSpPr>
        <p:spPr>
          <a:xfrm>
            <a:off x="671076" y="1152001"/>
            <a:ext cx="9120000" cy="789519"/>
          </a:xfrm>
        </p:spPr>
        <p:txBody>
          <a:bodyPr lIns="0" tIns="0" rIns="0" bIns="0"/>
          <a:lstStyle>
            <a:lvl1pPr marL="0" indent="0">
              <a:spcBef>
                <a:spcPct val="0"/>
              </a:spcBef>
              <a:buFont typeface="Wingdings" pitchFamily="2" charset="2"/>
              <a:buNone/>
              <a:defRPr sz="2200" b="0" i="0">
                <a:solidFill>
                  <a:schemeClr val="tx1"/>
                </a:solidFill>
                <a:latin typeface="+mj-lt"/>
                <a:ea typeface="Verdana" charset="0"/>
                <a:cs typeface="Verdana" charset="0"/>
              </a:defRPr>
            </a:lvl1pPr>
          </a:lstStyle>
          <a:p>
            <a:r>
              <a:rPr lang="de-DE" dirty="0"/>
              <a:t>Sub-Titel</a:t>
            </a:r>
          </a:p>
          <a:p>
            <a:r>
              <a:rPr lang="de-DE" dirty="0"/>
              <a:t>Sub-Sub-Titel</a:t>
            </a:r>
          </a:p>
        </p:txBody>
      </p:sp>
      <p:sp>
        <p:nvSpPr>
          <p:cNvPr id="9" name="Inhaltsplatzhalter 2"/>
          <p:cNvSpPr>
            <a:spLocks noGrp="1"/>
          </p:cNvSpPr>
          <p:nvPr>
            <p:ph sz="half" idx="1"/>
          </p:nvPr>
        </p:nvSpPr>
        <p:spPr>
          <a:xfrm>
            <a:off x="672000" y="2112000"/>
            <a:ext cx="5376000" cy="3936000"/>
          </a:xfrm>
        </p:spPr>
        <p:txBody>
          <a:bodyPr/>
          <a:lstStyle>
            <a:lvl1pPr marL="0" indent="0">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2160"/>
            </a:lvl6pPr>
            <a:lvl7pPr>
              <a:defRPr sz="2160"/>
            </a:lvl7pPr>
            <a:lvl8pPr>
              <a:defRPr sz="2160"/>
            </a:lvl8pPr>
            <a:lvl9pPr>
              <a:defRPr sz="216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2"/>
          <p:cNvSpPr>
            <a:spLocks noGrp="1"/>
          </p:cNvSpPr>
          <p:nvPr>
            <p:ph sz="half" idx="12"/>
          </p:nvPr>
        </p:nvSpPr>
        <p:spPr>
          <a:xfrm>
            <a:off x="6336000" y="2112000"/>
            <a:ext cx="5376000" cy="3936000"/>
          </a:xfrm>
        </p:spPr>
        <p:txBody>
          <a:bodyPr/>
          <a:lstStyle>
            <a:lvl1pPr marL="0" indent="0">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2160"/>
            </a:lvl6pPr>
            <a:lvl7pPr>
              <a:defRPr sz="2160"/>
            </a:lvl7pPr>
            <a:lvl8pPr>
              <a:defRPr sz="2160"/>
            </a:lvl8pPr>
            <a:lvl9pPr>
              <a:defRPr sz="216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502149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72000" y="480000"/>
            <a:ext cx="9120000" cy="480000"/>
          </a:xfrm>
        </p:spPr>
        <p:txBody>
          <a:bodyPr/>
          <a:lstStyle>
            <a:lvl1pPr>
              <a:defRPr>
                <a:solidFill>
                  <a:schemeClr val="tx1"/>
                </a:solidFill>
              </a:defRPr>
            </a:lvl1pPr>
          </a:lstStyle>
          <a:p>
            <a:r>
              <a:rPr lang="de-DE" dirty="0"/>
              <a:t>Titelmasterformat durch Klicken bearbeiten</a:t>
            </a:r>
          </a:p>
        </p:txBody>
      </p:sp>
      <p:sp>
        <p:nvSpPr>
          <p:cNvPr id="3" name="Inhaltsplatzhalter 2"/>
          <p:cNvSpPr>
            <a:spLocks noGrp="1"/>
          </p:cNvSpPr>
          <p:nvPr>
            <p:ph sz="half" idx="1"/>
          </p:nvPr>
        </p:nvSpPr>
        <p:spPr>
          <a:xfrm>
            <a:off x="672000" y="2112000"/>
            <a:ext cx="3504000" cy="3936000"/>
          </a:xfrm>
        </p:spPr>
        <p:txBody>
          <a:bodyPr/>
          <a:lstStyle>
            <a:lvl1pPr marL="0" indent="0">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2160"/>
            </a:lvl6pPr>
            <a:lvl7pPr>
              <a:defRPr sz="2160"/>
            </a:lvl7pPr>
            <a:lvl8pPr>
              <a:defRPr sz="2160"/>
            </a:lvl8pPr>
            <a:lvl9pPr>
              <a:defRPr sz="216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Inhaltsplatzhalter 2"/>
          <p:cNvSpPr>
            <a:spLocks noGrp="1"/>
          </p:cNvSpPr>
          <p:nvPr>
            <p:ph sz="half" idx="10"/>
          </p:nvPr>
        </p:nvSpPr>
        <p:spPr>
          <a:xfrm>
            <a:off x="4440000" y="2112000"/>
            <a:ext cx="3504000" cy="3936000"/>
          </a:xfrm>
        </p:spPr>
        <p:txBody>
          <a:bodyPr/>
          <a:lstStyle>
            <a:lvl1pPr marL="0" indent="0">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2160"/>
            </a:lvl6pPr>
            <a:lvl7pPr>
              <a:defRPr sz="2160"/>
            </a:lvl7pPr>
            <a:lvl8pPr>
              <a:defRPr sz="2160"/>
            </a:lvl8pPr>
            <a:lvl9pPr>
              <a:defRPr sz="216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2"/>
          <p:cNvSpPr>
            <a:spLocks noGrp="1"/>
          </p:cNvSpPr>
          <p:nvPr>
            <p:ph sz="half" idx="12"/>
          </p:nvPr>
        </p:nvSpPr>
        <p:spPr>
          <a:xfrm>
            <a:off x="8208000" y="2112000"/>
            <a:ext cx="3504000" cy="3936000"/>
          </a:xfrm>
        </p:spPr>
        <p:txBody>
          <a:bodyPr/>
          <a:lstStyle>
            <a:lvl1pPr marL="0" indent="0">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2160"/>
            </a:lvl6pPr>
            <a:lvl7pPr>
              <a:defRPr sz="2160"/>
            </a:lvl7pPr>
            <a:lvl8pPr>
              <a:defRPr sz="2160"/>
            </a:lvl8pPr>
            <a:lvl9pPr>
              <a:defRPr sz="216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Rectangle 4"/>
          <p:cNvSpPr>
            <a:spLocks noGrp="1" noChangeArrowheads="1"/>
          </p:cNvSpPr>
          <p:nvPr>
            <p:ph type="subTitle" idx="11" hasCustomPrompt="1"/>
          </p:nvPr>
        </p:nvSpPr>
        <p:spPr>
          <a:xfrm>
            <a:off x="671076" y="1152001"/>
            <a:ext cx="9120000" cy="789519"/>
          </a:xfrm>
        </p:spPr>
        <p:txBody>
          <a:bodyPr lIns="0" tIns="0" rIns="0" bIns="0"/>
          <a:lstStyle>
            <a:lvl1pPr marL="0" indent="0">
              <a:spcBef>
                <a:spcPct val="0"/>
              </a:spcBef>
              <a:buFont typeface="Wingdings" pitchFamily="2" charset="2"/>
              <a:buNone/>
              <a:defRPr sz="2200" b="0" i="0">
                <a:solidFill>
                  <a:schemeClr val="tx1"/>
                </a:solidFill>
                <a:latin typeface="+mj-lt"/>
                <a:ea typeface="Verdana" charset="0"/>
                <a:cs typeface="Verdana" charset="0"/>
              </a:defRPr>
            </a:lvl1pPr>
          </a:lstStyle>
          <a:p>
            <a:r>
              <a:rPr lang="de-DE" dirty="0"/>
              <a:t>Sub-Titel</a:t>
            </a:r>
          </a:p>
          <a:p>
            <a:r>
              <a:rPr lang="de-DE" dirty="0"/>
              <a:t>Sub-Sub-Titel</a:t>
            </a:r>
          </a:p>
        </p:txBody>
      </p:sp>
    </p:spTree>
    <p:extLst>
      <p:ext uri="{BB962C8B-B14F-4D97-AF65-F5344CB8AC3E}">
        <p14:creationId xmlns:p14="http://schemas.microsoft.com/office/powerpoint/2010/main" val="38334938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6_Titelfolie">
    <p:spTree>
      <p:nvGrpSpPr>
        <p:cNvPr id="1" name=""/>
        <p:cNvGrpSpPr/>
        <p:nvPr/>
      </p:nvGrpSpPr>
      <p:grpSpPr>
        <a:xfrm>
          <a:off x="0" y="0"/>
          <a:ext cx="0" cy="0"/>
          <a:chOff x="0" y="0"/>
          <a:chExt cx="0" cy="0"/>
        </a:xfrm>
      </p:grpSpPr>
      <p:sp>
        <p:nvSpPr>
          <p:cNvPr id="14" name="Rechteck 1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715E"/>
              </a:solidFill>
            </a:endParaRPr>
          </a:p>
        </p:txBody>
      </p:sp>
      <p:sp>
        <p:nvSpPr>
          <p:cNvPr id="12" name="Titel 11"/>
          <p:cNvSpPr>
            <a:spLocks noGrp="1"/>
          </p:cNvSpPr>
          <p:nvPr>
            <p:ph type="title" hasCustomPrompt="1"/>
          </p:nvPr>
        </p:nvSpPr>
        <p:spPr>
          <a:xfrm>
            <a:off x="672001" y="480000"/>
            <a:ext cx="9120000" cy="480000"/>
          </a:xfrm>
        </p:spPr>
        <p:txBody>
          <a:bodyPr/>
          <a:lstStyle>
            <a:lvl1pPr>
              <a:defRPr sz="3200">
                <a:solidFill>
                  <a:srgbClr val="FDCA00"/>
                </a:solidFill>
              </a:defRPr>
            </a:lvl1pPr>
          </a:lstStyle>
          <a:p>
            <a:r>
              <a:rPr lang="de-DE" dirty="0"/>
              <a:t>TITELMASTERFORMAT DURCH KLICKEN</a:t>
            </a:r>
          </a:p>
        </p:txBody>
      </p:sp>
      <p:pic>
        <p:nvPicPr>
          <p:cNvPr id="15" name="Bild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914" y="5740751"/>
            <a:ext cx="11192933" cy="609600"/>
          </a:xfrm>
          <a:prstGeom prst="rect">
            <a:avLst/>
          </a:prstGeom>
        </p:spPr>
      </p:pic>
      <p:sp>
        <p:nvSpPr>
          <p:cNvPr id="9" name="Titel 2"/>
          <p:cNvSpPr txBox="1">
            <a:spLocks/>
          </p:cNvSpPr>
          <p:nvPr/>
        </p:nvSpPr>
        <p:spPr bwMode="auto">
          <a:xfrm>
            <a:off x="2596318" y="5384375"/>
            <a:ext cx="1812295" cy="1117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b="1" i="0">
                <a:solidFill>
                  <a:srgbClr val="FDCA00"/>
                </a:solidFill>
                <a:latin typeface="+mj-lt"/>
                <a:ea typeface="Verdana" charset="0"/>
                <a:cs typeface="Verdana"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endParaRPr lang="de-DE" sz="4533" b="0" kern="0" dirty="0">
              <a:solidFill>
                <a:schemeClr val="accent1"/>
              </a:solidFill>
              <a:latin typeface="+mj-lt"/>
            </a:endParaRPr>
          </a:p>
        </p:txBody>
      </p:sp>
      <p:sp>
        <p:nvSpPr>
          <p:cNvPr id="50" name="Textfeld 49"/>
          <p:cNvSpPr txBox="1"/>
          <p:nvPr userDrawn="1"/>
        </p:nvSpPr>
        <p:spPr>
          <a:xfrm>
            <a:off x="5376000" y="2880000"/>
            <a:ext cx="6144000" cy="2575770"/>
          </a:xfrm>
          <a:prstGeom prst="rect">
            <a:avLst/>
          </a:prstGeom>
          <a:noFill/>
        </p:spPr>
        <p:txBody>
          <a:bodyPr wrap="square" rtlCol="0">
            <a:spAutoFit/>
          </a:bodyPr>
          <a:lstStyle/>
          <a:p>
            <a:pPr marL="0" indent="0">
              <a:lnSpc>
                <a:spcPct val="100000"/>
              </a:lnSpc>
              <a:spcBef>
                <a:spcPts val="0"/>
              </a:spcBef>
              <a:spcAft>
                <a:spcPts val="0"/>
              </a:spcAft>
              <a:buNone/>
            </a:pPr>
            <a:r>
              <a:rPr lang="de-DE" sz="1467" dirty="0">
                <a:solidFill>
                  <a:schemeClr val="accent1"/>
                </a:solidFill>
              </a:rPr>
              <a:t>Prof. Tobias </a:t>
            </a:r>
            <a:r>
              <a:rPr lang="de-DE" sz="1467" dirty="0" err="1">
                <a:solidFill>
                  <a:schemeClr val="accent1"/>
                </a:solidFill>
              </a:rPr>
              <a:t>Melz</a:t>
            </a:r>
            <a:endParaRPr lang="de-DE" sz="1467" dirty="0">
              <a:solidFill>
                <a:schemeClr val="accent1"/>
              </a:solidFill>
            </a:endParaRPr>
          </a:p>
          <a:p>
            <a:pPr marL="0" indent="0">
              <a:lnSpc>
                <a:spcPct val="100000"/>
              </a:lnSpc>
              <a:spcBef>
                <a:spcPts val="0"/>
              </a:spcBef>
              <a:spcAft>
                <a:spcPts val="0"/>
              </a:spcAft>
              <a:buNone/>
            </a:pPr>
            <a:endParaRPr lang="de-DE" sz="1467" dirty="0">
              <a:solidFill>
                <a:schemeClr val="accent1"/>
              </a:solidFill>
            </a:endParaRPr>
          </a:p>
          <a:p>
            <a:pPr marL="0" indent="0">
              <a:lnSpc>
                <a:spcPct val="100000"/>
              </a:lnSpc>
              <a:spcBef>
                <a:spcPts val="0"/>
              </a:spcBef>
              <a:spcAft>
                <a:spcPts val="0"/>
              </a:spcAft>
              <a:buNone/>
            </a:pPr>
            <a:r>
              <a:rPr lang="de-DE" sz="1467" dirty="0">
                <a:solidFill>
                  <a:schemeClr val="accent1"/>
                </a:solidFill>
              </a:rPr>
              <a:t>Technische Universität Darmstadt</a:t>
            </a:r>
          </a:p>
          <a:p>
            <a:pPr marL="0" indent="0">
              <a:lnSpc>
                <a:spcPct val="100000"/>
              </a:lnSpc>
              <a:spcBef>
                <a:spcPts val="0"/>
              </a:spcBef>
              <a:spcAft>
                <a:spcPts val="0"/>
              </a:spcAft>
              <a:buNone/>
            </a:pPr>
            <a:r>
              <a:rPr lang="de-DE" sz="1467" dirty="0">
                <a:solidFill>
                  <a:schemeClr val="accent1"/>
                </a:solidFill>
              </a:rPr>
              <a:t>Fachgebiet Systemzuverlässigkeit, </a:t>
            </a:r>
            <a:r>
              <a:rPr lang="de-DE" sz="1467" dirty="0" err="1">
                <a:solidFill>
                  <a:schemeClr val="accent1"/>
                </a:solidFill>
              </a:rPr>
              <a:t>Adaptronik</a:t>
            </a:r>
            <a:r>
              <a:rPr lang="de-DE" sz="1467" dirty="0">
                <a:solidFill>
                  <a:schemeClr val="accent1"/>
                </a:solidFill>
              </a:rPr>
              <a:t> und Maschinenakustik SAM</a:t>
            </a:r>
          </a:p>
          <a:p>
            <a:pPr marL="0" indent="0">
              <a:lnSpc>
                <a:spcPct val="100000"/>
              </a:lnSpc>
              <a:spcBef>
                <a:spcPts val="0"/>
              </a:spcBef>
              <a:spcAft>
                <a:spcPts val="0"/>
              </a:spcAft>
              <a:buNone/>
            </a:pPr>
            <a:r>
              <a:rPr lang="de-DE" sz="1467" dirty="0">
                <a:solidFill>
                  <a:schemeClr val="accent1"/>
                </a:solidFill>
              </a:rPr>
              <a:t>Otto-Berndt-Straße 2, Gebäude L1|01</a:t>
            </a:r>
          </a:p>
          <a:p>
            <a:pPr marL="0" indent="0">
              <a:lnSpc>
                <a:spcPct val="100000"/>
              </a:lnSpc>
              <a:spcBef>
                <a:spcPts val="0"/>
              </a:spcBef>
              <a:spcAft>
                <a:spcPts val="0"/>
              </a:spcAft>
              <a:buNone/>
            </a:pPr>
            <a:r>
              <a:rPr lang="de-DE" sz="1467" dirty="0">
                <a:solidFill>
                  <a:schemeClr val="accent1"/>
                </a:solidFill>
              </a:rPr>
              <a:t>64287 Darmstadt</a:t>
            </a:r>
          </a:p>
          <a:p>
            <a:pPr marL="0" indent="0">
              <a:lnSpc>
                <a:spcPct val="100000"/>
              </a:lnSpc>
              <a:spcBef>
                <a:spcPts val="0"/>
              </a:spcBef>
              <a:spcAft>
                <a:spcPts val="0"/>
              </a:spcAft>
              <a:buNone/>
            </a:pPr>
            <a:r>
              <a:rPr lang="de-DE" sz="1467" dirty="0">
                <a:solidFill>
                  <a:schemeClr val="accent1"/>
                </a:solidFill>
              </a:rPr>
              <a:t>Tel.: 06151 16-23510</a:t>
            </a:r>
          </a:p>
          <a:p>
            <a:pPr marL="0" indent="0">
              <a:lnSpc>
                <a:spcPct val="100000"/>
              </a:lnSpc>
              <a:spcBef>
                <a:spcPts val="0"/>
              </a:spcBef>
              <a:spcAft>
                <a:spcPts val="0"/>
              </a:spcAft>
              <a:buNone/>
            </a:pPr>
            <a:r>
              <a:rPr lang="de-DE" sz="1467" dirty="0">
                <a:solidFill>
                  <a:schemeClr val="accent1"/>
                </a:solidFill>
              </a:rPr>
              <a:t>tobias.melz@lbf.fraunhofer.de</a:t>
            </a:r>
          </a:p>
          <a:p>
            <a:pPr marL="0" indent="0">
              <a:lnSpc>
                <a:spcPct val="100000"/>
              </a:lnSpc>
              <a:spcBef>
                <a:spcPts val="0"/>
              </a:spcBef>
              <a:spcAft>
                <a:spcPts val="0"/>
              </a:spcAft>
              <a:buNone/>
            </a:pPr>
            <a:r>
              <a:rPr lang="de-DE" sz="1467" dirty="0">
                <a:solidFill>
                  <a:schemeClr val="accent1"/>
                </a:solidFill>
              </a:rPr>
              <a:t>www.sam.tu-darmstadt.de </a:t>
            </a:r>
            <a:br>
              <a:rPr lang="de-DE" sz="1467" dirty="0">
                <a:solidFill>
                  <a:schemeClr val="accent1"/>
                </a:solidFill>
              </a:rPr>
            </a:br>
            <a:r>
              <a:rPr lang="de-DE" sz="1467" dirty="0">
                <a:solidFill>
                  <a:schemeClr val="accent1"/>
                </a:solidFill>
              </a:rPr>
              <a:t>www.lbf.fraunhofer.de</a:t>
            </a:r>
          </a:p>
        </p:txBody>
      </p:sp>
      <p:sp>
        <p:nvSpPr>
          <p:cNvPr id="52" name="Rectangle 4"/>
          <p:cNvSpPr>
            <a:spLocks noGrp="1" noChangeArrowheads="1"/>
          </p:cNvSpPr>
          <p:nvPr>
            <p:ph type="subTitle" idx="1"/>
          </p:nvPr>
        </p:nvSpPr>
        <p:spPr>
          <a:xfrm>
            <a:off x="671076" y="1152001"/>
            <a:ext cx="9120000" cy="789519"/>
          </a:xfrm>
        </p:spPr>
        <p:txBody>
          <a:bodyPr lIns="0" tIns="0" rIns="0" bIns="0"/>
          <a:lstStyle>
            <a:lvl1pPr marL="0" indent="0">
              <a:spcBef>
                <a:spcPct val="0"/>
              </a:spcBef>
              <a:buFont typeface="Wingdings" pitchFamily="2" charset="2"/>
              <a:buNone/>
              <a:defRPr sz="2200" b="0" i="0">
                <a:solidFill>
                  <a:srgbClr val="FDCA00"/>
                </a:solidFill>
                <a:latin typeface="+mj-lt"/>
                <a:ea typeface="Verdana" charset="0"/>
                <a:cs typeface="Verdana" charset="0"/>
              </a:defRPr>
            </a:lvl1pPr>
          </a:lstStyle>
          <a:p>
            <a:r>
              <a:rPr lang="de-DE" dirty="0"/>
              <a:t>Master-Untertitelformat bearbeiten</a:t>
            </a:r>
          </a:p>
        </p:txBody>
      </p:sp>
      <p:grpSp>
        <p:nvGrpSpPr>
          <p:cNvPr id="45" name="Gruppierung 9"/>
          <p:cNvGrpSpPr/>
          <p:nvPr userDrawn="1"/>
        </p:nvGrpSpPr>
        <p:grpSpPr>
          <a:xfrm>
            <a:off x="9887088" y="477223"/>
            <a:ext cx="2304912" cy="870205"/>
            <a:chOff x="7415316" y="357917"/>
            <a:chExt cx="1728684" cy="652654"/>
          </a:xfrm>
          <a:solidFill>
            <a:schemeClr val="bg1"/>
          </a:solidFill>
        </p:grpSpPr>
        <p:sp>
          <p:nvSpPr>
            <p:cNvPr id="46" name="Rechteck 45"/>
            <p:cNvSpPr/>
            <p:nvPr/>
          </p:nvSpPr>
          <p:spPr>
            <a:xfrm>
              <a:off x="7415316" y="357917"/>
              <a:ext cx="1728684" cy="652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7" name="Picture 9" descr="tud_logo"/>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l="7733" t="6878" r="5453" b="9546"/>
            <a:stretch/>
          </p:blipFill>
          <p:spPr bwMode="auto">
            <a:xfrm>
              <a:off x="7608875" y="407299"/>
              <a:ext cx="1404584" cy="540631"/>
            </a:xfrm>
            <a:prstGeom prst="rect">
              <a:avLst/>
            </a:prstGeom>
            <a:grpFill/>
            <a:ln w="9525">
              <a:noFill/>
              <a:miter lim="800000"/>
              <a:headEnd/>
              <a:tailEnd/>
            </a:ln>
          </p:spPr>
        </p:pic>
      </p:grpSp>
      <p:sp>
        <p:nvSpPr>
          <p:cNvPr id="84" name="Rechteck 83"/>
          <p:cNvSpPr/>
          <p:nvPr userDrawn="1"/>
        </p:nvSpPr>
        <p:spPr>
          <a:xfrm>
            <a:off x="9887088" y="1345096"/>
            <a:ext cx="2304912" cy="4296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1" name="Group 4"/>
          <p:cNvGrpSpPr>
            <a:grpSpLocks noChangeAspect="1"/>
          </p:cNvGrpSpPr>
          <p:nvPr userDrawn="1"/>
        </p:nvGrpSpPr>
        <p:grpSpPr bwMode="auto">
          <a:xfrm>
            <a:off x="11268361" y="1286959"/>
            <a:ext cx="601441" cy="445749"/>
            <a:chOff x="5478" y="637"/>
            <a:chExt cx="282" cy="209"/>
          </a:xfrm>
        </p:grpSpPr>
        <p:sp>
          <p:nvSpPr>
            <p:cNvPr id="53" name="AutoShape 3"/>
            <p:cNvSpPr>
              <a:spLocks noChangeAspect="1" noChangeArrowheads="1" noTextEdit="1"/>
            </p:cNvSpPr>
            <p:nvPr userDrawn="1"/>
          </p:nvSpPr>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54" name="Picture 5"/>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Freeform 6"/>
            <p:cNvSpPr>
              <a:spLocks noEditPoints="1"/>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 name="T70" fmla="*/ 554 w 554"/>
                <a:gd name="T71"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close/>
                  <a:moveTo>
                    <a:pt x="554" y="275"/>
                  </a:moveTo>
                  <a:lnTo>
                    <a:pt x="554" y="275"/>
                  </a:lnTo>
                  <a:close/>
                </a:path>
              </a:pathLst>
            </a:custGeom>
            <a:solidFill>
              <a:srgbClr val="B61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6" name="Freeform 7"/>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7" name="Line 8"/>
            <p:cNvSpPr>
              <a:spLocks noChangeShapeType="1"/>
            </p:cNvSpPr>
            <p:nvPr userDrawn="1"/>
          </p:nvSpPr>
          <p:spPr bwMode="auto">
            <a:xfrm>
              <a:off x="5671" y="7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8" name="Freeform 9"/>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w="158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9" name="Line 10"/>
            <p:cNvSpPr>
              <a:spLocks noChangeShapeType="1"/>
            </p:cNvSpPr>
            <p:nvPr userDrawn="1"/>
          </p:nvSpPr>
          <p:spPr bwMode="auto">
            <a:xfrm>
              <a:off x="5671" y="739"/>
              <a:ext cx="0" cy="0"/>
            </a:xfrm>
            <a:prstGeom prst="line">
              <a:avLst/>
            </a:prstGeom>
            <a:noFill/>
            <a:ln w="1588">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0" name="Freeform 11"/>
            <p:cNvSpPr>
              <a:spLocks noEditPoints="1"/>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 name="T70" fmla="*/ 510 w 510"/>
                <a:gd name="T71"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close/>
                  <a:moveTo>
                    <a:pt x="510" y="257"/>
                  </a:moveTo>
                  <a:lnTo>
                    <a:pt x="510" y="257"/>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1" name="Freeform 12"/>
            <p:cNvSpPr>
              <a:spLocks/>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2" name="Line 13"/>
            <p:cNvSpPr>
              <a:spLocks noChangeShapeType="1"/>
            </p:cNvSpPr>
            <p:nvPr userDrawn="1"/>
          </p:nvSpPr>
          <p:spPr bwMode="auto">
            <a:xfrm>
              <a:off x="5667" y="7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63" name="Picture 14"/>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Freeform 15"/>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 name="T36" fmla="*/ 0 w 364"/>
                <a:gd name="T3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lnTo>
                    <a:pt x="0" y="75"/>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5" name="Freeform 16"/>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66" name="Picture 17"/>
            <p:cNvPicPr>
              <a:picLocks noChangeAspect="1" noChangeArrowheads="1"/>
            </p:cNvPicPr>
            <p:nvPr userDrawn="1"/>
          </p:nvPicPr>
          <p:blipFill>
            <a:blip r:embed="rId6"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Freeform 18"/>
            <p:cNvSpPr>
              <a:spLocks noEditPoints="1"/>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 name="T70" fmla="*/ 478 w 478"/>
                <a:gd name="T71"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close/>
                  <a:moveTo>
                    <a:pt x="478" y="232"/>
                  </a:moveTo>
                  <a:lnTo>
                    <a:pt x="478" y="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8" name="Freeform 19"/>
            <p:cNvSpPr>
              <a:spLocks/>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9" name="Line 20"/>
            <p:cNvSpPr>
              <a:spLocks noChangeShapeType="1"/>
            </p:cNvSpPr>
            <p:nvPr userDrawn="1"/>
          </p:nvSpPr>
          <p:spPr bwMode="auto">
            <a:xfrm>
              <a:off x="5670" y="7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70" name="Picture 21"/>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Freeform 22"/>
            <p:cNvSpPr>
              <a:spLocks noEditPoints="1"/>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 name="T70" fmla="*/ 415 w 415"/>
                <a:gd name="T71"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close/>
                  <a:moveTo>
                    <a:pt x="415" y="209"/>
                  </a:moveTo>
                  <a:lnTo>
                    <a:pt x="415"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2" name="Freeform 23"/>
            <p:cNvSpPr>
              <a:spLocks/>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3" name="Line 24"/>
            <p:cNvSpPr>
              <a:spLocks noChangeShapeType="1"/>
            </p:cNvSpPr>
            <p:nvPr userDrawn="1"/>
          </p:nvSpPr>
          <p:spPr bwMode="auto">
            <a:xfrm>
              <a:off x="5664" y="74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74" name="Picture 25"/>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Freeform 26"/>
            <p:cNvSpPr>
              <a:spLocks noEditPoints="1"/>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 name="T86" fmla="*/ 6 w 133"/>
                <a:gd name="T87"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close/>
                  <a:moveTo>
                    <a:pt x="6" y="187"/>
                  </a:moveTo>
                  <a:lnTo>
                    <a:pt x="6" y="1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6" name="Freeform 27"/>
            <p:cNvSpPr>
              <a:spLocks/>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7" name="Line 28"/>
            <p:cNvSpPr>
              <a:spLocks noChangeShapeType="1"/>
            </p:cNvSpPr>
            <p:nvPr userDrawn="1"/>
          </p:nvSpPr>
          <p:spPr bwMode="auto">
            <a:xfrm>
              <a:off x="5565"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8" name="Freeform 29"/>
            <p:cNvSpPr>
              <a:spLocks noEditPoints="1"/>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 name="T66" fmla="*/ 0 w 242"/>
                <a:gd name="T67"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close/>
                  <a:moveTo>
                    <a:pt x="0" y="186"/>
                  </a:moveTo>
                  <a:lnTo>
                    <a:pt x="0"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9" name="Freeform 30"/>
            <p:cNvSpPr>
              <a:spLocks/>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0" name="Line 31"/>
            <p:cNvSpPr>
              <a:spLocks noChangeShapeType="1"/>
            </p:cNvSpPr>
            <p:nvPr userDrawn="1"/>
          </p:nvSpPr>
          <p:spPr bwMode="auto">
            <a:xfrm>
              <a:off x="5671"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1" name="Freeform 32"/>
            <p:cNvSpPr>
              <a:spLocks noEditPoints="1"/>
            </p:cNvSpPr>
            <p:nvPr userDrawn="1"/>
          </p:nvSpPr>
          <p:spPr bwMode="auto">
            <a:xfrm>
              <a:off x="5615" y="717"/>
              <a:ext cx="45" cy="63"/>
            </a:xfrm>
            <a:custGeom>
              <a:avLst/>
              <a:gdLst>
                <a:gd name="T0" fmla="*/ 93 w 135"/>
                <a:gd name="T1" fmla="*/ 109 h 191"/>
                <a:gd name="T2" fmla="*/ 93 w 135"/>
                <a:gd name="T3" fmla="*/ 42 h 191"/>
                <a:gd name="T4" fmla="*/ 93 w 135"/>
                <a:gd name="T5" fmla="*/ 42 h 191"/>
                <a:gd name="T6" fmla="*/ 86 w 135"/>
                <a:gd name="T7" fmla="*/ 40 h 191"/>
                <a:gd name="T8" fmla="*/ 78 w 135"/>
                <a:gd name="T9" fmla="*/ 39 h 191"/>
                <a:gd name="T10" fmla="*/ 68 w 135"/>
                <a:gd name="T11" fmla="*/ 37 h 191"/>
                <a:gd name="T12" fmla="*/ 59 w 135"/>
                <a:gd name="T13" fmla="*/ 40 h 191"/>
                <a:gd name="T14" fmla="*/ 55 w 135"/>
                <a:gd name="T15" fmla="*/ 42 h 191"/>
                <a:gd name="T16" fmla="*/ 50 w 135"/>
                <a:gd name="T17" fmla="*/ 45 h 191"/>
                <a:gd name="T18" fmla="*/ 48 w 135"/>
                <a:gd name="T19" fmla="*/ 49 h 191"/>
                <a:gd name="T20" fmla="*/ 45 w 135"/>
                <a:gd name="T21" fmla="*/ 53 h 191"/>
                <a:gd name="T22" fmla="*/ 43 w 135"/>
                <a:gd name="T23" fmla="*/ 59 h 191"/>
                <a:gd name="T24" fmla="*/ 42 w 135"/>
                <a:gd name="T25" fmla="*/ 67 h 191"/>
                <a:gd name="T26" fmla="*/ 42 w 135"/>
                <a:gd name="T27" fmla="*/ 109 h 191"/>
                <a:gd name="T28" fmla="*/ 93 w 135"/>
                <a:gd name="T29" fmla="*/ 109 h 191"/>
                <a:gd name="T30" fmla="*/ 42 w 135"/>
                <a:gd name="T31" fmla="*/ 144 h 191"/>
                <a:gd name="T32" fmla="*/ 42 w 135"/>
                <a:gd name="T33" fmla="*/ 186 h 191"/>
                <a:gd name="T34" fmla="*/ 42 w 135"/>
                <a:gd name="T35" fmla="*/ 186 h 191"/>
                <a:gd name="T36" fmla="*/ 39 w 135"/>
                <a:gd name="T37" fmla="*/ 189 h 191"/>
                <a:gd name="T38" fmla="*/ 35 w 135"/>
                <a:gd name="T39" fmla="*/ 190 h 191"/>
                <a:gd name="T40" fmla="*/ 27 w 135"/>
                <a:gd name="T41" fmla="*/ 191 h 191"/>
                <a:gd name="T42" fmla="*/ 22 w 135"/>
                <a:gd name="T43" fmla="*/ 191 h 191"/>
                <a:gd name="T44" fmla="*/ 15 w 135"/>
                <a:gd name="T45" fmla="*/ 191 h 191"/>
                <a:gd name="T46" fmla="*/ 9 w 135"/>
                <a:gd name="T47" fmla="*/ 190 h 191"/>
                <a:gd name="T48" fmla="*/ 3 w 135"/>
                <a:gd name="T49" fmla="*/ 189 h 191"/>
                <a:gd name="T50" fmla="*/ 0 w 135"/>
                <a:gd name="T51" fmla="*/ 186 h 191"/>
                <a:gd name="T52" fmla="*/ 0 w 135"/>
                <a:gd name="T53" fmla="*/ 0 h 191"/>
                <a:gd name="T54" fmla="*/ 102 w 135"/>
                <a:gd name="T55" fmla="*/ 0 h 191"/>
                <a:gd name="T56" fmla="*/ 102 w 135"/>
                <a:gd name="T57" fmla="*/ 0 h 191"/>
                <a:gd name="T58" fmla="*/ 110 w 135"/>
                <a:gd name="T59" fmla="*/ 0 h 191"/>
                <a:gd name="T60" fmla="*/ 118 w 135"/>
                <a:gd name="T61" fmla="*/ 3 h 191"/>
                <a:gd name="T62" fmla="*/ 123 w 135"/>
                <a:gd name="T63" fmla="*/ 6 h 191"/>
                <a:gd name="T64" fmla="*/ 128 w 135"/>
                <a:gd name="T65" fmla="*/ 12 h 191"/>
                <a:gd name="T66" fmla="*/ 132 w 135"/>
                <a:gd name="T67" fmla="*/ 19 h 191"/>
                <a:gd name="T68" fmla="*/ 133 w 135"/>
                <a:gd name="T69" fmla="*/ 27 h 191"/>
                <a:gd name="T70" fmla="*/ 135 w 135"/>
                <a:gd name="T71" fmla="*/ 39 h 191"/>
                <a:gd name="T72" fmla="*/ 135 w 135"/>
                <a:gd name="T73" fmla="*/ 52 h 191"/>
                <a:gd name="T74" fmla="*/ 135 w 135"/>
                <a:gd name="T75" fmla="*/ 186 h 191"/>
                <a:gd name="T76" fmla="*/ 135 w 135"/>
                <a:gd name="T77" fmla="*/ 186 h 191"/>
                <a:gd name="T78" fmla="*/ 132 w 135"/>
                <a:gd name="T79" fmla="*/ 189 h 191"/>
                <a:gd name="T80" fmla="*/ 128 w 135"/>
                <a:gd name="T81" fmla="*/ 190 h 191"/>
                <a:gd name="T82" fmla="*/ 121 w 135"/>
                <a:gd name="T83" fmla="*/ 191 h 191"/>
                <a:gd name="T84" fmla="*/ 115 w 135"/>
                <a:gd name="T85" fmla="*/ 191 h 191"/>
                <a:gd name="T86" fmla="*/ 108 w 135"/>
                <a:gd name="T87" fmla="*/ 191 h 191"/>
                <a:gd name="T88" fmla="*/ 102 w 135"/>
                <a:gd name="T89" fmla="*/ 190 h 191"/>
                <a:gd name="T90" fmla="*/ 96 w 135"/>
                <a:gd name="T91" fmla="*/ 189 h 191"/>
                <a:gd name="T92" fmla="*/ 93 w 135"/>
                <a:gd name="T93" fmla="*/ 186 h 191"/>
                <a:gd name="T94" fmla="*/ 93 w 135"/>
                <a:gd name="T95" fmla="*/ 144 h 191"/>
                <a:gd name="T96" fmla="*/ 110 w 135"/>
                <a:gd name="T97" fmla="*/ 144 h 191"/>
                <a:gd name="T98" fmla="*/ 42 w 135"/>
                <a:gd name="T99"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5" h="191">
                  <a:moveTo>
                    <a:pt x="93" y="109"/>
                  </a:moveTo>
                  <a:lnTo>
                    <a:pt x="93" y="42"/>
                  </a:lnTo>
                  <a:lnTo>
                    <a:pt x="93" y="42"/>
                  </a:lnTo>
                  <a:lnTo>
                    <a:pt x="86" y="40"/>
                  </a:lnTo>
                  <a:lnTo>
                    <a:pt x="78" y="39"/>
                  </a:lnTo>
                  <a:lnTo>
                    <a:pt x="68" y="37"/>
                  </a:lnTo>
                  <a:lnTo>
                    <a:pt x="59" y="40"/>
                  </a:lnTo>
                  <a:lnTo>
                    <a:pt x="55" y="42"/>
                  </a:lnTo>
                  <a:lnTo>
                    <a:pt x="50" y="45"/>
                  </a:lnTo>
                  <a:lnTo>
                    <a:pt x="48" y="49"/>
                  </a:lnTo>
                  <a:lnTo>
                    <a:pt x="45" y="53"/>
                  </a:lnTo>
                  <a:lnTo>
                    <a:pt x="43" y="59"/>
                  </a:lnTo>
                  <a:lnTo>
                    <a:pt x="42" y="67"/>
                  </a:lnTo>
                  <a:lnTo>
                    <a:pt x="42" y="109"/>
                  </a:lnTo>
                  <a:lnTo>
                    <a:pt x="93" y="109"/>
                  </a:lnTo>
                  <a:close/>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lnTo>
                    <a:pt x="42" y="1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2" name="Freeform 33"/>
            <p:cNvSpPr>
              <a:spLocks/>
            </p:cNvSpPr>
            <p:nvPr userDrawn="1"/>
          </p:nvSpPr>
          <p:spPr bwMode="auto">
            <a:xfrm>
              <a:off x="5629" y="729"/>
              <a:ext cx="17" cy="24"/>
            </a:xfrm>
            <a:custGeom>
              <a:avLst/>
              <a:gdLst>
                <a:gd name="T0" fmla="*/ 51 w 51"/>
                <a:gd name="T1" fmla="*/ 72 h 72"/>
                <a:gd name="T2" fmla="*/ 51 w 51"/>
                <a:gd name="T3" fmla="*/ 5 h 72"/>
                <a:gd name="T4" fmla="*/ 51 w 51"/>
                <a:gd name="T5" fmla="*/ 5 h 72"/>
                <a:gd name="T6" fmla="*/ 44 w 51"/>
                <a:gd name="T7" fmla="*/ 3 h 72"/>
                <a:gd name="T8" fmla="*/ 36 w 51"/>
                <a:gd name="T9" fmla="*/ 2 h 72"/>
                <a:gd name="T10" fmla="*/ 26 w 51"/>
                <a:gd name="T11" fmla="*/ 0 h 72"/>
                <a:gd name="T12" fmla="*/ 17 w 51"/>
                <a:gd name="T13" fmla="*/ 3 h 72"/>
                <a:gd name="T14" fmla="*/ 13 w 51"/>
                <a:gd name="T15" fmla="*/ 5 h 72"/>
                <a:gd name="T16" fmla="*/ 8 w 51"/>
                <a:gd name="T17" fmla="*/ 8 h 72"/>
                <a:gd name="T18" fmla="*/ 6 w 51"/>
                <a:gd name="T19" fmla="*/ 12 h 72"/>
                <a:gd name="T20" fmla="*/ 3 w 51"/>
                <a:gd name="T21" fmla="*/ 16 h 72"/>
                <a:gd name="T22" fmla="*/ 1 w 51"/>
                <a:gd name="T23" fmla="*/ 22 h 72"/>
                <a:gd name="T24" fmla="*/ 0 w 51"/>
                <a:gd name="T25" fmla="*/ 30 h 72"/>
                <a:gd name="T26" fmla="*/ 0 w 51"/>
                <a:gd name="T2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2">
                  <a:moveTo>
                    <a:pt x="51" y="72"/>
                  </a:moveTo>
                  <a:lnTo>
                    <a:pt x="51" y="5"/>
                  </a:lnTo>
                  <a:lnTo>
                    <a:pt x="51" y="5"/>
                  </a:lnTo>
                  <a:lnTo>
                    <a:pt x="44" y="3"/>
                  </a:lnTo>
                  <a:lnTo>
                    <a:pt x="36" y="2"/>
                  </a:lnTo>
                  <a:lnTo>
                    <a:pt x="26" y="0"/>
                  </a:lnTo>
                  <a:lnTo>
                    <a:pt x="17" y="3"/>
                  </a:lnTo>
                  <a:lnTo>
                    <a:pt x="13" y="5"/>
                  </a:lnTo>
                  <a:lnTo>
                    <a:pt x="8" y="8"/>
                  </a:lnTo>
                  <a:lnTo>
                    <a:pt x="6" y="12"/>
                  </a:lnTo>
                  <a:lnTo>
                    <a:pt x="3" y="16"/>
                  </a:lnTo>
                  <a:lnTo>
                    <a:pt x="1" y="22"/>
                  </a:lnTo>
                  <a:lnTo>
                    <a:pt x="0" y="30"/>
                  </a:lnTo>
                  <a:lnTo>
                    <a:pt x="0"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3" name="Freeform 34"/>
            <p:cNvSpPr>
              <a:spLocks/>
            </p:cNvSpPr>
            <p:nvPr userDrawn="1"/>
          </p:nvSpPr>
          <p:spPr bwMode="auto">
            <a:xfrm>
              <a:off x="5615" y="717"/>
              <a:ext cx="45" cy="63"/>
            </a:xfrm>
            <a:custGeom>
              <a:avLst/>
              <a:gdLst>
                <a:gd name="T0" fmla="*/ 42 w 135"/>
                <a:gd name="T1" fmla="*/ 144 h 191"/>
                <a:gd name="T2" fmla="*/ 42 w 135"/>
                <a:gd name="T3" fmla="*/ 186 h 191"/>
                <a:gd name="T4" fmla="*/ 42 w 135"/>
                <a:gd name="T5" fmla="*/ 186 h 191"/>
                <a:gd name="T6" fmla="*/ 39 w 135"/>
                <a:gd name="T7" fmla="*/ 189 h 191"/>
                <a:gd name="T8" fmla="*/ 35 w 135"/>
                <a:gd name="T9" fmla="*/ 190 h 191"/>
                <a:gd name="T10" fmla="*/ 27 w 135"/>
                <a:gd name="T11" fmla="*/ 191 h 191"/>
                <a:gd name="T12" fmla="*/ 22 w 135"/>
                <a:gd name="T13" fmla="*/ 191 h 191"/>
                <a:gd name="T14" fmla="*/ 15 w 135"/>
                <a:gd name="T15" fmla="*/ 191 h 191"/>
                <a:gd name="T16" fmla="*/ 9 w 135"/>
                <a:gd name="T17" fmla="*/ 190 h 191"/>
                <a:gd name="T18" fmla="*/ 3 w 135"/>
                <a:gd name="T19" fmla="*/ 189 h 191"/>
                <a:gd name="T20" fmla="*/ 0 w 135"/>
                <a:gd name="T21" fmla="*/ 186 h 191"/>
                <a:gd name="T22" fmla="*/ 0 w 135"/>
                <a:gd name="T23" fmla="*/ 0 h 191"/>
                <a:gd name="T24" fmla="*/ 102 w 135"/>
                <a:gd name="T25" fmla="*/ 0 h 191"/>
                <a:gd name="T26" fmla="*/ 102 w 135"/>
                <a:gd name="T27" fmla="*/ 0 h 191"/>
                <a:gd name="T28" fmla="*/ 110 w 135"/>
                <a:gd name="T29" fmla="*/ 0 h 191"/>
                <a:gd name="T30" fmla="*/ 118 w 135"/>
                <a:gd name="T31" fmla="*/ 3 h 191"/>
                <a:gd name="T32" fmla="*/ 123 w 135"/>
                <a:gd name="T33" fmla="*/ 6 h 191"/>
                <a:gd name="T34" fmla="*/ 128 w 135"/>
                <a:gd name="T35" fmla="*/ 12 h 191"/>
                <a:gd name="T36" fmla="*/ 132 w 135"/>
                <a:gd name="T37" fmla="*/ 19 h 191"/>
                <a:gd name="T38" fmla="*/ 133 w 135"/>
                <a:gd name="T39" fmla="*/ 27 h 191"/>
                <a:gd name="T40" fmla="*/ 135 w 135"/>
                <a:gd name="T41" fmla="*/ 39 h 191"/>
                <a:gd name="T42" fmla="*/ 135 w 135"/>
                <a:gd name="T43" fmla="*/ 52 h 191"/>
                <a:gd name="T44" fmla="*/ 135 w 135"/>
                <a:gd name="T45" fmla="*/ 186 h 191"/>
                <a:gd name="T46" fmla="*/ 135 w 135"/>
                <a:gd name="T47" fmla="*/ 186 h 191"/>
                <a:gd name="T48" fmla="*/ 132 w 135"/>
                <a:gd name="T49" fmla="*/ 189 h 191"/>
                <a:gd name="T50" fmla="*/ 128 w 135"/>
                <a:gd name="T51" fmla="*/ 190 h 191"/>
                <a:gd name="T52" fmla="*/ 121 w 135"/>
                <a:gd name="T53" fmla="*/ 191 h 191"/>
                <a:gd name="T54" fmla="*/ 115 w 135"/>
                <a:gd name="T55" fmla="*/ 191 h 191"/>
                <a:gd name="T56" fmla="*/ 108 w 135"/>
                <a:gd name="T57" fmla="*/ 191 h 191"/>
                <a:gd name="T58" fmla="*/ 102 w 135"/>
                <a:gd name="T59" fmla="*/ 190 h 191"/>
                <a:gd name="T60" fmla="*/ 96 w 135"/>
                <a:gd name="T61" fmla="*/ 189 h 191"/>
                <a:gd name="T62" fmla="*/ 93 w 135"/>
                <a:gd name="T63" fmla="*/ 186 h 191"/>
                <a:gd name="T64" fmla="*/ 93 w 135"/>
                <a:gd name="T65" fmla="*/ 144 h 191"/>
                <a:gd name="T66" fmla="*/ 110 w 135"/>
                <a:gd name="T67"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91">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17" name="Textfeld 116"/>
          <p:cNvSpPr txBox="1"/>
          <p:nvPr userDrawn="1"/>
        </p:nvSpPr>
        <p:spPr>
          <a:xfrm>
            <a:off x="10029282" y="1249779"/>
            <a:ext cx="1320124" cy="461665"/>
          </a:xfrm>
          <a:prstGeom prst="rect">
            <a:avLst/>
          </a:prstGeom>
          <a:noFill/>
        </p:spPr>
        <p:txBody>
          <a:bodyPr wrap="square" rtlCol="0">
            <a:spAutoFit/>
          </a:bodyPr>
          <a:lstStyle/>
          <a:p>
            <a:pPr algn="l">
              <a:lnSpc>
                <a:spcPct val="100000"/>
              </a:lnSpc>
              <a:spcAft>
                <a:spcPts val="167"/>
              </a:spcAft>
            </a:pPr>
            <a:r>
              <a:rPr lang="de-DE" sz="600" b="0" spc="0" baseline="0" dirty="0">
                <a:solidFill>
                  <a:schemeClr val="tx1"/>
                </a:solidFill>
                <a:latin typeface="+mj-lt"/>
              </a:rPr>
              <a:t>FACHGEBIET SYSTEMZUVERLÄSSIGKEIT, ADAPTRONIK UND MASCHINENAKUSTIK</a:t>
            </a:r>
          </a:p>
        </p:txBody>
      </p:sp>
      <p:pic>
        <p:nvPicPr>
          <p:cNvPr id="49" name="Picture 5"/>
          <p:cNvPicPr>
            <a:picLocks/>
          </p:cNvPicPr>
          <p:nvPr userDrawn="1"/>
        </p:nvPicPr>
        <p:blipFill>
          <a:blip r:embed="rId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flipH="1">
            <a:off x="680913" y="2604700"/>
            <a:ext cx="4407215" cy="2925377"/>
          </a:xfrm>
          <a:prstGeom prst="rect">
            <a:avLst/>
          </a:prstGeom>
          <a:noFill/>
          <a:ln w="19050">
            <a:noFill/>
            <a:miter lim="800000"/>
            <a:headEnd/>
            <a:tailEnd/>
          </a:ln>
          <a:effectLst/>
        </p:spPr>
      </p:pic>
      <p:pic>
        <p:nvPicPr>
          <p:cNvPr id="2" name="Grafik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0428" y="2364229"/>
            <a:ext cx="4177800" cy="3178055"/>
          </a:xfrm>
          <a:prstGeom prst="rect">
            <a:avLst/>
          </a:prstGeom>
        </p:spPr>
      </p:pic>
    </p:spTree>
    <p:extLst>
      <p:ext uri="{BB962C8B-B14F-4D97-AF65-F5344CB8AC3E}">
        <p14:creationId xmlns:p14="http://schemas.microsoft.com/office/powerpoint/2010/main" val="8130332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7_Titelfolie">
    <p:spTree>
      <p:nvGrpSpPr>
        <p:cNvPr id="1" name=""/>
        <p:cNvGrpSpPr/>
        <p:nvPr/>
      </p:nvGrpSpPr>
      <p:grpSpPr>
        <a:xfrm>
          <a:off x="0" y="0"/>
          <a:ext cx="0" cy="0"/>
          <a:chOff x="0" y="0"/>
          <a:chExt cx="0" cy="0"/>
        </a:xfrm>
      </p:grpSpPr>
      <p:sp>
        <p:nvSpPr>
          <p:cNvPr id="14" name="Rechteck 13"/>
          <p:cNvSpPr/>
          <p:nvPr/>
        </p:nvSpPr>
        <p:spPr>
          <a:xfrm>
            <a:off x="87" y="51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2" name="Titel 11"/>
          <p:cNvSpPr>
            <a:spLocks noGrp="1"/>
          </p:cNvSpPr>
          <p:nvPr>
            <p:ph type="title" hasCustomPrompt="1"/>
          </p:nvPr>
        </p:nvSpPr>
        <p:spPr>
          <a:xfrm>
            <a:off x="672001" y="480000"/>
            <a:ext cx="9120000" cy="480000"/>
          </a:xfrm>
        </p:spPr>
        <p:txBody>
          <a:bodyPr/>
          <a:lstStyle>
            <a:lvl1pPr>
              <a:defRPr sz="3200">
                <a:solidFill>
                  <a:schemeClr val="tx2"/>
                </a:solidFill>
              </a:defRPr>
            </a:lvl1pPr>
          </a:lstStyle>
          <a:p>
            <a:r>
              <a:rPr lang="de-DE" dirty="0"/>
              <a:t>TITELMASTERFORMAT DURCH KLICKEN</a:t>
            </a:r>
          </a:p>
        </p:txBody>
      </p:sp>
      <p:pic>
        <p:nvPicPr>
          <p:cNvPr id="15" name="Bild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62" y="5747403"/>
            <a:ext cx="11192933" cy="609600"/>
          </a:xfrm>
          <a:prstGeom prst="rect">
            <a:avLst/>
          </a:prstGeom>
        </p:spPr>
      </p:pic>
      <p:sp>
        <p:nvSpPr>
          <p:cNvPr id="9" name="Titel 2"/>
          <p:cNvSpPr txBox="1">
            <a:spLocks/>
          </p:cNvSpPr>
          <p:nvPr/>
        </p:nvSpPr>
        <p:spPr bwMode="auto">
          <a:xfrm>
            <a:off x="2596318" y="5384375"/>
            <a:ext cx="1812295" cy="1117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b="1" i="0">
                <a:solidFill>
                  <a:srgbClr val="FDCA00"/>
                </a:solidFill>
                <a:latin typeface="+mj-lt"/>
                <a:ea typeface="Verdana" charset="0"/>
                <a:cs typeface="Verdana"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endParaRPr lang="de-DE" sz="4533" b="0" kern="0" dirty="0">
              <a:solidFill>
                <a:schemeClr val="tx2"/>
              </a:solidFill>
              <a:latin typeface="+mj-lt"/>
            </a:endParaRPr>
          </a:p>
        </p:txBody>
      </p:sp>
      <p:sp>
        <p:nvSpPr>
          <p:cNvPr id="50" name="Rectangle 4"/>
          <p:cNvSpPr>
            <a:spLocks noGrp="1" noChangeArrowheads="1"/>
          </p:cNvSpPr>
          <p:nvPr>
            <p:ph type="subTitle" idx="1"/>
          </p:nvPr>
        </p:nvSpPr>
        <p:spPr>
          <a:xfrm>
            <a:off x="671076" y="1152001"/>
            <a:ext cx="9120000" cy="789519"/>
          </a:xfrm>
        </p:spPr>
        <p:txBody>
          <a:bodyPr lIns="0" tIns="0" rIns="0" bIns="0"/>
          <a:lstStyle>
            <a:lvl1pPr marL="0" indent="0">
              <a:spcBef>
                <a:spcPct val="0"/>
              </a:spcBef>
              <a:buFont typeface="Wingdings" pitchFamily="2" charset="2"/>
              <a:buNone/>
              <a:defRPr sz="2200" b="0" i="0">
                <a:solidFill>
                  <a:schemeClr val="tx2"/>
                </a:solidFill>
                <a:latin typeface="+mj-lt"/>
                <a:ea typeface="Verdana" charset="0"/>
                <a:cs typeface="Verdana" charset="0"/>
              </a:defRPr>
            </a:lvl1pPr>
          </a:lstStyle>
          <a:p>
            <a:r>
              <a:rPr lang="de-DE" dirty="0"/>
              <a:t>Master-Untertitelformat bearbeiten</a:t>
            </a:r>
          </a:p>
        </p:txBody>
      </p:sp>
      <p:sp>
        <p:nvSpPr>
          <p:cNvPr id="51" name="Textfeld 50"/>
          <p:cNvSpPr txBox="1"/>
          <p:nvPr userDrawn="1"/>
        </p:nvSpPr>
        <p:spPr>
          <a:xfrm>
            <a:off x="5375999" y="2838156"/>
            <a:ext cx="6144000" cy="2575770"/>
          </a:xfrm>
          <a:prstGeom prst="rect">
            <a:avLst/>
          </a:prstGeom>
          <a:noFill/>
        </p:spPr>
        <p:txBody>
          <a:bodyPr wrap="square" rtlCol="0">
            <a:spAutoFit/>
          </a:bodyPr>
          <a:lstStyle/>
          <a:p>
            <a:pPr marL="0" indent="0">
              <a:lnSpc>
                <a:spcPct val="100000"/>
              </a:lnSpc>
              <a:spcBef>
                <a:spcPts val="0"/>
              </a:spcBef>
              <a:spcAft>
                <a:spcPts val="0"/>
              </a:spcAft>
              <a:buNone/>
            </a:pPr>
            <a:r>
              <a:rPr lang="de-DE" sz="1467" dirty="0">
                <a:solidFill>
                  <a:schemeClr val="tx2"/>
                </a:solidFill>
              </a:rPr>
              <a:t>Prof. Tobias </a:t>
            </a:r>
            <a:r>
              <a:rPr lang="de-DE" sz="1467" dirty="0" err="1">
                <a:solidFill>
                  <a:schemeClr val="tx2"/>
                </a:solidFill>
              </a:rPr>
              <a:t>Melz</a:t>
            </a:r>
            <a:endParaRPr lang="de-DE" sz="1467" dirty="0">
              <a:solidFill>
                <a:schemeClr val="tx2"/>
              </a:solidFill>
            </a:endParaRPr>
          </a:p>
          <a:p>
            <a:pPr marL="0" indent="0">
              <a:lnSpc>
                <a:spcPct val="100000"/>
              </a:lnSpc>
              <a:spcBef>
                <a:spcPts val="0"/>
              </a:spcBef>
              <a:spcAft>
                <a:spcPts val="0"/>
              </a:spcAft>
              <a:buNone/>
            </a:pPr>
            <a:endParaRPr lang="de-DE" sz="1467" dirty="0">
              <a:solidFill>
                <a:schemeClr val="tx2"/>
              </a:solidFill>
            </a:endParaRPr>
          </a:p>
          <a:p>
            <a:pPr marL="0" indent="0">
              <a:lnSpc>
                <a:spcPct val="100000"/>
              </a:lnSpc>
              <a:spcBef>
                <a:spcPts val="0"/>
              </a:spcBef>
              <a:spcAft>
                <a:spcPts val="0"/>
              </a:spcAft>
              <a:buNone/>
            </a:pPr>
            <a:r>
              <a:rPr lang="de-DE" sz="1467" dirty="0">
                <a:solidFill>
                  <a:schemeClr val="tx2"/>
                </a:solidFill>
              </a:rPr>
              <a:t>Technische Universität Darmstadt</a:t>
            </a:r>
          </a:p>
          <a:p>
            <a:pPr marL="0" indent="0">
              <a:lnSpc>
                <a:spcPct val="100000"/>
              </a:lnSpc>
              <a:spcBef>
                <a:spcPts val="0"/>
              </a:spcBef>
              <a:spcAft>
                <a:spcPts val="0"/>
              </a:spcAft>
              <a:buNone/>
            </a:pPr>
            <a:r>
              <a:rPr lang="de-DE" sz="1467" dirty="0">
                <a:solidFill>
                  <a:schemeClr val="tx2"/>
                </a:solidFill>
              </a:rPr>
              <a:t>Fachgebiet Systemzuverlässigkeit, </a:t>
            </a:r>
            <a:r>
              <a:rPr lang="de-DE" sz="1467" dirty="0" err="1">
                <a:solidFill>
                  <a:schemeClr val="tx2"/>
                </a:solidFill>
              </a:rPr>
              <a:t>Adaptronik</a:t>
            </a:r>
            <a:r>
              <a:rPr lang="de-DE" sz="1467" dirty="0">
                <a:solidFill>
                  <a:schemeClr val="tx2"/>
                </a:solidFill>
              </a:rPr>
              <a:t> und Maschinenakustik SAM</a:t>
            </a:r>
          </a:p>
          <a:p>
            <a:pPr marL="0" indent="0">
              <a:lnSpc>
                <a:spcPct val="100000"/>
              </a:lnSpc>
              <a:spcBef>
                <a:spcPts val="0"/>
              </a:spcBef>
              <a:spcAft>
                <a:spcPts val="0"/>
              </a:spcAft>
              <a:buNone/>
            </a:pPr>
            <a:r>
              <a:rPr lang="de-DE" sz="1467" dirty="0">
                <a:solidFill>
                  <a:schemeClr val="tx2"/>
                </a:solidFill>
              </a:rPr>
              <a:t>Otto-Berndt-Straße 2, Gebäude L1|01</a:t>
            </a:r>
          </a:p>
          <a:p>
            <a:pPr marL="0" indent="0">
              <a:lnSpc>
                <a:spcPct val="100000"/>
              </a:lnSpc>
              <a:spcBef>
                <a:spcPts val="0"/>
              </a:spcBef>
              <a:spcAft>
                <a:spcPts val="0"/>
              </a:spcAft>
              <a:buNone/>
            </a:pPr>
            <a:r>
              <a:rPr lang="de-DE" sz="1467" dirty="0">
                <a:solidFill>
                  <a:schemeClr val="tx2"/>
                </a:solidFill>
              </a:rPr>
              <a:t>64287 Darmstadt</a:t>
            </a:r>
          </a:p>
          <a:p>
            <a:pPr marL="0" indent="0">
              <a:lnSpc>
                <a:spcPct val="100000"/>
              </a:lnSpc>
              <a:spcBef>
                <a:spcPts val="0"/>
              </a:spcBef>
              <a:spcAft>
                <a:spcPts val="0"/>
              </a:spcAft>
              <a:buNone/>
            </a:pPr>
            <a:r>
              <a:rPr lang="de-DE" sz="1467" dirty="0">
                <a:solidFill>
                  <a:schemeClr val="tx2"/>
                </a:solidFill>
              </a:rPr>
              <a:t>Tel.: 06151 16-23510</a:t>
            </a:r>
          </a:p>
          <a:p>
            <a:pPr marL="0" indent="0">
              <a:lnSpc>
                <a:spcPct val="100000"/>
              </a:lnSpc>
              <a:spcBef>
                <a:spcPts val="0"/>
              </a:spcBef>
              <a:spcAft>
                <a:spcPts val="0"/>
              </a:spcAft>
              <a:buNone/>
            </a:pPr>
            <a:r>
              <a:rPr lang="de-DE" sz="1467" dirty="0">
                <a:solidFill>
                  <a:schemeClr val="tx2"/>
                </a:solidFill>
              </a:rPr>
              <a:t>tobias.melz@lbf.fraunhofer.de</a:t>
            </a:r>
          </a:p>
          <a:p>
            <a:pPr marL="0" indent="0">
              <a:lnSpc>
                <a:spcPct val="100000"/>
              </a:lnSpc>
              <a:spcBef>
                <a:spcPts val="0"/>
              </a:spcBef>
              <a:spcAft>
                <a:spcPts val="0"/>
              </a:spcAft>
              <a:buNone/>
            </a:pPr>
            <a:r>
              <a:rPr lang="de-DE" sz="1467" dirty="0">
                <a:solidFill>
                  <a:schemeClr val="tx2"/>
                </a:solidFill>
              </a:rPr>
              <a:t>www.sam.tu-darmstadt.de </a:t>
            </a:r>
            <a:br>
              <a:rPr lang="de-DE" sz="1467" dirty="0">
                <a:solidFill>
                  <a:schemeClr val="tx2"/>
                </a:solidFill>
              </a:rPr>
            </a:br>
            <a:r>
              <a:rPr lang="de-DE" sz="1467" dirty="0">
                <a:solidFill>
                  <a:schemeClr val="tx2"/>
                </a:solidFill>
              </a:rPr>
              <a:t>www.lbf.fraunhofer.de</a:t>
            </a:r>
          </a:p>
        </p:txBody>
      </p:sp>
      <p:grpSp>
        <p:nvGrpSpPr>
          <p:cNvPr id="84" name="Gruppierung 9"/>
          <p:cNvGrpSpPr/>
          <p:nvPr userDrawn="1"/>
        </p:nvGrpSpPr>
        <p:grpSpPr>
          <a:xfrm>
            <a:off x="9887088" y="477223"/>
            <a:ext cx="2304912" cy="870205"/>
            <a:chOff x="7415316" y="357917"/>
            <a:chExt cx="1728684" cy="652654"/>
          </a:xfrm>
          <a:solidFill>
            <a:schemeClr val="bg1"/>
          </a:solidFill>
        </p:grpSpPr>
        <p:sp>
          <p:nvSpPr>
            <p:cNvPr id="85" name="Rechteck 84"/>
            <p:cNvSpPr/>
            <p:nvPr/>
          </p:nvSpPr>
          <p:spPr>
            <a:xfrm>
              <a:off x="7415316" y="357917"/>
              <a:ext cx="1728684" cy="652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6" name="Picture 9" descr="tud_logo"/>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l="7733" t="6878" r="5453" b="9546"/>
            <a:stretch/>
          </p:blipFill>
          <p:spPr bwMode="auto">
            <a:xfrm>
              <a:off x="7608875" y="407299"/>
              <a:ext cx="1404584" cy="540631"/>
            </a:xfrm>
            <a:prstGeom prst="rect">
              <a:avLst/>
            </a:prstGeom>
            <a:grpFill/>
            <a:ln w="9525">
              <a:noFill/>
              <a:miter lim="800000"/>
              <a:headEnd/>
              <a:tailEnd/>
            </a:ln>
          </p:spPr>
        </p:pic>
      </p:grpSp>
      <p:sp>
        <p:nvSpPr>
          <p:cNvPr id="46" name="Rechteck 45"/>
          <p:cNvSpPr/>
          <p:nvPr userDrawn="1"/>
        </p:nvSpPr>
        <p:spPr>
          <a:xfrm>
            <a:off x="9887088" y="1345096"/>
            <a:ext cx="2304912" cy="4296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7" name="Group 4"/>
          <p:cNvGrpSpPr>
            <a:grpSpLocks noChangeAspect="1"/>
          </p:cNvGrpSpPr>
          <p:nvPr userDrawn="1"/>
        </p:nvGrpSpPr>
        <p:grpSpPr bwMode="auto">
          <a:xfrm>
            <a:off x="11268361" y="1286959"/>
            <a:ext cx="601441" cy="445749"/>
            <a:chOff x="5478" y="637"/>
            <a:chExt cx="282" cy="209"/>
          </a:xfrm>
        </p:grpSpPr>
        <p:sp>
          <p:nvSpPr>
            <p:cNvPr id="49" name="AutoShape 3"/>
            <p:cNvSpPr>
              <a:spLocks noChangeAspect="1" noChangeArrowheads="1" noTextEdit="1"/>
            </p:cNvSpPr>
            <p:nvPr userDrawn="1"/>
          </p:nvSpPr>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52" name="Picture 5"/>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Freeform 6"/>
            <p:cNvSpPr>
              <a:spLocks noEditPoints="1"/>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 name="T70" fmla="*/ 554 w 554"/>
                <a:gd name="T71"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close/>
                  <a:moveTo>
                    <a:pt x="554" y="275"/>
                  </a:moveTo>
                  <a:lnTo>
                    <a:pt x="554" y="275"/>
                  </a:lnTo>
                  <a:close/>
                </a:path>
              </a:pathLst>
            </a:custGeom>
            <a:solidFill>
              <a:srgbClr val="B61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4" name="Freeform 7"/>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5" name="Line 8"/>
            <p:cNvSpPr>
              <a:spLocks noChangeShapeType="1"/>
            </p:cNvSpPr>
            <p:nvPr userDrawn="1"/>
          </p:nvSpPr>
          <p:spPr bwMode="auto">
            <a:xfrm>
              <a:off x="5671" y="7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6" name="Freeform 9"/>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w="158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7" name="Line 10"/>
            <p:cNvSpPr>
              <a:spLocks noChangeShapeType="1"/>
            </p:cNvSpPr>
            <p:nvPr userDrawn="1"/>
          </p:nvSpPr>
          <p:spPr bwMode="auto">
            <a:xfrm>
              <a:off x="5671" y="739"/>
              <a:ext cx="0" cy="0"/>
            </a:xfrm>
            <a:prstGeom prst="line">
              <a:avLst/>
            </a:prstGeom>
            <a:noFill/>
            <a:ln w="1588">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8" name="Freeform 11"/>
            <p:cNvSpPr>
              <a:spLocks noEditPoints="1"/>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 name="T70" fmla="*/ 510 w 510"/>
                <a:gd name="T71"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close/>
                  <a:moveTo>
                    <a:pt x="510" y="257"/>
                  </a:moveTo>
                  <a:lnTo>
                    <a:pt x="510" y="257"/>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9" name="Freeform 12"/>
            <p:cNvSpPr>
              <a:spLocks/>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0" name="Line 13"/>
            <p:cNvSpPr>
              <a:spLocks noChangeShapeType="1"/>
            </p:cNvSpPr>
            <p:nvPr userDrawn="1"/>
          </p:nvSpPr>
          <p:spPr bwMode="auto">
            <a:xfrm>
              <a:off x="5667" y="7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61" name="Picture 14"/>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Freeform 15"/>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 name="T36" fmla="*/ 0 w 364"/>
                <a:gd name="T3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lnTo>
                    <a:pt x="0" y="75"/>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3" name="Freeform 16"/>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64" name="Picture 17"/>
            <p:cNvPicPr>
              <a:picLocks noChangeAspect="1" noChangeArrowheads="1"/>
            </p:cNvPicPr>
            <p:nvPr userDrawn="1"/>
          </p:nvPicPr>
          <p:blipFill>
            <a:blip r:embed="rId6"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Freeform 18"/>
            <p:cNvSpPr>
              <a:spLocks noEditPoints="1"/>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 name="T70" fmla="*/ 478 w 478"/>
                <a:gd name="T71"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close/>
                  <a:moveTo>
                    <a:pt x="478" y="232"/>
                  </a:moveTo>
                  <a:lnTo>
                    <a:pt x="478" y="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6" name="Freeform 19"/>
            <p:cNvSpPr>
              <a:spLocks/>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7" name="Line 20"/>
            <p:cNvSpPr>
              <a:spLocks noChangeShapeType="1"/>
            </p:cNvSpPr>
            <p:nvPr userDrawn="1"/>
          </p:nvSpPr>
          <p:spPr bwMode="auto">
            <a:xfrm>
              <a:off x="5670" y="7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68" name="Picture 21"/>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Freeform 22"/>
            <p:cNvSpPr>
              <a:spLocks noEditPoints="1"/>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 name="T70" fmla="*/ 415 w 415"/>
                <a:gd name="T71"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close/>
                  <a:moveTo>
                    <a:pt x="415" y="209"/>
                  </a:moveTo>
                  <a:lnTo>
                    <a:pt x="415"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0" name="Freeform 23"/>
            <p:cNvSpPr>
              <a:spLocks/>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1" name="Line 24"/>
            <p:cNvSpPr>
              <a:spLocks noChangeShapeType="1"/>
            </p:cNvSpPr>
            <p:nvPr userDrawn="1"/>
          </p:nvSpPr>
          <p:spPr bwMode="auto">
            <a:xfrm>
              <a:off x="5664" y="74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72" name="Picture 25"/>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Freeform 26"/>
            <p:cNvSpPr>
              <a:spLocks noEditPoints="1"/>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 name="T86" fmla="*/ 6 w 133"/>
                <a:gd name="T87"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close/>
                  <a:moveTo>
                    <a:pt x="6" y="187"/>
                  </a:moveTo>
                  <a:lnTo>
                    <a:pt x="6" y="1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4" name="Freeform 27"/>
            <p:cNvSpPr>
              <a:spLocks/>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5" name="Line 28"/>
            <p:cNvSpPr>
              <a:spLocks noChangeShapeType="1"/>
            </p:cNvSpPr>
            <p:nvPr userDrawn="1"/>
          </p:nvSpPr>
          <p:spPr bwMode="auto">
            <a:xfrm>
              <a:off x="5565"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6" name="Freeform 29"/>
            <p:cNvSpPr>
              <a:spLocks noEditPoints="1"/>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 name="T66" fmla="*/ 0 w 242"/>
                <a:gd name="T67"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close/>
                  <a:moveTo>
                    <a:pt x="0" y="186"/>
                  </a:moveTo>
                  <a:lnTo>
                    <a:pt x="0"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7" name="Freeform 30"/>
            <p:cNvSpPr>
              <a:spLocks/>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8" name="Line 31"/>
            <p:cNvSpPr>
              <a:spLocks noChangeShapeType="1"/>
            </p:cNvSpPr>
            <p:nvPr userDrawn="1"/>
          </p:nvSpPr>
          <p:spPr bwMode="auto">
            <a:xfrm>
              <a:off x="5671"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9" name="Freeform 32"/>
            <p:cNvSpPr>
              <a:spLocks noEditPoints="1"/>
            </p:cNvSpPr>
            <p:nvPr userDrawn="1"/>
          </p:nvSpPr>
          <p:spPr bwMode="auto">
            <a:xfrm>
              <a:off x="5615" y="717"/>
              <a:ext cx="45" cy="63"/>
            </a:xfrm>
            <a:custGeom>
              <a:avLst/>
              <a:gdLst>
                <a:gd name="T0" fmla="*/ 93 w 135"/>
                <a:gd name="T1" fmla="*/ 109 h 191"/>
                <a:gd name="T2" fmla="*/ 93 w 135"/>
                <a:gd name="T3" fmla="*/ 42 h 191"/>
                <a:gd name="T4" fmla="*/ 93 w 135"/>
                <a:gd name="T5" fmla="*/ 42 h 191"/>
                <a:gd name="T6" fmla="*/ 86 w 135"/>
                <a:gd name="T7" fmla="*/ 40 h 191"/>
                <a:gd name="T8" fmla="*/ 78 w 135"/>
                <a:gd name="T9" fmla="*/ 39 h 191"/>
                <a:gd name="T10" fmla="*/ 68 w 135"/>
                <a:gd name="T11" fmla="*/ 37 h 191"/>
                <a:gd name="T12" fmla="*/ 59 w 135"/>
                <a:gd name="T13" fmla="*/ 40 h 191"/>
                <a:gd name="T14" fmla="*/ 55 w 135"/>
                <a:gd name="T15" fmla="*/ 42 h 191"/>
                <a:gd name="T16" fmla="*/ 50 w 135"/>
                <a:gd name="T17" fmla="*/ 45 h 191"/>
                <a:gd name="T18" fmla="*/ 48 w 135"/>
                <a:gd name="T19" fmla="*/ 49 h 191"/>
                <a:gd name="T20" fmla="*/ 45 w 135"/>
                <a:gd name="T21" fmla="*/ 53 h 191"/>
                <a:gd name="T22" fmla="*/ 43 w 135"/>
                <a:gd name="T23" fmla="*/ 59 h 191"/>
                <a:gd name="T24" fmla="*/ 42 w 135"/>
                <a:gd name="T25" fmla="*/ 67 h 191"/>
                <a:gd name="T26" fmla="*/ 42 w 135"/>
                <a:gd name="T27" fmla="*/ 109 h 191"/>
                <a:gd name="T28" fmla="*/ 93 w 135"/>
                <a:gd name="T29" fmla="*/ 109 h 191"/>
                <a:gd name="T30" fmla="*/ 42 w 135"/>
                <a:gd name="T31" fmla="*/ 144 h 191"/>
                <a:gd name="T32" fmla="*/ 42 w 135"/>
                <a:gd name="T33" fmla="*/ 186 h 191"/>
                <a:gd name="T34" fmla="*/ 42 w 135"/>
                <a:gd name="T35" fmla="*/ 186 h 191"/>
                <a:gd name="T36" fmla="*/ 39 w 135"/>
                <a:gd name="T37" fmla="*/ 189 h 191"/>
                <a:gd name="T38" fmla="*/ 35 w 135"/>
                <a:gd name="T39" fmla="*/ 190 h 191"/>
                <a:gd name="T40" fmla="*/ 27 w 135"/>
                <a:gd name="T41" fmla="*/ 191 h 191"/>
                <a:gd name="T42" fmla="*/ 22 w 135"/>
                <a:gd name="T43" fmla="*/ 191 h 191"/>
                <a:gd name="T44" fmla="*/ 15 w 135"/>
                <a:gd name="T45" fmla="*/ 191 h 191"/>
                <a:gd name="T46" fmla="*/ 9 w 135"/>
                <a:gd name="T47" fmla="*/ 190 h 191"/>
                <a:gd name="T48" fmla="*/ 3 w 135"/>
                <a:gd name="T49" fmla="*/ 189 h 191"/>
                <a:gd name="T50" fmla="*/ 0 w 135"/>
                <a:gd name="T51" fmla="*/ 186 h 191"/>
                <a:gd name="T52" fmla="*/ 0 w 135"/>
                <a:gd name="T53" fmla="*/ 0 h 191"/>
                <a:gd name="T54" fmla="*/ 102 w 135"/>
                <a:gd name="T55" fmla="*/ 0 h 191"/>
                <a:gd name="T56" fmla="*/ 102 w 135"/>
                <a:gd name="T57" fmla="*/ 0 h 191"/>
                <a:gd name="T58" fmla="*/ 110 w 135"/>
                <a:gd name="T59" fmla="*/ 0 h 191"/>
                <a:gd name="T60" fmla="*/ 118 w 135"/>
                <a:gd name="T61" fmla="*/ 3 h 191"/>
                <a:gd name="T62" fmla="*/ 123 w 135"/>
                <a:gd name="T63" fmla="*/ 6 h 191"/>
                <a:gd name="T64" fmla="*/ 128 w 135"/>
                <a:gd name="T65" fmla="*/ 12 h 191"/>
                <a:gd name="T66" fmla="*/ 132 w 135"/>
                <a:gd name="T67" fmla="*/ 19 h 191"/>
                <a:gd name="T68" fmla="*/ 133 w 135"/>
                <a:gd name="T69" fmla="*/ 27 h 191"/>
                <a:gd name="T70" fmla="*/ 135 w 135"/>
                <a:gd name="T71" fmla="*/ 39 h 191"/>
                <a:gd name="T72" fmla="*/ 135 w 135"/>
                <a:gd name="T73" fmla="*/ 52 h 191"/>
                <a:gd name="T74" fmla="*/ 135 w 135"/>
                <a:gd name="T75" fmla="*/ 186 h 191"/>
                <a:gd name="T76" fmla="*/ 135 w 135"/>
                <a:gd name="T77" fmla="*/ 186 h 191"/>
                <a:gd name="T78" fmla="*/ 132 w 135"/>
                <a:gd name="T79" fmla="*/ 189 h 191"/>
                <a:gd name="T80" fmla="*/ 128 w 135"/>
                <a:gd name="T81" fmla="*/ 190 h 191"/>
                <a:gd name="T82" fmla="*/ 121 w 135"/>
                <a:gd name="T83" fmla="*/ 191 h 191"/>
                <a:gd name="T84" fmla="*/ 115 w 135"/>
                <a:gd name="T85" fmla="*/ 191 h 191"/>
                <a:gd name="T86" fmla="*/ 108 w 135"/>
                <a:gd name="T87" fmla="*/ 191 h 191"/>
                <a:gd name="T88" fmla="*/ 102 w 135"/>
                <a:gd name="T89" fmla="*/ 190 h 191"/>
                <a:gd name="T90" fmla="*/ 96 w 135"/>
                <a:gd name="T91" fmla="*/ 189 h 191"/>
                <a:gd name="T92" fmla="*/ 93 w 135"/>
                <a:gd name="T93" fmla="*/ 186 h 191"/>
                <a:gd name="T94" fmla="*/ 93 w 135"/>
                <a:gd name="T95" fmla="*/ 144 h 191"/>
                <a:gd name="T96" fmla="*/ 110 w 135"/>
                <a:gd name="T97" fmla="*/ 144 h 191"/>
                <a:gd name="T98" fmla="*/ 42 w 135"/>
                <a:gd name="T99"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5" h="191">
                  <a:moveTo>
                    <a:pt x="93" y="109"/>
                  </a:moveTo>
                  <a:lnTo>
                    <a:pt x="93" y="42"/>
                  </a:lnTo>
                  <a:lnTo>
                    <a:pt x="93" y="42"/>
                  </a:lnTo>
                  <a:lnTo>
                    <a:pt x="86" y="40"/>
                  </a:lnTo>
                  <a:lnTo>
                    <a:pt x="78" y="39"/>
                  </a:lnTo>
                  <a:lnTo>
                    <a:pt x="68" y="37"/>
                  </a:lnTo>
                  <a:lnTo>
                    <a:pt x="59" y="40"/>
                  </a:lnTo>
                  <a:lnTo>
                    <a:pt x="55" y="42"/>
                  </a:lnTo>
                  <a:lnTo>
                    <a:pt x="50" y="45"/>
                  </a:lnTo>
                  <a:lnTo>
                    <a:pt x="48" y="49"/>
                  </a:lnTo>
                  <a:lnTo>
                    <a:pt x="45" y="53"/>
                  </a:lnTo>
                  <a:lnTo>
                    <a:pt x="43" y="59"/>
                  </a:lnTo>
                  <a:lnTo>
                    <a:pt x="42" y="67"/>
                  </a:lnTo>
                  <a:lnTo>
                    <a:pt x="42" y="109"/>
                  </a:lnTo>
                  <a:lnTo>
                    <a:pt x="93" y="109"/>
                  </a:lnTo>
                  <a:close/>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lnTo>
                    <a:pt x="42" y="1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0" name="Freeform 33"/>
            <p:cNvSpPr>
              <a:spLocks/>
            </p:cNvSpPr>
            <p:nvPr userDrawn="1"/>
          </p:nvSpPr>
          <p:spPr bwMode="auto">
            <a:xfrm>
              <a:off x="5629" y="729"/>
              <a:ext cx="17" cy="24"/>
            </a:xfrm>
            <a:custGeom>
              <a:avLst/>
              <a:gdLst>
                <a:gd name="T0" fmla="*/ 51 w 51"/>
                <a:gd name="T1" fmla="*/ 72 h 72"/>
                <a:gd name="T2" fmla="*/ 51 w 51"/>
                <a:gd name="T3" fmla="*/ 5 h 72"/>
                <a:gd name="T4" fmla="*/ 51 w 51"/>
                <a:gd name="T5" fmla="*/ 5 h 72"/>
                <a:gd name="T6" fmla="*/ 44 w 51"/>
                <a:gd name="T7" fmla="*/ 3 h 72"/>
                <a:gd name="T8" fmla="*/ 36 w 51"/>
                <a:gd name="T9" fmla="*/ 2 h 72"/>
                <a:gd name="T10" fmla="*/ 26 w 51"/>
                <a:gd name="T11" fmla="*/ 0 h 72"/>
                <a:gd name="T12" fmla="*/ 17 w 51"/>
                <a:gd name="T13" fmla="*/ 3 h 72"/>
                <a:gd name="T14" fmla="*/ 13 w 51"/>
                <a:gd name="T15" fmla="*/ 5 h 72"/>
                <a:gd name="T16" fmla="*/ 8 w 51"/>
                <a:gd name="T17" fmla="*/ 8 h 72"/>
                <a:gd name="T18" fmla="*/ 6 w 51"/>
                <a:gd name="T19" fmla="*/ 12 h 72"/>
                <a:gd name="T20" fmla="*/ 3 w 51"/>
                <a:gd name="T21" fmla="*/ 16 h 72"/>
                <a:gd name="T22" fmla="*/ 1 w 51"/>
                <a:gd name="T23" fmla="*/ 22 h 72"/>
                <a:gd name="T24" fmla="*/ 0 w 51"/>
                <a:gd name="T25" fmla="*/ 30 h 72"/>
                <a:gd name="T26" fmla="*/ 0 w 51"/>
                <a:gd name="T2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2">
                  <a:moveTo>
                    <a:pt x="51" y="72"/>
                  </a:moveTo>
                  <a:lnTo>
                    <a:pt x="51" y="5"/>
                  </a:lnTo>
                  <a:lnTo>
                    <a:pt x="51" y="5"/>
                  </a:lnTo>
                  <a:lnTo>
                    <a:pt x="44" y="3"/>
                  </a:lnTo>
                  <a:lnTo>
                    <a:pt x="36" y="2"/>
                  </a:lnTo>
                  <a:lnTo>
                    <a:pt x="26" y="0"/>
                  </a:lnTo>
                  <a:lnTo>
                    <a:pt x="17" y="3"/>
                  </a:lnTo>
                  <a:lnTo>
                    <a:pt x="13" y="5"/>
                  </a:lnTo>
                  <a:lnTo>
                    <a:pt x="8" y="8"/>
                  </a:lnTo>
                  <a:lnTo>
                    <a:pt x="6" y="12"/>
                  </a:lnTo>
                  <a:lnTo>
                    <a:pt x="3" y="16"/>
                  </a:lnTo>
                  <a:lnTo>
                    <a:pt x="1" y="22"/>
                  </a:lnTo>
                  <a:lnTo>
                    <a:pt x="0" y="30"/>
                  </a:lnTo>
                  <a:lnTo>
                    <a:pt x="0"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1" name="Freeform 34"/>
            <p:cNvSpPr>
              <a:spLocks/>
            </p:cNvSpPr>
            <p:nvPr userDrawn="1"/>
          </p:nvSpPr>
          <p:spPr bwMode="auto">
            <a:xfrm>
              <a:off x="5615" y="717"/>
              <a:ext cx="45" cy="63"/>
            </a:xfrm>
            <a:custGeom>
              <a:avLst/>
              <a:gdLst>
                <a:gd name="T0" fmla="*/ 42 w 135"/>
                <a:gd name="T1" fmla="*/ 144 h 191"/>
                <a:gd name="T2" fmla="*/ 42 w 135"/>
                <a:gd name="T3" fmla="*/ 186 h 191"/>
                <a:gd name="T4" fmla="*/ 42 w 135"/>
                <a:gd name="T5" fmla="*/ 186 h 191"/>
                <a:gd name="T6" fmla="*/ 39 w 135"/>
                <a:gd name="T7" fmla="*/ 189 h 191"/>
                <a:gd name="T8" fmla="*/ 35 w 135"/>
                <a:gd name="T9" fmla="*/ 190 h 191"/>
                <a:gd name="T10" fmla="*/ 27 w 135"/>
                <a:gd name="T11" fmla="*/ 191 h 191"/>
                <a:gd name="T12" fmla="*/ 22 w 135"/>
                <a:gd name="T13" fmla="*/ 191 h 191"/>
                <a:gd name="T14" fmla="*/ 15 w 135"/>
                <a:gd name="T15" fmla="*/ 191 h 191"/>
                <a:gd name="T16" fmla="*/ 9 w 135"/>
                <a:gd name="T17" fmla="*/ 190 h 191"/>
                <a:gd name="T18" fmla="*/ 3 w 135"/>
                <a:gd name="T19" fmla="*/ 189 h 191"/>
                <a:gd name="T20" fmla="*/ 0 w 135"/>
                <a:gd name="T21" fmla="*/ 186 h 191"/>
                <a:gd name="T22" fmla="*/ 0 w 135"/>
                <a:gd name="T23" fmla="*/ 0 h 191"/>
                <a:gd name="T24" fmla="*/ 102 w 135"/>
                <a:gd name="T25" fmla="*/ 0 h 191"/>
                <a:gd name="T26" fmla="*/ 102 w 135"/>
                <a:gd name="T27" fmla="*/ 0 h 191"/>
                <a:gd name="T28" fmla="*/ 110 w 135"/>
                <a:gd name="T29" fmla="*/ 0 h 191"/>
                <a:gd name="T30" fmla="*/ 118 w 135"/>
                <a:gd name="T31" fmla="*/ 3 h 191"/>
                <a:gd name="T32" fmla="*/ 123 w 135"/>
                <a:gd name="T33" fmla="*/ 6 h 191"/>
                <a:gd name="T34" fmla="*/ 128 w 135"/>
                <a:gd name="T35" fmla="*/ 12 h 191"/>
                <a:gd name="T36" fmla="*/ 132 w 135"/>
                <a:gd name="T37" fmla="*/ 19 h 191"/>
                <a:gd name="T38" fmla="*/ 133 w 135"/>
                <a:gd name="T39" fmla="*/ 27 h 191"/>
                <a:gd name="T40" fmla="*/ 135 w 135"/>
                <a:gd name="T41" fmla="*/ 39 h 191"/>
                <a:gd name="T42" fmla="*/ 135 w 135"/>
                <a:gd name="T43" fmla="*/ 52 h 191"/>
                <a:gd name="T44" fmla="*/ 135 w 135"/>
                <a:gd name="T45" fmla="*/ 186 h 191"/>
                <a:gd name="T46" fmla="*/ 135 w 135"/>
                <a:gd name="T47" fmla="*/ 186 h 191"/>
                <a:gd name="T48" fmla="*/ 132 w 135"/>
                <a:gd name="T49" fmla="*/ 189 h 191"/>
                <a:gd name="T50" fmla="*/ 128 w 135"/>
                <a:gd name="T51" fmla="*/ 190 h 191"/>
                <a:gd name="T52" fmla="*/ 121 w 135"/>
                <a:gd name="T53" fmla="*/ 191 h 191"/>
                <a:gd name="T54" fmla="*/ 115 w 135"/>
                <a:gd name="T55" fmla="*/ 191 h 191"/>
                <a:gd name="T56" fmla="*/ 108 w 135"/>
                <a:gd name="T57" fmla="*/ 191 h 191"/>
                <a:gd name="T58" fmla="*/ 102 w 135"/>
                <a:gd name="T59" fmla="*/ 190 h 191"/>
                <a:gd name="T60" fmla="*/ 96 w 135"/>
                <a:gd name="T61" fmla="*/ 189 h 191"/>
                <a:gd name="T62" fmla="*/ 93 w 135"/>
                <a:gd name="T63" fmla="*/ 186 h 191"/>
                <a:gd name="T64" fmla="*/ 93 w 135"/>
                <a:gd name="T65" fmla="*/ 144 h 191"/>
                <a:gd name="T66" fmla="*/ 110 w 135"/>
                <a:gd name="T67"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91">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82" name="Textfeld 81"/>
          <p:cNvSpPr txBox="1"/>
          <p:nvPr userDrawn="1"/>
        </p:nvSpPr>
        <p:spPr>
          <a:xfrm>
            <a:off x="10029282" y="1249779"/>
            <a:ext cx="1320124" cy="461665"/>
          </a:xfrm>
          <a:prstGeom prst="rect">
            <a:avLst/>
          </a:prstGeom>
          <a:noFill/>
        </p:spPr>
        <p:txBody>
          <a:bodyPr wrap="square" rtlCol="0">
            <a:spAutoFit/>
          </a:bodyPr>
          <a:lstStyle/>
          <a:p>
            <a:pPr algn="l">
              <a:lnSpc>
                <a:spcPct val="100000"/>
              </a:lnSpc>
              <a:spcAft>
                <a:spcPts val="167"/>
              </a:spcAft>
            </a:pPr>
            <a:r>
              <a:rPr lang="de-DE" sz="600" b="0" spc="0" baseline="0" dirty="0">
                <a:solidFill>
                  <a:schemeClr val="tx1"/>
                </a:solidFill>
                <a:latin typeface="+mj-lt"/>
              </a:rPr>
              <a:t>FACHGEBIET SYSTEMZUVERLÄSSIGKEIT, ADAPTRONIK UND MASCHINENAKUSTIK</a:t>
            </a:r>
          </a:p>
        </p:txBody>
      </p:sp>
      <p:pic>
        <p:nvPicPr>
          <p:cNvPr id="48" name="Picture 5"/>
          <p:cNvPicPr>
            <a:picLocks/>
          </p:cNvPicPr>
          <p:nvPr userDrawn="1"/>
        </p:nvPicPr>
        <p:blipFill>
          <a:blip r:embed="rId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flipH="1">
            <a:off x="680914" y="2604700"/>
            <a:ext cx="4407215" cy="2925377"/>
          </a:xfrm>
          <a:prstGeom prst="rect">
            <a:avLst/>
          </a:prstGeom>
          <a:noFill/>
          <a:ln w="19050">
            <a:noFill/>
            <a:miter lim="800000"/>
            <a:headEnd/>
            <a:tailEnd/>
          </a:ln>
          <a:effectLst/>
        </p:spPr>
      </p:pic>
      <p:pic>
        <p:nvPicPr>
          <p:cNvPr id="2" name="Grafik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68357" y="2366993"/>
            <a:ext cx="4177800" cy="3173991"/>
          </a:xfrm>
          <a:prstGeom prst="rect">
            <a:avLst/>
          </a:prstGeom>
        </p:spPr>
      </p:pic>
    </p:spTree>
    <p:extLst>
      <p:ext uri="{BB962C8B-B14F-4D97-AF65-F5344CB8AC3E}">
        <p14:creationId xmlns:p14="http://schemas.microsoft.com/office/powerpoint/2010/main" val="4130223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9" name="Rechteck 8"/>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2"/>
              </a:solidFill>
            </a:endParaRPr>
          </a:p>
        </p:txBody>
      </p:sp>
      <p:sp>
        <p:nvSpPr>
          <p:cNvPr id="17" name="Titel 11"/>
          <p:cNvSpPr>
            <a:spLocks noGrp="1"/>
          </p:cNvSpPr>
          <p:nvPr>
            <p:ph type="title" hasCustomPrompt="1"/>
          </p:nvPr>
        </p:nvSpPr>
        <p:spPr>
          <a:xfrm>
            <a:off x="672001" y="480000"/>
            <a:ext cx="9120000" cy="480000"/>
          </a:xfrm>
        </p:spPr>
        <p:txBody>
          <a:bodyPr/>
          <a:lstStyle>
            <a:lvl1pPr>
              <a:defRPr>
                <a:solidFill>
                  <a:schemeClr val="accent1"/>
                </a:solidFill>
              </a:defRPr>
            </a:lvl1pPr>
          </a:lstStyle>
          <a:p>
            <a:r>
              <a:rPr lang="de-DE" dirty="0"/>
              <a:t>TITELMASTERFORMAT DURCH KLICKEN</a:t>
            </a:r>
          </a:p>
        </p:txBody>
      </p:sp>
      <p:pic>
        <p:nvPicPr>
          <p:cNvPr id="13" name="Bild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712" y="6204469"/>
            <a:ext cx="11192933" cy="508000"/>
          </a:xfrm>
          <a:prstGeom prst="rect">
            <a:avLst/>
          </a:prstGeom>
        </p:spPr>
      </p:pic>
      <p:sp>
        <p:nvSpPr>
          <p:cNvPr id="8" name="Titel 2"/>
          <p:cNvSpPr txBox="1">
            <a:spLocks/>
          </p:cNvSpPr>
          <p:nvPr/>
        </p:nvSpPr>
        <p:spPr bwMode="auto">
          <a:xfrm>
            <a:off x="1962782" y="5988089"/>
            <a:ext cx="1812295" cy="1117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b="1" i="0">
                <a:solidFill>
                  <a:srgbClr val="FDCA00"/>
                </a:solidFill>
                <a:latin typeface="+mj-lt"/>
                <a:ea typeface="Verdana" charset="0"/>
                <a:cs typeface="Verdana"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endParaRPr lang="de-DE" sz="2933" b="0" kern="0" dirty="0">
              <a:solidFill>
                <a:schemeClr val="accent1"/>
              </a:solidFill>
              <a:latin typeface="+mj-lt"/>
            </a:endParaRPr>
          </a:p>
        </p:txBody>
      </p:sp>
      <p:sp>
        <p:nvSpPr>
          <p:cNvPr id="47" name="Rectangle 4"/>
          <p:cNvSpPr>
            <a:spLocks noGrp="1" noChangeArrowheads="1"/>
          </p:cNvSpPr>
          <p:nvPr>
            <p:ph type="subTitle" idx="1"/>
          </p:nvPr>
        </p:nvSpPr>
        <p:spPr>
          <a:xfrm>
            <a:off x="671076" y="1152001"/>
            <a:ext cx="9120000" cy="789519"/>
          </a:xfrm>
        </p:spPr>
        <p:txBody>
          <a:bodyPr lIns="0" tIns="0" rIns="0" bIns="0"/>
          <a:lstStyle>
            <a:lvl1pPr marL="0" indent="0">
              <a:spcBef>
                <a:spcPct val="0"/>
              </a:spcBef>
              <a:buFont typeface="Wingdings" pitchFamily="2" charset="2"/>
              <a:buNone/>
              <a:defRPr sz="2200" b="0" i="0">
                <a:solidFill>
                  <a:srgbClr val="FDCA00"/>
                </a:solidFill>
                <a:latin typeface="+mj-lt"/>
                <a:ea typeface="Verdana" charset="0"/>
                <a:cs typeface="Verdana" charset="0"/>
              </a:defRPr>
            </a:lvl1pPr>
          </a:lstStyle>
          <a:p>
            <a:r>
              <a:rPr lang="de-DE" dirty="0"/>
              <a:t>Master-Untertitelformat bearbeiten</a:t>
            </a:r>
          </a:p>
        </p:txBody>
      </p:sp>
      <p:grpSp>
        <p:nvGrpSpPr>
          <p:cNvPr id="48" name="Gruppierung 9"/>
          <p:cNvGrpSpPr/>
          <p:nvPr userDrawn="1"/>
        </p:nvGrpSpPr>
        <p:grpSpPr>
          <a:xfrm>
            <a:off x="9887088" y="477223"/>
            <a:ext cx="2304912" cy="870205"/>
            <a:chOff x="7415316" y="357917"/>
            <a:chExt cx="1728684" cy="652654"/>
          </a:xfrm>
          <a:solidFill>
            <a:schemeClr val="bg1"/>
          </a:solidFill>
        </p:grpSpPr>
        <p:sp>
          <p:nvSpPr>
            <p:cNvPr id="49" name="Rechteck 48"/>
            <p:cNvSpPr/>
            <p:nvPr/>
          </p:nvSpPr>
          <p:spPr>
            <a:xfrm>
              <a:off x="7415316" y="357917"/>
              <a:ext cx="1728684" cy="652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0" name="Picture 9" descr="tud_logo"/>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l="7733" t="6878" r="5453" b="9546"/>
            <a:stretch/>
          </p:blipFill>
          <p:spPr bwMode="auto">
            <a:xfrm>
              <a:off x="7608875" y="407299"/>
              <a:ext cx="1404584" cy="540631"/>
            </a:xfrm>
            <a:prstGeom prst="rect">
              <a:avLst/>
            </a:prstGeom>
            <a:grpFill/>
            <a:ln w="9525">
              <a:noFill/>
              <a:miter lim="800000"/>
              <a:headEnd/>
              <a:tailEnd/>
            </a:ln>
          </p:spPr>
        </p:pic>
      </p:grpSp>
      <p:sp>
        <p:nvSpPr>
          <p:cNvPr id="43" name="Rechteck 42"/>
          <p:cNvSpPr/>
          <p:nvPr userDrawn="1"/>
        </p:nvSpPr>
        <p:spPr>
          <a:xfrm>
            <a:off x="9887088" y="1345096"/>
            <a:ext cx="2304912" cy="4296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4" name="Group 4"/>
          <p:cNvGrpSpPr>
            <a:grpSpLocks noChangeAspect="1"/>
          </p:cNvGrpSpPr>
          <p:nvPr userDrawn="1"/>
        </p:nvGrpSpPr>
        <p:grpSpPr bwMode="auto">
          <a:xfrm>
            <a:off x="11268361" y="1286959"/>
            <a:ext cx="601441" cy="445749"/>
            <a:chOff x="5478" y="637"/>
            <a:chExt cx="282" cy="209"/>
          </a:xfrm>
        </p:grpSpPr>
        <p:sp>
          <p:nvSpPr>
            <p:cNvPr id="45" name="AutoShape 3"/>
            <p:cNvSpPr>
              <a:spLocks noChangeAspect="1" noChangeArrowheads="1" noTextEdit="1"/>
            </p:cNvSpPr>
            <p:nvPr userDrawn="1"/>
          </p:nvSpPr>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46" name="Picture 5"/>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Freeform 6"/>
            <p:cNvSpPr>
              <a:spLocks noEditPoints="1"/>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 name="T70" fmla="*/ 554 w 554"/>
                <a:gd name="T71"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close/>
                  <a:moveTo>
                    <a:pt x="554" y="275"/>
                  </a:moveTo>
                  <a:lnTo>
                    <a:pt x="554" y="275"/>
                  </a:lnTo>
                  <a:close/>
                </a:path>
              </a:pathLst>
            </a:custGeom>
            <a:solidFill>
              <a:srgbClr val="B61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5" name="Freeform 7"/>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6" name="Line 8"/>
            <p:cNvSpPr>
              <a:spLocks noChangeShapeType="1"/>
            </p:cNvSpPr>
            <p:nvPr userDrawn="1"/>
          </p:nvSpPr>
          <p:spPr bwMode="auto">
            <a:xfrm>
              <a:off x="5671" y="7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7" name="Freeform 9"/>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w="158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8" name="Line 10"/>
            <p:cNvSpPr>
              <a:spLocks noChangeShapeType="1"/>
            </p:cNvSpPr>
            <p:nvPr userDrawn="1"/>
          </p:nvSpPr>
          <p:spPr bwMode="auto">
            <a:xfrm>
              <a:off x="5671" y="739"/>
              <a:ext cx="0" cy="0"/>
            </a:xfrm>
            <a:prstGeom prst="line">
              <a:avLst/>
            </a:prstGeom>
            <a:noFill/>
            <a:ln w="1588">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9" name="Freeform 11"/>
            <p:cNvSpPr>
              <a:spLocks noEditPoints="1"/>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 name="T70" fmla="*/ 510 w 510"/>
                <a:gd name="T71"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close/>
                  <a:moveTo>
                    <a:pt x="510" y="257"/>
                  </a:moveTo>
                  <a:lnTo>
                    <a:pt x="510" y="257"/>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0" name="Freeform 12"/>
            <p:cNvSpPr>
              <a:spLocks/>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1" name="Line 13"/>
            <p:cNvSpPr>
              <a:spLocks noChangeShapeType="1"/>
            </p:cNvSpPr>
            <p:nvPr userDrawn="1"/>
          </p:nvSpPr>
          <p:spPr bwMode="auto">
            <a:xfrm>
              <a:off x="5667" y="7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92" name="Picture 14"/>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Freeform 15"/>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 name="T36" fmla="*/ 0 w 364"/>
                <a:gd name="T3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lnTo>
                    <a:pt x="0" y="75"/>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4" name="Freeform 16"/>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95" name="Picture 17"/>
            <p:cNvPicPr>
              <a:picLocks noChangeAspect="1" noChangeArrowheads="1"/>
            </p:cNvPicPr>
            <p:nvPr userDrawn="1"/>
          </p:nvPicPr>
          <p:blipFill>
            <a:blip r:embed="rId6"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Freeform 18"/>
            <p:cNvSpPr>
              <a:spLocks noEditPoints="1"/>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 name="T70" fmla="*/ 478 w 478"/>
                <a:gd name="T71"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close/>
                  <a:moveTo>
                    <a:pt x="478" y="232"/>
                  </a:moveTo>
                  <a:lnTo>
                    <a:pt x="478" y="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7" name="Freeform 19"/>
            <p:cNvSpPr>
              <a:spLocks/>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8" name="Line 20"/>
            <p:cNvSpPr>
              <a:spLocks noChangeShapeType="1"/>
            </p:cNvSpPr>
            <p:nvPr userDrawn="1"/>
          </p:nvSpPr>
          <p:spPr bwMode="auto">
            <a:xfrm>
              <a:off x="5670" y="7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99" name="Picture 21"/>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Freeform 22"/>
            <p:cNvSpPr>
              <a:spLocks noEditPoints="1"/>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 name="T70" fmla="*/ 415 w 415"/>
                <a:gd name="T71"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close/>
                  <a:moveTo>
                    <a:pt x="415" y="209"/>
                  </a:moveTo>
                  <a:lnTo>
                    <a:pt x="415"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1" name="Freeform 23"/>
            <p:cNvSpPr>
              <a:spLocks/>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2" name="Line 24"/>
            <p:cNvSpPr>
              <a:spLocks noChangeShapeType="1"/>
            </p:cNvSpPr>
            <p:nvPr userDrawn="1"/>
          </p:nvSpPr>
          <p:spPr bwMode="auto">
            <a:xfrm>
              <a:off x="5664" y="74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103" name="Picture 25"/>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Freeform 26"/>
            <p:cNvSpPr>
              <a:spLocks noEditPoints="1"/>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 name="T86" fmla="*/ 6 w 133"/>
                <a:gd name="T87"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close/>
                  <a:moveTo>
                    <a:pt x="6" y="187"/>
                  </a:moveTo>
                  <a:lnTo>
                    <a:pt x="6" y="1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5" name="Freeform 27"/>
            <p:cNvSpPr>
              <a:spLocks/>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6" name="Line 28"/>
            <p:cNvSpPr>
              <a:spLocks noChangeShapeType="1"/>
            </p:cNvSpPr>
            <p:nvPr userDrawn="1"/>
          </p:nvSpPr>
          <p:spPr bwMode="auto">
            <a:xfrm>
              <a:off x="5565"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7" name="Freeform 29"/>
            <p:cNvSpPr>
              <a:spLocks noEditPoints="1"/>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 name="T66" fmla="*/ 0 w 242"/>
                <a:gd name="T67"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close/>
                  <a:moveTo>
                    <a:pt x="0" y="186"/>
                  </a:moveTo>
                  <a:lnTo>
                    <a:pt x="0"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8" name="Freeform 30"/>
            <p:cNvSpPr>
              <a:spLocks/>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9" name="Line 31"/>
            <p:cNvSpPr>
              <a:spLocks noChangeShapeType="1"/>
            </p:cNvSpPr>
            <p:nvPr userDrawn="1"/>
          </p:nvSpPr>
          <p:spPr bwMode="auto">
            <a:xfrm>
              <a:off x="5671"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0" name="Freeform 32"/>
            <p:cNvSpPr>
              <a:spLocks noEditPoints="1"/>
            </p:cNvSpPr>
            <p:nvPr userDrawn="1"/>
          </p:nvSpPr>
          <p:spPr bwMode="auto">
            <a:xfrm>
              <a:off x="5615" y="717"/>
              <a:ext cx="45" cy="63"/>
            </a:xfrm>
            <a:custGeom>
              <a:avLst/>
              <a:gdLst>
                <a:gd name="T0" fmla="*/ 93 w 135"/>
                <a:gd name="T1" fmla="*/ 109 h 191"/>
                <a:gd name="T2" fmla="*/ 93 w 135"/>
                <a:gd name="T3" fmla="*/ 42 h 191"/>
                <a:gd name="T4" fmla="*/ 93 w 135"/>
                <a:gd name="T5" fmla="*/ 42 h 191"/>
                <a:gd name="T6" fmla="*/ 86 w 135"/>
                <a:gd name="T7" fmla="*/ 40 h 191"/>
                <a:gd name="T8" fmla="*/ 78 w 135"/>
                <a:gd name="T9" fmla="*/ 39 h 191"/>
                <a:gd name="T10" fmla="*/ 68 w 135"/>
                <a:gd name="T11" fmla="*/ 37 h 191"/>
                <a:gd name="T12" fmla="*/ 59 w 135"/>
                <a:gd name="T13" fmla="*/ 40 h 191"/>
                <a:gd name="T14" fmla="*/ 55 w 135"/>
                <a:gd name="T15" fmla="*/ 42 h 191"/>
                <a:gd name="T16" fmla="*/ 50 w 135"/>
                <a:gd name="T17" fmla="*/ 45 h 191"/>
                <a:gd name="T18" fmla="*/ 48 w 135"/>
                <a:gd name="T19" fmla="*/ 49 h 191"/>
                <a:gd name="T20" fmla="*/ 45 w 135"/>
                <a:gd name="T21" fmla="*/ 53 h 191"/>
                <a:gd name="T22" fmla="*/ 43 w 135"/>
                <a:gd name="T23" fmla="*/ 59 h 191"/>
                <a:gd name="T24" fmla="*/ 42 w 135"/>
                <a:gd name="T25" fmla="*/ 67 h 191"/>
                <a:gd name="T26" fmla="*/ 42 w 135"/>
                <a:gd name="T27" fmla="*/ 109 h 191"/>
                <a:gd name="T28" fmla="*/ 93 w 135"/>
                <a:gd name="T29" fmla="*/ 109 h 191"/>
                <a:gd name="T30" fmla="*/ 42 w 135"/>
                <a:gd name="T31" fmla="*/ 144 h 191"/>
                <a:gd name="T32" fmla="*/ 42 w 135"/>
                <a:gd name="T33" fmla="*/ 186 h 191"/>
                <a:gd name="T34" fmla="*/ 42 w 135"/>
                <a:gd name="T35" fmla="*/ 186 h 191"/>
                <a:gd name="T36" fmla="*/ 39 w 135"/>
                <a:gd name="T37" fmla="*/ 189 h 191"/>
                <a:gd name="T38" fmla="*/ 35 w 135"/>
                <a:gd name="T39" fmla="*/ 190 h 191"/>
                <a:gd name="T40" fmla="*/ 27 w 135"/>
                <a:gd name="T41" fmla="*/ 191 h 191"/>
                <a:gd name="T42" fmla="*/ 22 w 135"/>
                <a:gd name="T43" fmla="*/ 191 h 191"/>
                <a:gd name="T44" fmla="*/ 15 w 135"/>
                <a:gd name="T45" fmla="*/ 191 h 191"/>
                <a:gd name="T46" fmla="*/ 9 w 135"/>
                <a:gd name="T47" fmla="*/ 190 h 191"/>
                <a:gd name="T48" fmla="*/ 3 w 135"/>
                <a:gd name="T49" fmla="*/ 189 h 191"/>
                <a:gd name="T50" fmla="*/ 0 w 135"/>
                <a:gd name="T51" fmla="*/ 186 h 191"/>
                <a:gd name="T52" fmla="*/ 0 w 135"/>
                <a:gd name="T53" fmla="*/ 0 h 191"/>
                <a:gd name="T54" fmla="*/ 102 w 135"/>
                <a:gd name="T55" fmla="*/ 0 h 191"/>
                <a:gd name="T56" fmla="*/ 102 w 135"/>
                <a:gd name="T57" fmla="*/ 0 h 191"/>
                <a:gd name="T58" fmla="*/ 110 w 135"/>
                <a:gd name="T59" fmla="*/ 0 h 191"/>
                <a:gd name="T60" fmla="*/ 118 w 135"/>
                <a:gd name="T61" fmla="*/ 3 h 191"/>
                <a:gd name="T62" fmla="*/ 123 w 135"/>
                <a:gd name="T63" fmla="*/ 6 h 191"/>
                <a:gd name="T64" fmla="*/ 128 w 135"/>
                <a:gd name="T65" fmla="*/ 12 h 191"/>
                <a:gd name="T66" fmla="*/ 132 w 135"/>
                <a:gd name="T67" fmla="*/ 19 h 191"/>
                <a:gd name="T68" fmla="*/ 133 w 135"/>
                <a:gd name="T69" fmla="*/ 27 h 191"/>
                <a:gd name="T70" fmla="*/ 135 w 135"/>
                <a:gd name="T71" fmla="*/ 39 h 191"/>
                <a:gd name="T72" fmla="*/ 135 w 135"/>
                <a:gd name="T73" fmla="*/ 52 h 191"/>
                <a:gd name="T74" fmla="*/ 135 w 135"/>
                <a:gd name="T75" fmla="*/ 186 h 191"/>
                <a:gd name="T76" fmla="*/ 135 w 135"/>
                <a:gd name="T77" fmla="*/ 186 h 191"/>
                <a:gd name="T78" fmla="*/ 132 w 135"/>
                <a:gd name="T79" fmla="*/ 189 h 191"/>
                <a:gd name="T80" fmla="*/ 128 w 135"/>
                <a:gd name="T81" fmla="*/ 190 h 191"/>
                <a:gd name="T82" fmla="*/ 121 w 135"/>
                <a:gd name="T83" fmla="*/ 191 h 191"/>
                <a:gd name="T84" fmla="*/ 115 w 135"/>
                <a:gd name="T85" fmla="*/ 191 h 191"/>
                <a:gd name="T86" fmla="*/ 108 w 135"/>
                <a:gd name="T87" fmla="*/ 191 h 191"/>
                <a:gd name="T88" fmla="*/ 102 w 135"/>
                <a:gd name="T89" fmla="*/ 190 h 191"/>
                <a:gd name="T90" fmla="*/ 96 w 135"/>
                <a:gd name="T91" fmla="*/ 189 h 191"/>
                <a:gd name="T92" fmla="*/ 93 w 135"/>
                <a:gd name="T93" fmla="*/ 186 h 191"/>
                <a:gd name="T94" fmla="*/ 93 w 135"/>
                <a:gd name="T95" fmla="*/ 144 h 191"/>
                <a:gd name="T96" fmla="*/ 110 w 135"/>
                <a:gd name="T97" fmla="*/ 144 h 191"/>
                <a:gd name="T98" fmla="*/ 42 w 135"/>
                <a:gd name="T99"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5" h="191">
                  <a:moveTo>
                    <a:pt x="93" y="109"/>
                  </a:moveTo>
                  <a:lnTo>
                    <a:pt x="93" y="42"/>
                  </a:lnTo>
                  <a:lnTo>
                    <a:pt x="93" y="42"/>
                  </a:lnTo>
                  <a:lnTo>
                    <a:pt x="86" y="40"/>
                  </a:lnTo>
                  <a:lnTo>
                    <a:pt x="78" y="39"/>
                  </a:lnTo>
                  <a:lnTo>
                    <a:pt x="68" y="37"/>
                  </a:lnTo>
                  <a:lnTo>
                    <a:pt x="59" y="40"/>
                  </a:lnTo>
                  <a:lnTo>
                    <a:pt x="55" y="42"/>
                  </a:lnTo>
                  <a:lnTo>
                    <a:pt x="50" y="45"/>
                  </a:lnTo>
                  <a:lnTo>
                    <a:pt x="48" y="49"/>
                  </a:lnTo>
                  <a:lnTo>
                    <a:pt x="45" y="53"/>
                  </a:lnTo>
                  <a:lnTo>
                    <a:pt x="43" y="59"/>
                  </a:lnTo>
                  <a:lnTo>
                    <a:pt x="42" y="67"/>
                  </a:lnTo>
                  <a:lnTo>
                    <a:pt x="42" y="109"/>
                  </a:lnTo>
                  <a:lnTo>
                    <a:pt x="93" y="109"/>
                  </a:lnTo>
                  <a:close/>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lnTo>
                    <a:pt x="42" y="1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1" name="Freeform 33"/>
            <p:cNvSpPr>
              <a:spLocks/>
            </p:cNvSpPr>
            <p:nvPr userDrawn="1"/>
          </p:nvSpPr>
          <p:spPr bwMode="auto">
            <a:xfrm>
              <a:off x="5629" y="729"/>
              <a:ext cx="17" cy="24"/>
            </a:xfrm>
            <a:custGeom>
              <a:avLst/>
              <a:gdLst>
                <a:gd name="T0" fmla="*/ 51 w 51"/>
                <a:gd name="T1" fmla="*/ 72 h 72"/>
                <a:gd name="T2" fmla="*/ 51 w 51"/>
                <a:gd name="T3" fmla="*/ 5 h 72"/>
                <a:gd name="T4" fmla="*/ 51 w 51"/>
                <a:gd name="T5" fmla="*/ 5 h 72"/>
                <a:gd name="T6" fmla="*/ 44 w 51"/>
                <a:gd name="T7" fmla="*/ 3 h 72"/>
                <a:gd name="T8" fmla="*/ 36 w 51"/>
                <a:gd name="T9" fmla="*/ 2 h 72"/>
                <a:gd name="T10" fmla="*/ 26 w 51"/>
                <a:gd name="T11" fmla="*/ 0 h 72"/>
                <a:gd name="T12" fmla="*/ 17 w 51"/>
                <a:gd name="T13" fmla="*/ 3 h 72"/>
                <a:gd name="T14" fmla="*/ 13 w 51"/>
                <a:gd name="T15" fmla="*/ 5 h 72"/>
                <a:gd name="T16" fmla="*/ 8 w 51"/>
                <a:gd name="T17" fmla="*/ 8 h 72"/>
                <a:gd name="T18" fmla="*/ 6 w 51"/>
                <a:gd name="T19" fmla="*/ 12 h 72"/>
                <a:gd name="T20" fmla="*/ 3 w 51"/>
                <a:gd name="T21" fmla="*/ 16 h 72"/>
                <a:gd name="T22" fmla="*/ 1 w 51"/>
                <a:gd name="T23" fmla="*/ 22 h 72"/>
                <a:gd name="T24" fmla="*/ 0 w 51"/>
                <a:gd name="T25" fmla="*/ 30 h 72"/>
                <a:gd name="T26" fmla="*/ 0 w 51"/>
                <a:gd name="T2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2">
                  <a:moveTo>
                    <a:pt x="51" y="72"/>
                  </a:moveTo>
                  <a:lnTo>
                    <a:pt x="51" y="5"/>
                  </a:lnTo>
                  <a:lnTo>
                    <a:pt x="51" y="5"/>
                  </a:lnTo>
                  <a:lnTo>
                    <a:pt x="44" y="3"/>
                  </a:lnTo>
                  <a:lnTo>
                    <a:pt x="36" y="2"/>
                  </a:lnTo>
                  <a:lnTo>
                    <a:pt x="26" y="0"/>
                  </a:lnTo>
                  <a:lnTo>
                    <a:pt x="17" y="3"/>
                  </a:lnTo>
                  <a:lnTo>
                    <a:pt x="13" y="5"/>
                  </a:lnTo>
                  <a:lnTo>
                    <a:pt x="8" y="8"/>
                  </a:lnTo>
                  <a:lnTo>
                    <a:pt x="6" y="12"/>
                  </a:lnTo>
                  <a:lnTo>
                    <a:pt x="3" y="16"/>
                  </a:lnTo>
                  <a:lnTo>
                    <a:pt x="1" y="22"/>
                  </a:lnTo>
                  <a:lnTo>
                    <a:pt x="0" y="30"/>
                  </a:lnTo>
                  <a:lnTo>
                    <a:pt x="0"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2" name="Freeform 34"/>
            <p:cNvSpPr>
              <a:spLocks/>
            </p:cNvSpPr>
            <p:nvPr userDrawn="1"/>
          </p:nvSpPr>
          <p:spPr bwMode="auto">
            <a:xfrm>
              <a:off x="5615" y="717"/>
              <a:ext cx="45" cy="63"/>
            </a:xfrm>
            <a:custGeom>
              <a:avLst/>
              <a:gdLst>
                <a:gd name="T0" fmla="*/ 42 w 135"/>
                <a:gd name="T1" fmla="*/ 144 h 191"/>
                <a:gd name="T2" fmla="*/ 42 w 135"/>
                <a:gd name="T3" fmla="*/ 186 h 191"/>
                <a:gd name="T4" fmla="*/ 42 w 135"/>
                <a:gd name="T5" fmla="*/ 186 h 191"/>
                <a:gd name="T6" fmla="*/ 39 w 135"/>
                <a:gd name="T7" fmla="*/ 189 h 191"/>
                <a:gd name="T8" fmla="*/ 35 w 135"/>
                <a:gd name="T9" fmla="*/ 190 h 191"/>
                <a:gd name="T10" fmla="*/ 27 w 135"/>
                <a:gd name="T11" fmla="*/ 191 h 191"/>
                <a:gd name="T12" fmla="*/ 22 w 135"/>
                <a:gd name="T13" fmla="*/ 191 h 191"/>
                <a:gd name="T14" fmla="*/ 15 w 135"/>
                <a:gd name="T15" fmla="*/ 191 h 191"/>
                <a:gd name="T16" fmla="*/ 9 w 135"/>
                <a:gd name="T17" fmla="*/ 190 h 191"/>
                <a:gd name="T18" fmla="*/ 3 w 135"/>
                <a:gd name="T19" fmla="*/ 189 h 191"/>
                <a:gd name="T20" fmla="*/ 0 w 135"/>
                <a:gd name="T21" fmla="*/ 186 h 191"/>
                <a:gd name="T22" fmla="*/ 0 w 135"/>
                <a:gd name="T23" fmla="*/ 0 h 191"/>
                <a:gd name="T24" fmla="*/ 102 w 135"/>
                <a:gd name="T25" fmla="*/ 0 h 191"/>
                <a:gd name="T26" fmla="*/ 102 w 135"/>
                <a:gd name="T27" fmla="*/ 0 h 191"/>
                <a:gd name="T28" fmla="*/ 110 w 135"/>
                <a:gd name="T29" fmla="*/ 0 h 191"/>
                <a:gd name="T30" fmla="*/ 118 w 135"/>
                <a:gd name="T31" fmla="*/ 3 h 191"/>
                <a:gd name="T32" fmla="*/ 123 w 135"/>
                <a:gd name="T33" fmla="*/ 6 h 191"/>
                <a:gd name="T34" fmla="*/ 128 w 135"/>
                <a:gd name="T35" fmla="*/ 12 h 191"/>
                <a:gd name="T36" fmla="*/ 132 w 135"/>
                <a:gd name="T37" fmla="*/ 19 h 191"/>
                <a:gd name="T38" fmla="*/ 133 w 135"/>
                <a:gd name="T39" fmla="*/ 27 h 191"/>
                <a:gd name="T40" fmla="*/ 135 w 135"/>
                <a:gd name="T41" fmla="*/ 39 h 191"/>
                <a:gd name="T42" fmla="*/ 135 w 135"/>
                <a:gd name="T43" fmla="*/ 52 h 191"/>
                <a:gd name="T44" fmla="*/ 135 w 135"/>
                <a:gd name="T45" fmla="*/ 186 h 191"/>
                <a:gd name="T46" fmla="*/ 135 w 135"/>
                <a:gd name="T47" fmla="*/ 186 h 191"/>
                <a:gd name="T48" fmla="*/ 132 w 135"/>
                <a:gd name="T49" fmla="*/ 189 h 191"/>
                <a:gd name="T50" fmla="*/ 128 w 135"/>
                <a:gd name="T51" fmla="*/ 190 h 191"/>
                <a:gd name="T52" fmla="*/ 121 w 135"/>
                <a:gd name="T53" fmla="*/ 191 h 191"/>
                <a:gd name="T54" fmla="*/ 115 w 135"/>
                <a:gd name="T55" fmla="*/ 191 h 191"/>
                <a:gd name="T56" fmla="*/ 108 w 135"/>
                <a:gd name="T57" fmla="*/ 191 h 191"/>
                <a:gd name="T58" fmla="*/ 102 w 135"/>
                <a:gd name="T59" fmla="*/ 190 h 191"/>
                <a:gd name="T60" fmla="*/ 96 w 135"/>
                <a:gd name="T61" fmla="*/ 189 h 191"/>
                <a:gd name="T62" fmla="*/ 93 w 135"/>
                <a:gd name="T63" fmla="*/ 186 h 191"/>
                <a:gd name="T64" fmla="*/ 93 w 135"/>
                <a:gd name="T65" fmla="*/ 144 h 191"/>
                <a:gd name="T66" fmla="*/ 110 w 135"/>
                <a:gd name="T67"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91">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13" name="Textfeld 112"/>
          <p:cNvSpPr txBox="1"/>
          <p:nvPr userDrawn="1"/>
        </p:nvSpPr>
        <p:spPr>
          <a:xfrm>
            <a:off x="10029282" y="1249779"/>
            <a:ext cx="1320124" cy="461665"/>
          </a:xfrm>
          <a:prstGeom prst="rect">
            <a:avLst/>
          </a:prstGeom>
          <a:noFill/>
        </p:spPr>
        <p:txBody>
          <a:bodyPr wrap="square" rtlCol="0">
            <a:spAutoFit/>
          </a:bodyPr>
          <a:lstStyle/>
          <a:p>
            <a:pPr algn="l">
              <a:lnSpc>
                <a:spcPct val="100000"/>
              </a:lnSpc>
              <a:spcAft>
                <a:spcPts val="167"/>
              </a:spcAft>
            </a:pPr>
            <a:r>
              <a:rPr lang="de-DE" sz="600" b="0" spc="0" baseline="0" dirty="0">
                <a:solidFill>
                  <a:schemeClr val="tx1"/>
                </a:solidFill>
                <a:latin typeface="+mj-lt"/>
              </a:rPr>
              <a:t>FACHGEBIET SYSTEMZUVERLÄSSIGKEIT, ADAPTRONIK UND MASCHINENAKUSTIK</a:t>
            </a:r>
          </a:p>
        </p:txBody>
      </p:sp>
    </p:spTree>
    <p:extLst>
      <p:ext uri="{BB962C8B-B14F-4D97-AF65-F5344CB8AC3E}">
        <p14:creationId xmlns:p14="http://schemas.microsoft.com/office/powerpoint/2010/main" val="25812523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Abschnittsüberschrift">
    <p:spTree>
      <p:nvGrpSpPr>
        <p:cNvPr id="1" name=""/>
        <p:cNvGrpSpPr/>
        <p:nvPr/>
      </p:nvGrpSpPr>
      <p:grpSpPr>
        <a:xfrm>
          <a:off x="0" y="0"/>
          <a:ext cx="0" cy="0"/>
          <a:chOff x="0" y="0"/>
          <a:chExt cx="0" cy="0"/>
        </a:xfrm>
      </p:grpSpPr>
      <p:sp>
        <p:nvSpPr>
          <p:cNvPr id="9" name="Rechteck 8"/>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7" name="Titel 11"/>
          <p:cNvSpPr>
            <a:spLocks noGrp="1"/>
          </p:cNvSpPr>
          <p:nvPr>
            <p:ph type="title" hasCustomPrompt="1"/>
          </p:nvPr>
        </p:nvSpPr>
        <p:spPr>
          <a:xfrm>
            <a:off x="672001" y="480000"/>
            <a:ext cx="9120000" cy="480000"/>
          </a:xfrm>
        </p:spPr>
        <p:txBody>
          <a:bodyPr/>
          <a:lstStyle>
            <a:lvl1pPr>
              <a:defRPr>
                <a:solidFill>
                  <a:schemeClr val="tx2"/>
                </a:solidFill>
              </a:defRPr>
            </a:lvl1pPr>
          </a:lstStyle>
          <a:p>
            <a:r>
              <a:rPr lang="de-DE" dirty="0"/>
              <a:t>TITELMASTERFORMAT DURCH KLICKEN</a:t>
            </a:r>
          </a:p>
        </p:txBody>
      </p:sp>
      <p:pic>
        <p:nvPicPr>
          <p:cNvPr id="12" name="Bild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712" y="6204469"/>
            <a:ext cx="11192933" cy="508000"/>
          </a:xfrm>
          <a:prstGeom prst="rect">
            <a:avLst/>
          </a:prstGeom>
        </p:spPr>
      </p:pic>
      <p:sp>
        <p:nvSpPr>
          <p:cNvPr id="8" name="Titel 2"/>
          <p:cNvSpPr txBox="1">
            <a:spLocks/>
          </p:cNvSpPr>
          <p:nvPr userDrawn="1"/>
        </p:nvSpPr>
        <p:spPr bwMode="auto">
          <a:xfrm>
            <a:off x="1962782" y="5988089"/>
            <a:ext cx="1812295" cy="1117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b="1" i="0">
                <a:solidFill>
                  <a:srgbClr val="FDCA00"/>
                </a:solidFill>
                <a:latin typeface="+mj-lt"/>
                <a:ea typeface="Verdana" charset="0"/>
                <a:cs typeface="Verdana"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endParaRPr lang="de-DE" sz="2933" b="0" kern="0" dirty="0">
              <a:solidFill>
                <a:schemeClr val="tx2"/>
              </a:solidFill>
              <a:latin typeface="+mj-lt"/>
            </a:endParaRPr>
          </a:p>
        </p:txBody>
      </p:sp>
      <p:sp>
        <p:nvSpPr>
          <p:cNvPr id="47" name="Rectangle 4"/>
          <p:cNvSpPr>
            <a:spLocks noGrp="1" noChangeArrowheads="1"/>
          </p:cNvSpPr>
          <p:nvPr>
            <p:ph type="subTitle" idx="1" hasCustomPrompt="1"/>
          </p:nvPr>
        </p:nvSpPr>
        <p:spPr>
          <a:xfrm>
            <a:off x="671077" y="1152001"/>
            <a:ext cx="9216012" cy="789519"/>
          </a:xfrm>
        </p:spPr>
        <p:txBody>
          <a:bodyPr lIns="0" tIns="0" rIns="0" bIns="0"/>
          <a:lstStyle>
            <a:lvl1pPr marL="0" marR="0" indent="0" algn="l" defTabSz="1219170" rtl="0" eaLnBrk="1" fontAlgn="base" latinLnBrk="0" hangingPunct="1">
              <a:lnSpc>
                <a:spcPct val="100000"/>
              </a:lnSpc>
              <a:spcBef>
                <a:spcPct val="0"/>
              </a:spcBef>
              <a:spcAft>
                <a:spcPts val="276"/>
              </a:spcAft>
              <a:buClrTx/>
              <a:buSzTx/>
              <a:buFont typeface="Wingdings" pitchFamily="2" charset="2"/>
              <a:buNone/>
              <a:tabLst/>
              <a:defRPr sz="2200" b="0" i="0">
                <a:solidFill>
                  <a:schemeClr val="tx2"/>
                </a:solidFill>
                <a:latin typeface="+mj-lt"/>
                <a:ea typeface="Verdana" charset="0"/>
                <a:cs typeface="Verdana" charset="0"/>
              </a:defRPr>
            </a:lvl1pPr>
          </a:lstStyle>
          <a:p>
            <a:pPr marL="0" marR="0" lvl="0" indent="0" algn="l" defTabSz="1219170" rtl="0" eaLnBrk="1" fontAlgn="base" latinLnBrk="0" hangingPunct="1">
              <a:lnSpc>
                <a:spcPct val="100000"/>
              </a:lnSpc>
              <a:spcBef>
                <a:spcPct val="0"/>
              </a:spcBef>
              <a:spcAft>
                <a:spcPts val="276"/>
              </a:spcAft>
              <a:buClrTx/>
              <a:buSzTx/>
              <a:buFont typeface="Wingdings" pitchFamily="2" charset="2"/>
              <a:buNone/>
              <a:tabLst/>
              <a:defRPr/>
            </a:pPr>
            <a:r>
              <a:rPr lang="de-DE" dirty="0"/>
              <a:t>Master-Untertitelformat bearbeiten</a:t>
            </a:r>
          </a:p>
        </p:txBody>
      </p:sp>
      <p:grpSp>
        <p:nvGrpSpPr>
          <p:cNvPr id="7" name="Gruppierung 9"/>
          <p:cNvGrpSpPr/>
          <p:nvPr userDrawn="1"/>
        </p:nvGrpSpPr>
        <p:grpSpPr>
          <a:xfrm>
            <a:off x="9887088" y="477223"/>
            <a:ext cx="2304912" cy="870205"/>
            <a:chOff x="7415316" y="357917"/>
            <a:chExt cx="1728684" cy="652654"/>
          </a:xfrm>
          <a:solidFill>
            <a:schemeClr val="bg1"/>
          </a:solidFill>
        </p:grpSpPr>
        <p:sp>
          <p:nvSpPr>
            <p:cNvPr id="10" name="Rechteck 9"/>
            <p:cNvSpPr/>
            <p:nvPr/>
          </p:nvSpPr>
          <p:spPr>
            <a:xfrm>
              <a:off x="7415316" y="357917"/>
              <a:ext cx="1728684" cy="652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Picture 9" descr="tud_logo"/>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l="7733" t="6878" r="5453" b="9546"/>
            <a:stretch/>
          </p:blipFill>
          <p:spPr bwMode="auto">
            <a:xfrm>
              <a:off x="7608875" y="407299"/>
              <a:ext cx="1404584" cy="540631"/>
            </a:xfrm>
            <a:prstGeom prst="rect">
              <a:avLst/>
            </a:prstGeom>
            <a:grpFill/>
            <a:ln w="9525">
              <a:noFill/>
              <a:miter lim="800000"/>
              <a:headEnd/>
              <a:tailEnd/>
            </a:ln>
          </p:spPr>
        </p:pic>
      </p:grpSp>
      <p:sp>
        <p:nvSpPr>
          <p:cNvPr id="13" name="Rechteck 12"/>
          <p:cNvSpPr/>
          <p:nvPr userDrawn="1"/>
        </p:nvSpPr>
        <p:spPr>
          <a:xfrm>
            <a:off x="9887088" y="1345096"/>
            <a:ext cx="2304912" cy="4296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oup 4"/>
          <p:cNvGrpSpPr>
            <a:grpSpLocks noChangeAspect="1"/>
          </p:cNvGrpSpPr>
          <p:nvPr userDrawn="1"/>
        </p:nvGrpSpPr>
        <p:grpSpPr bwMode="auto">
          <a:xfrm>
            <a:off x="11268361" y="1286959"/>
            <a:ext cx="601441" cy="445749"/>
            <a:chOff x="5478" y="637"/>
            <a:chExt cx="282" cy="209"/>
          </a:xfrm>
        </p:grpSpPr>
        <p:sp>
          <p:nvSpPr>
            <p:cNvPr id="15" name="AutoShape 3"/>
            <p:cNvSpPr>
              <a:spLocks noChangeAspect="1" noChangeArrowheads="1" noTextEdit="1"/>
            </p:cNvSpPr>
            <p:nvPr userDrawn="1"/>
          </p:nvSpPr>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16" name="Picture 5"/>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6"/>
            <p:cNvSpPr>
              <a:spLocks noEditPoints="1"/>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 name="T70" fmla="*/ 554 w 554"/>
                <a:gd name="T71"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close/>
                  <a:moveTo>
                    <a:pt x="554" y="275"/>
                  </a:moveTo>
                  <a:lnTo>
                    <a:pt x="554" y="275"/>
                  </a:lnTo>
                  <a:close/>
                </a:path>
              </a:pathLst>
            </a:custGeom>
            <a:solidFill>
              <a:srgbClr val="B61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 name="Freeform 7"/>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 name="Line 8"/>
            <p:cNvSpPr>
              <a:spLocks noChangeShapeType="1"/>
            </p:cNvSpPr>
            <p:nvPr userDrawn="1"/>
          </p:nvSpPr>
          <p:spPr bwMode="auto">
            <a:xfrm>
              <a:off x="5671" y="7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 name="Freeform 9"/>
            <p:cNvSpPr>
              <a:spLocks/>
            </p:cNvSpPr>
            <p:nvPr userDrawn="1"/>
          </p:nvSpPr>
          <p:spPr bwMode="auto">
            <a:xfrm>
              <a:off x="5486" y="647"/>
              <a:ext cx="185" cy="183"/>
            </a:xfrm>
            <a:custGeom>
              <a:avLst/>
              <a:gdLst>
                <a:gd name="T0" fmla="*/ 554 w 554"/>
                <a:gd name="T1" fmla="*/ 275 h 550"/>
                <a:gd name="T2" fmla="*/ 549 w 554"/>
                <a:gd name="T3" fmla="*/ 331 h 550"/>
                <a:gd name="T4" fmla="*/ 533 w 554"/>
                <a:gd name="T5" fmla="*/ 382 h 550"/>
                <a:gd name="T6" fmla="*/ 507 w 554"/>
                <a:gd name="T7" fmla="*/ 429 h 550"/>
                <a:gd name="T8" fmla="*/ 473 w 554"/>
                <a:gd name="T9" fmla="*/ 470 h 550"/>
                <a:gd name="T10" fmla="*/ 433 w 554"/>
                <a:gd name="T11" fmla="*/ 503 h 550"/>
                <a:gd name="T12" fmla="*/ 385 w 554"/>
                <a:gd name="T13" fmla="*/ 529 h 550"/>
                <a:gd name="T14" fmla="*/ 334 w 554"/>
                <a:gd name="T15" fmla="*/ 544 h 550"/>
                <a:gd name="T16" fmla="*/ 278 w 554"/>
                <a:gd name="T17" fmla="*/ 550 h 550"/>
                <a:gd name="T18" fmla="*/ 249 w 554"/>
                <a:gd name="T19" fmla="*/ 549 h 550"/>
                <a:gd name="T20" fmla="*/ 195 w 554"/>
                <a:gd name="T21" fmla="*/ 539 h 550"/>
                <a:gd name="T22" fmla="*/ 145 w 554"/>
                <a:gd name="T23" fmla="*/ 517 h 550"/>
                <a:gd name="T24" fmla="*/ 102 w 554"/>
                <a:gd name="T25" fmla="*/ 487 h 550"/>
                <a:gd name="T26" fmla="*/ 63 w 554"/>
                <a:gd name="T27" fmla="*/ 450 h 550"/>
                <a:gd name="T28" fmla="*/ 33 w 554"/>
                <a:gd name="T29" fmla="*/ 406 h 550"/>
                <a:gd name="T30" fmla="*/ 13 w 554"/>
                <a:gd name="T31" fmla="*/ 358 h 550"/>
                <a:gd name="T32" fmla="*/ 2 w 554"/>
                <a:gd name="T33" fmla="*/ 303 h 550"/>
                <a:gd name="T34" fmla="*/ 0 w 554"/>
                <a:gd name="T35" fmla="*/ 275 h 550"/>
                <a:gd name="T36" fmla="*/ 6 w 554"/>
                <a:gd name="T37" fmla="*/ 219 h 550"/>
                <a:gd name="T38" fmla="*/ 22 w 554"/>
                <a:gd name="T39" fmla="*/ 168 h 550"/>
                <a:gd name="T40" fmla="*/ 48 w 554"/>
                <a:gd name="T41" fmla="*/ 121 h 550"/>
                <a:gd name="T42" fmla="*/ 82 w 554"/>
                <a:gd name="T43" fmla="*/ 80 h 550"/>
                <a:gd name="T44" fmla="*/ 122 w 554"/>
                <a:gd name="T45" fmla="*/ 47 h 550"/>
                <a:gd name="T46" fmla="*/ 169 w 554"/>
                <a:gd name="T47" fmla="*/ 21 h 550"/>
                <a:gd name="T48" fmla="*/ 222 w 554"/>
                <a:gd name="T49" fmla="*/ 6 h 550"/>
                <a:gd name="T50" fmla="*/ 278 w 554"/>
                <a:gd name="T51" fmla="*/ 0 h 550"/>
                <a:gd name="T52" fmla="*/ 305 w 554"/>
                <a:gd name="T53" fmla="*/ 1 h 550"/>
                <a:gd name="T54" fmla="*/ 360 w 554"/>
                <a:gd name="T55" fmla="*/ 11 h 550"/>
                <a:gd name="T56" fmla="*/ 410 w 554"/>
                <a:gd name="T57" fmla="*/ 33 h 550"/>
                <a:gd name="T58" fmla="*/ 454 w 554"/>
                <a:gd name="T59" fmla="*/ 63 h 550"/>
                <a:gd name="T60" fmla="*/ 491 w 554"/>
                <a:gd name="T61" fmla="*/ 100 h 550"/>
                <a:gd name="T62" fmla="*/ 521 w 554"/>
                <a:gd name="T63" fmla="*/ 144 h 550"/>
                <a:gd name="T64" fmla="*/ 541 w 554"/>
                <a:gd name="T65" fmla="*/ 192 h 550"/>
                <a:gd name="T66" fmla="*/ 553 w 554"/>
                <a:gd name="T67" fmla="*/ 246 h 550"/>
                <a:gd name="T68" fmla="*/ 554 w 554"/>
                <a:gd name="T69" fmla="*/ 27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550">
                  <a:moveTo>
                    <a:pt x="554" y="275"/>
                  </a:moveTo>
                  <a:lnTo>
                    <a:pt x="554" y="275"/>
                  </a:lnTo>
                  <a:lnTo>
                    <a:pt x="553" y="303"/>
                  </a:lnTo>
                  <a:lnTo>
                    <a:pt x="549" y="331"/>
                  </a:lnTo>
                  <a:lnTo>
                    <a:pt x="541" y="358"/>
                  </a:lnTo>
                  <a:lnTo>
                    <a:pt x="533" y="382"/>
                  </a:lnTo>
                  <a:lnTo>
                    <a:pt x="521" y="406"/>
                  </a:lnTo>
                  <a:lnTo>
                    <a:pt x="507" y="429"/>
                  </a:lnTo>
                  <a:lnTo>
                    <a:pt x="491" y="450"/>
                  </a:lnTo>
                  <a:lnTo>
                    <a:pt x="473" y="470"/>
                  </a:lnTo>
                  <a:lnTo>
                    <a:pt x="454" y="487"/>
                  </a:lnTo>
                  <a:lnTo>
                    <a:pt x="433" y="503"/>
                  </a:lnTo>
                  <a:lnTo>
                    <a:pt x="410" y="517"/>
                  </a:lnTo>
                  <a:lnTo>
                    <a:pt x="385" y="529"/>
                  </a:lnTo>
                  <a:lnTo>
                    <a:pt x="360" y="539"/>
                  </a:lnTo>
                  <a:lnTo>
                    <a:pt x="334" y="544"/>
                  </a:lnTo>
                  <a:lnTo>
                    <a:pt x="305" y="549"/>
                  </a:lnTo>
                  <a:lnTo>
                    <a:pt x="278" y="550"/>
                  </a:lnTo>
                  <a:lnTo>
                    <a:pt x="278" y="550"/>
                  </a:lnTo>
                  <a:lnTo>
                    <a:pt x="249" y="549"/>
                  </a:lnTo>
                  <a:lnTo>
                    <a:pt x="222" y="544"/>
                  </a:lnTo>
                  <a:lnTo>
                    <a:pt x="195" y="539"/>
                  </a:lnTo>
                  <a:lnTo>
                    <a:pt x="169" y="529"/>
                  </a:lnTo>
                  <a:lnTo>
                    <a:pt x="145" y="517"/>
                  </a:lnTo>
                  <a:lnTo>
                    <a:pt x="122" y="503"/>
                  </a:lnTo>
                  <a:lnTo>
                    <a:pt x="102" y="487"/>
                  </a:lnTo>
                  <a:lnTo>
                    <a:pt x="82" y="470"/>
                  </a:lnTo>
                  <a:lnTo>
                    <a:pt x="63" y="450"/>
                  </a:lnTo>
                  <a:lnTo>
                    <a:pt x="48" y="429"/>
                  </a:lnTo>
                  <a:lnTo>
                    <a:pt x="33" y="406"/>
                  </a:lnTo>
                  <a:lnTo>
                    <a:pt x="22" y="382"/>
                  </a:lnTo>
                  <a:lnTo>
                    <a:pt x="13" y="358"/>
                  </a:lnTo>
                  <a:lnTo>
                    <a:pt x="6" y="331"/>
                  </a:lnTo>
                  <a:lnTo>
                    <a:pt x="2" y="303"/>
                  </a:lnTo>
                  <a:lnTo>
                    <a:pt x="0" y="275"/>
                  </a:lnTo>
                  <a:lnTo>
                    <a:pt x="0" y="275"/>
                  </a:lnTo>
                  <a:lnTo>
                    <a:pt x="2" y="246"/>
                  </a:lnTo>
                  <a:lnTo>
                    <a:pt x="6" y="219"/>
                  </a:lnTo>
                  <a:lnTo>
                    <a:pt x="13" y="192"/>
                  </a:lnTo>
                  <a:lnTo>
                    <a:pt x="22" y="168"/>
                  </a:lnTo>
                  <a:lnTo>
                    <a:pt x="33" y="144"/>
                  </a:lnTo>
                  <a:lnTo>
                    <a:pt x="48" y="121"/>
                  </a:lnTo>
                  <a:lnTo>
                    <a:pt x="63" y="100"/>
                  </a:lnTo>
                  <a:lnTo>
                    <a:pt x="82" y="80"/>
                  </a:lnTo>
                  <a:lnTo>
                    <a:pt x="102" y="63"/>
                  </a:lnTo>
                  <a:lnTo>
                    <a:pt x="122" y="47"/>
                  </a:lnTo>
                  <a:lnTo>
                    <a:pt x="145" y="33"/>
                  </a:lnTo>
                  <a:lnTo>
                    <a:pt x="169" y="21"/>
                  </a:lnTo>
                  <a:lnTo>
                    <a:pt x="195" y="11"/>
                  </a:lnTo>
                  <a:lnTo>
                    <a:pt x="222" y="6"/>
                  </a:lnTo>
                  <a:lnTo>
                    <a:pt x="249" y="1"/>
                  </a:lnTo>
                  <a:lnTo>
                    <a:pt x="278" y="0"/>
                  </a:lnTo>
                  <a:lnTo>
                    <a:pt x="278" y="0"/>
                  </a:lnTo>
                  <a:lnTo>
                    <a:pt x="305" y="1"/>
                  </a:lnTo>
                  <a:lnTo>
                    <a:pt x="334" y="6"/>
                  </a:lnTo>
                  <a:lnTo>
                    <a:pt x="360" y="11"/>
                  </a:lnTo>
                  <a:lnTo>
                    <a:pt x="385" y="21"/>
                  </a:lnTo>
                  <a:lnTo>
                    <a:pt x="410" y="33"/>
                  </a:lnTo>
                  <a:lnTo>
                    <a:pt x="433" y="47"/>
                  </a:lnTo>
                  <a:lnTo>
                    <a:pt x="454" y="63"/>
                  </a:lnTo>
                  <a:lnTo>
                    <a:pt x="473" y="80"/>
                  </a:lnTo>
                  <a:lnTo>
                    <a:pt x="491" y="100"/>
                  </a:lnTo>
                  <a:lnTo>
                    <a:pt x="507" y="121"/>
                  </a:lnTo>
                  <a:lnTo>
                    <a:pt x="521" y="144"/>
                  </a:lnTo>
                  <a:lnTo>
                    <a:pt x="533" y="168"/>
                  </a:lnTo>
                  <a:lnTo>
                    <a:pt x="541" y="192"/>
                  </a:lnTo>
                  <a:lnTo>
                    <a:pt x="549" y="219"/>
                  </a:lnTo>
                  <a:lnTo>
                    <a:pt x="553" y="246"/>
                  </a:lnTo>
                  <a:lnTo>
                    <a:pt x="554" y="275"/>
                  </a:lnTo>
                  <a:lnTo>
                    <a:pt x="554" y="275"/>
                  </a:lnTo>
                </a:path>
              </a:pathLst>
            </a:custGeom>
            <a:noFill/>
            <a:ln w="158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Line 10"/>
            <p:cNvSpPr>
              <a:spLocks noChangeShapeType="1"/>
            </p:cNvSpPr>
            <p:nvPr userDrawn="1"/>
          </p:nvSpPr>
          <p:spPr bwMode="auto">
            <a:xfrm>
              <a:off x="5671" y="739"/>
              <a:ext cx="0" cy="0"/>
            </a:xfrm>
            <a:prstGeom prst="line">
              <a:avLst/>
            </a:prstGeom>
            <a:noFill/>
            <a:ln w="1588">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 name="Freeform 11"/>
            <p:cNvSpPr>
              <a:spLocks noEditPoints="1"/>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 name="T70" fmla="*/ 510 w 510"/>
                <a:gd name="T71"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close/>
                  <a:moveTo>
                    <a:pt x="510" y="257"/>
                  </a:moveTo>
                  <a:lnTo>
                    <a:pt x="510" y="257"/>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 name="Freeform 12"/>
            <p:cNvSpPr>
              <a:spLocks/>
            </p:cNvSpPr>
            <p:nvPr userDrawn="1"/>
          </p:nvSpPr>
          <p:spPr bwMode="auto">
            <a:xfrm>
              <a:off x="5497" y="659"/>
              <a:ext cx="170" cy="170"/>
            </a:xfrm>
            <a:custGeom>
              <a:avLst/>
              <a:gdLst>
                <a:gd name="T0" fmla="*/ 510 w 510"/>
                <a:gd name="T1" fmla="*/ 257 h 511"/>
                <a:gd name="T2" fmla="*/ 504 w 510"/>
                <a:gd name="T3" fmla="*/ 309 h 511"/>
                <a:gd name="T4" fmla="*/ 490 w 510"/>
                <a:gd name="T5" fmla="*/ 356 h 511"/>
                <a:gd name="T6" fmla="*/ 465 w 510"/>
                <a:gd name="T7" fmla="*/ 399 h 511"/>
                <a:gd name="T8" fmla="*/ 434 w 510"/>
                <a:gd name="T9" fmla="*/ 437 h 511"/>
                <a:gd name="T10" fmla="*/ 397 w 510"/>
                <a:gd name="T11" fmla="*/ 467 h 511"/>
                <a:gd name="T12" fmla="*/ 354 w 510"/>
                <a:gd name="T13" fmla="*/ 491 h 511"/>
                <a:gd name="T14" fmla="*/ 307 w 510"/>
                <a:gd name="T15" fmla="*/ 505 h 511"/>
                <a:gd name="T16" fmla="*/ 255 w 510"/>
                <a:gd name="T17" fmla="*/ 511 h 511"/>
                <a:gd name="T18" fmla="*/ 229 w 510"/>
                <a:gd name="T19" fmla="*/ 510 h 511"/>
                <a:gd name="T20" fmla="*/ 179 w 510"/>
                <a:gd name="T21" fmla="*/ 500 h 511"/>
                <a:gd name="T22" fmla="*/ 133 w 510"/>
                <a:gd name="T23" fmla="*/ 480 h 511"/>
                <a:gd name="T24" fmla="*/ 93 w 510"/>
                <a:gd name="T25" fmla="*/ 453 h 511"/>
                <a:gd name="T26" fmla="*/ 59 w 510"/>
                <a:gd name="T27" fmla="*/ 419 h 511"/>
                <a:gd name="T28" fmla="*/ 30 w 510"/>
                <a:gd name="T29" fmla="*/ 379 h 511"/>
                <a:gd name="T30" fmla="*/ 12 w 510"/>
                <a:gd name="T31" fmla="*/ 333 h 511"/>
                <a:gd name="T32" fmla="*/ 2 w 510"/>
                <a:gd name="T33" fmla="*/ 283 h 511"/>
                <a:gd name="T34" fmla="*/ 0 w 510"/>
                <a:gd name="T35" fmla="*/ 257 h 511"/>
                <a:gd name="T36" fmla="*/ 6 w 510"/>
                <a:gd name="T37" fmla="*/ 206 h 511"/>
                <a:gd name="T38" fmla="*/ 20 w 510"/>
                <a:gd name="T39" fmla="*/ 158 h 511"/>
                <a:gd name="T40" fmla="*/ 43 w 510"/>
                <a:gd name="T41" fmla="*/ 115 h 511"/>
                <a:gd name="T42" fmla="*/ 75 w 510"/>
                <a:gd name="T43" fmla="*/ 77 h 511"/>
                <a:gd name="T44" fmla="*/ 112 w 510"/>
                <a:gd name="T45" fmla="*/ 44 h 511"/>
                <a:gd name="T46" fmla="*/ 156 w 510"/>
                <a:gd name="T47" fmla="*/ 21 h 511"/>
                <a:gd name="T48" fmla="*/ 204 w 510"/>
                <a:gd name="T49" fmla="*/ 5 h 511"/>
                <a:gd name="T50" fmla="*/ 255 w 510"/>
                <a:gd name="T51" fmla="*/ 0 h 511"/>
                <a:gd name="T52" fmla="*/ 284 w 510"/>
                <a:gd name="T53" fmla="*/ 1 h 511"/>
                <a:gd name="T54" fmla="*/ 337 w 510"/>
                <a:gd name="T55" fmla="*/ 11 h 511"/>
                <a:gd name="T56" fmla="*/ 384 w 510"/>
                <a:gd name="T57" fmla="*/ 31 h 511"/>
                <a:gd name="T58" fmla="*/ 424 w 510"/>
                <a:gd name="T59" fmla="*/ 59 h 511"/>
                <a:gd name="T60" fmla="*/ 457 w 510"/>
                <a:gd name="T61" fmla="*/ 95 h 511"/>
                <a:gd name="T62" fmla="*/ 481 w 510"/>
                <a:gd name="T63" fmla="*/ 136 h 511"/>
                <a:gd name="T64" fmla="*/ 500 w 510"/>
                <a:gd name="T65" fmla="*/ 182 h 511"/>
                <a:gd name="T66" fmla="*/ 508 w 510"/>
                <a:gd name="T67" fmla="*/ 232 h 511"/>
                <a:gd name="T68" fmla="*/ 510 w 510"/>
                <a:gd name="T69"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0" h="511">
                  <a:moveTo>
                    <a:pt x="510" y="257"/>
                  </a:moveTo>
                  <a:lnTo>
                    <a:pt x="510" y="257"/>
                  </a:lnTo>
                  <a:lnTo>
                    <a:pt x="508" y="283"/>
                  </a:lnTo>
                  <a:lnTo>
                    <a:pt x="504" y="309"/>
                  </a:lnTo>
                  <a:lnTo>
                    <a:pt x="498" y="333"/>
                  </a:lnTo>
                  <a:lnTo>
                    <a:pt x="490" y="356"/>
                  </a:lnTo>
                  <a:lnTo>
                    <a:pt x="478" y="379"/>
                  </a:lnTo>
                  <a:lnTo>
                    <a:pt x="465" y="399"/>
                  </a:lnTo>
                  <a:lnTo>
                    <a:pt x="451" y="419"/>
                  </a:lnTo>
                  <a:lnTo>
                    <a:pt x="434" y="437"/>
                  </a:lnTo>
                  <a:lnTo>
                    <a:pt x="417" y="453"/>
                  </a:lnTo>
                  <a:lnTo>
                    <a:pt x="397" y="467"/>
                  </a:lnTo>
                  <a:lnTo>
                    <a:pt x="377" y="480"/>
                  </a:lnTo>
                  <a:lnTo>
                    <a:pt x="354" y="491"/>
                  </a:lnTo>
                  <a:lnTo>
                    <a:pt x="331" y="500"/>
                  </a:lnTo>
                  <a:lnTo>
                    <a:pt x="307" y="505"/>
                  </a:lnTo>
                  <a:lnTo>
                    <a:pt x="281" y="510"/>
                  </a:lnTo>
                  <a:lnTo>
                    <a:pt x="255" y="511"/>
                  </a:lnTo>
                  <a:lnTo>
                    <a:pt x="255" y="511"/>
                  </a:lnTo>
                  <a:lnTo>
                    <a:pt x="229" y="510"/>
                  </a:lnTo>
                  <a:lnTo>
                    <a:pt x="204" y="505"/>
                  </a:lnTo>
                  <a:lnTo>
                    <a:pt x="179" y="500"/>
                  </a:lnTo>
                  <a:lnTo>
                    <a:pt x="156" y="491"/>
                  </a:lnTo>
                  <a:lnTo>
                    <a:pt x="133" y="480"/>
                  </a:lnTo>
                  <a:lnTo>
                    <a:pt x="112" y="467"/>
                  </a:lnTo>
                  <a:lnTo>
                    <a:pt x="93" y="453"/>
                  </a:lnTo>
                  <a:lnTo>
                    <a:pt x="75" y="437"/>
                  </a:lnTo>
                  <a:lnTo>
                    <a:pt x="59" y="419"/>
                  </a:lnTo>
                  <a:lnTo>
                    <a:pt x="43" y="399"/>
                  </a:lnTo>
                  <a:lnTo>
                    <a:pt x="30" y="379"/>
                  </a:lnTo>
                  <a:lnTo>
                    <a:pt x="20" y="356"/>
                  </a:lnTo>
                  <a:lnTo>
                    <a:pt x="12" y="333"/>
                  </a:lnTo>
                  <a:lnTo>
                    <a:pt x="6" y="309"/>
                  </a:lnTo>
                  <a:lnTo>
                    <a:pt x="2" y="283"/>
                  </a:lnTo>
                  <a:lnTo>
                    <a:pt x="0" y="257"/>
                  </a:lnTo>
                  <a:lnTo>
                    <a:pt x="0" y="257"/>
                  </a:lnTo>
                  <a:lnTo>
                    <a:pt x="2" y="232"/>
                  </a:lnTo>
                  <a:lnTo>
                    <a:pt x="6" y="206"/>
                  </a:lnTo>
                  <a:lnTo>
                    <a:pt x="12" y="182"/>
                  </a:lnTo>
                  <a:lnTo>
                    <a:pt x="20" y="158"/>
                  </a:lnTo>
                  <a:lnTo>
                    <a:pt x="30" y="136"/>
                  </a:lnTo>
                  <a:lnTo>
                    <a:pt x="43" y="115"/>
                  </a:lnTo>
                  <a:lnTo>
                    <a:pt x="59" y="95"/>
                  </a:lnTo>
                  <a:lnTo>
                    <a:pt x="75" y="77"/>
                  </a:lnTo>
                  <a:lnTo>
                    <a:pt x="93" y="59"/>
                  </a:lnTo>
                  <a:lnTo>
                    <a:pt x="112" y="44"/>
                  </a:lnTo>
                  <a:lnTo>
                    <a:pt x="133" y="31"/>
                  </a:lnTo>
                  <a:lnTo>
                    <a:pt x="156" y="21"/>
                  </a:lnTo>
                  <a:lnTo>
                    <a:pt x="179" y="11"/>
                  </a:lnTo>
                  <a:lnTo>
                    <a:pt x="204" y="5"/>
                  </a:lnTo>
                  <a:lnTo>
                    <a:pt x="229" y="1"/>
                  </a:lnTo>
                  <a:lnTo>
                    <a:pt x="255" y="0"/>
                  </a:lnTo>
                  <a:lnTo>
                    <a:pt x="255" y="0"/>
                  </a:lnTo>
                  <a:lnTo>
                    <a:pt x="284" y="1"/>
                  </a:lnTo>
                  <a:lnTo>
                    <a:pt x="311" y="5"/>
                  </a:lnTo>
                  <a:lnTo>
                    <a:pt x="337" y="11"/>
                  </a:lnTo>
                  <a:lnTo>
                    <a:pt x="361" y="21"/>
                  </a:lnTo>
                  <a:lnTo>
                    <a:pt x="384" y="31"/>
                  </a:lnTo>
                  <a:lnTo>
                    <a:pt x="404" y="44"/>
                  </a:lnTo>
                  <a:lnTo>
                    <a:pt x="424" y="59"/>
                  </a:lnTo>
                  <a:lnTo>
                    <a:pt x="441" y="77"/>
                  </a:lnTo>
                  <a:lnTo>
                    <a:pt x="457" y="95"/>
                  </a:lnTo>
                  <a:lnTo>
                    <a:pt x="470" y="115"/>
                  </a:lnTo>
                  <a:lnTo>
                    <a:pt x="481" y="136"/>
                  </a:lnTo>
                  <a:lnTo>
                    <a:pt x="491" y="158"/>
                  </a:lnTo>
                  <a:lnTo>
                    <a:pt x="500" y="182"/>
                  </a:lnTo>
                  <a:lnTo>
                    <a:pt x="504" y="206"/>
                  </a:lnTo>
                  <a:lnTo>
                    <a:pt x="508" y="232"/>
                  </a:lnTo>
                  <a:lnTo>
                    <a:pt x="510" y="257"/>
                  </a:lnTo>
                  <a:lnTo>
                    <a:pt x="510" y="2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5" name="Line 13"/>
            <p:cNvSpPr>
              <a:spLocks noChangeShapeType="1"/>
            </p:cNvSpPr>
            <p:nvPr userDrawn="1"/>
          </p:nvSpPr>
          <p:spPr bwMode="auto">
            <a:xfrm>
              <a:off x="5667" y="7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26" name="Picture 14"/>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reeform 15"/>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 name="T36" fmla="*/ 0 w 364"/>
                <a:gd name="T3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lnTo>
                    <a:pt x="0" y="75"/>
                  </a:lnTo>
                  <a:close/>
                </a:path>
              </a:pathLst>
            </a:custGeom>
            <a:solidFill>
              <a:srgbClr val="009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 name="Freeform 16"/>
            <p:cNvSpPr>
              <a:spLocks/>
            </p:cNvSpPr>
            <p:nvPr userDrawn="1"/>
          </p:nvSpPr>
          <p:spPr bwMode="auto">
            <a:xfrm>
              <a:off x="5525" y="658"/>
              <a:ext cx="121" cy="25"/>
            </a:xfrm>
            <a:custGeom>
              <a:avLst/>
              <a:gdLst>
                <a:gd name="T0" fmla="*/ 0 w 364"/>
                <a:gd name="T1" fmla="*/ 75 h 75"/>
                <a:gd name="T2" fmla="*/ 0 w 364"/>
                <a:gd name="T3" fmla="*/ 75 h 75"/>
                <a:gd name="T4" fmla="*/ 19 w 364"/>
                <a:gd name="T5" fmla="*/ 58 h 75"/>
                <a:gd name="T6" fmla="*/ 40 w 364"/>
                <a:gd name="T7" fmla="*/ 44 h 75"/>
                <a:gd name="T8" fmla="*/ 62 w 364"/>
                <a:gd name="T9" fmla="*/ 31 h 75"/>
                <a:gd name="T10" fmla="*/ 85 w 364"/>
                <a:gd name="T11" fmla="*/ 20 h 75"/>
                <a:gd name="T12" fmla="*/ 108 w 364"/>
                <a:gd name="T13" fmla="*/ 11 h 75"/>
                <a:gd name="T14" fmla="*/ 132 w 364"/>
                <a:gd name="T15" fmla="*/ 5 h 75"/>
                <a:gd name="T16" fmla="*/ 156 w 364"/>
                <a:gd name="T17" fmla="*/ 1 h 75"/>
                <a:gd name="T18" fmla="*/ 182 w 364"/>
                <a:gd name="T19" fmla="*/ 0 h 75"/>
                <a:gd name="T20" fmla="*/ 206 w 364"/>
                <a:gd name="T21" fmla="*/ 1 h 75"/>
                <a:gd name="T22" fmla="*/ 231 w 364"/>
                <a:gd name="T23" fmla="*/ 4 h 75"/>
                <a:gd name="T24" fmla="*/ 255 w 364"/>
                <a:gd name="T25" fmla="*/ 10 h 75"/>
                <a:gd name="T26" fmla="*/ 278 w 364"/>
                <a:gd name="T27" fmla="*/ 18 h 75"/>
                <a:gd name="T28" fmla="*/ 301 w 364"/>
                <a:gd name="T29" fmla="*/ 28 h 75"/>
                <a:gd name="T30" fmla="*/ 324 w 364"/>
                <a:gd name="T31" fmla="*/ 41 h 75"/>
                <a:gd name="T32" fmla="*/ 344 w 364"/>
                <a:gd name="T33" fmla="*/ 55 h 75"/>
                <a:gd name="T34" fmla="*/ 364 w 364"/>
                <a:gd name="T35"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4" h="75">
                  <a:moveTo>
                    <a:pt x="0" y="75"/>
                  </a:moveTo>
                  <a:lnTo>
                    <a:pt x="0" y="75"/>
                  </a:lnTo>
                  <a:lnTo>
                    <a:pt x="19" y="58"/>
                  </a:lnTo>
                  <a:lnTo>
                    <a:pt x="40" y="44"/>
                  </a:lnTo>
                  <a:lnTo>
                    <a:pt x="62" y="31"/>
                  </a:lnTo>
                  <a:lnTo>
                    <a:pt x="85" y="20"/>
                  </a:lnTo>
                  <a:lnTo>
                    <a:pt x="108" y="11"/>
                  </a:lnTo>
                  <a:lnTo>
                    <a:pt x="132" y="5"/>
                  </a:lnTo>
                  <a:lnTo>
                    <a:pt x="156" y="1"/>
                  </a:lnTo>
                  <a:lnTo>
                    <a:pt x="182" y="0"/>
                  </a:lnTo>
                  <a:lnTo>
                    <a:pt x="206" y="1"/>
                  </a:lnTo>
                  <a:lnTo>
                    <a:pt x="231" y="4"/>
                  </a:lnTo>
                  <a:lnTo>
                    <a:pt x="255" y="10"/>
                  </a:lnTo>
                  <a:lnTo>
                    <a:pt x="278" y="18"/>
                  </a:lnTo>
                  <a:lnTo>
                    <a:pt x="301" y="28"/>
                  </a:lnTo>
                  <a:lnTo>
                    <a:pt x="324" y="41"/>
                  </a:lnTo>
                  <a:lnTo>
                    <a:pt x="344" y="55"/>
                  </a:lnTo>
                  <a:lnTo>
                    <a:pt x="364"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29" name="Picture 17"/>
            <p:cNvPicPr>
              <a:picLocks noChangeAspect="1" noChangeArrowheads="1"/>
            </p:cNvPicPr>
            <p:nvPr userDrawn="1"/>
          </p:nvPicPr>
          <p:blipFill>
            <a:blip r:embed="rId6"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18"/>
            <p:cNvSpPr>
              <a:spLocks noEditPoints="1"/>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 name="T70" fmla="*/ 478 w 478"/>
                <a:gd name="T71"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close/>
                  <a:moveTo>
                    <a:pt x="478" y="232"/>
                  </a:moveTo>
                  <a:lnTo>
                    <a:pt x="478" y="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 name="Freeform 19"/>
            <p:cNvSpPr>
              <a:spLocks/>
            </p:cNvSpPr>
            <p:nvPr userDrawn="1"/>
          </p:nvSpPr>
          <p:spPr bwMode="auto">
            <a:xfrm>
              <a:off x="5510" y="659"/>
              <a:ext cx="160" cy="156"/>
            </a:xfrm>
            <a:custGeom>
              <a:avLst/>
              <a:gdLst>
                <a:gd name="T0" fmla="*/ 478 w 478"/>
                <a:gd name="T1" fmla="*/ 232 h 466"/>
                <a:gd name="T2" fmla="*/ 474 w 478"/>
                <a:gd name="T3" fmla="*/ 279 h 466"/>
                <a:gd name="T4" fmla="*/ 460 w 478"/>
                <a:gd name="T5" fmla="*/ 323 h 466"/>
                <a:gd name="T6" fmla="*/ 437 w 478"/>
                <a:gd name="T7" fmla="*/ 363 h 466"/>
                <a:gd name="T8" fmla="*/ 408 w 478"/>
                <a:gd name="T9" fmla="*/ 398 h 466"/>
                <a:gd name="T10" fmla="*/ 373 w 478"/>
                <a:gd name="T11" fmla="*/ 426 h 466"/>
                <a:gd name="T12" fmla="*/ 332 w 478"/>
                <a:gd name="T13" fmla="*/ 447 h 466"/>
                <a:gd name="T14" fmla="*/ 288 w 478"/>
                <a:gd name="T15" fmla="*/ 460 h 466"/>
                <a:gd name="T16" fmla="*/ 239 w 478"/>
                <a:gd name="T17" fmla="*/ 466 h 466"/>
                <a:gd name="T18" fmla="*/ 215 w 478"/>
                <a:gd name="T19" fmla="*/ 465 h 466"/>
                <a:gd name="T20" fmla="*/ 168 w 478"/>
                <a:gd name="T21" fmla="*/ 455 h 466"/>
                <a:gd name="T22" fmla="*/ 125 w 478"/>
                <a:gd name="T23" fmla="*/ 437 h 466"/>
                <a:gd name="T24" fmla="*/ 88 w 478"/>
                <a:gd name="T25" fmla="*/ 412 h 466"/>
                <a:gd name="T26" fmla="*/ 55 w 478"/>
                <a:gd name="T27" fmla="*/ 380 h 466"/>
                <a:gd name="T28" fmla="*/ 29 w 478"/>
                <a:gd name="T29" fmla="*/ 343 h 466"/>
                <a:gd name="T30" fmla="*/ 12 w 478"/>
                <a:gd name="T31" fmla="*/ 302 h 466"/>
                <a:gd name="T32" fmla="*/ 2 w 478"/>
                <a:gd name="T33" fmla="*/ 256 h 466"/>
                <a:gd name="T34" fmla="*/ 0 w 478"/>
                <a:gd name="T35" fmla="*/ 232 h 466"/>
                <a:gd name="T36" fmla="*/ 5 w 478"/>
                <a:gd name="T37" fmla="*/ 185 h 466"/>
                <a:gd name="T38" fmla="*/ 19 w 478"/>
                <a:gd name="T39" fmla="*/ 141 h 466"/>
                <a:gd name="T40" fmla="*/ 42 w 478"/>
                <a:gd name="T41" fmla="*/ 103 h 466"/>
                <a:gd name="T42" fmla="*/ 70 w 478"/>
                <a:gd name="T43" fmla="*/ 68 h 466"/>
                <a:gd name="T44" fmla="*/ 106 w 478"/>
                <a:gd name="T45" fmla="*/ 40 h 466"/>
                <a:gd name="T46" fmla="*/ 146 w 478"/>
                <a:gd name="T47" fmla="*/ 17 h 466"/>
                <a:gd name="T48" fmla="*/ 191 w 478"/>
                <a:gd name="T49" fmla="*/ 4 h 466"/>
                <a:gd name="T50" fmla="*/ 239 w 478"/>
                <a:gd name="T51" fmla="*/ 0 h 466"/>
                <a:gd name="T52" fmla="*/ 264 w 478"/>
                <a:gd name="T53" fmla="*/ 0 h 466"/>
                <a:gd name="T54" fmla="*/ 311 w 478"/>
                <a:gd name="T55" fmla="*/ 10 h 466"/>
                <a:gd name="T56" fmla="*/ 354 w 478"/>
                <a:gd name="T57" fmla="*/ 27 h 466"/>
                <a:gd name="T58" fmla="*/ 391 w 478"/>
                <a:gd name="T59" fmla="*/ 53 h 466"/>
                <a:gd name="T60" fmla="*/ 424 w 478"/>
                <a:gd name="T61" fmla="*/ 84 h 466"/>
                <a:gd name="T62" fmla="*/ 450 w 478"/>
                <a:gd name="T63" fmla="*/ 121 h 466"/>
                <a:gd name="T64" fmla="*/ 467 w 478"/>
                <a:gd name="T65" fmla="*/ 164 h 466"/>
                <a:gd name="T66" fmla="*/ 477 w 478"/>
                <a:gd name="T67" fmla="*/ 208 h 466"/>
                <a:gd name="T68" fmla="*/ 478 w 478"/>
                <a:gd name="T69" fmla="*/ 23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8" h="466">
                  <a:moveTo>
                    <a:pt x="478" y="232"/>
                  </a:moveTo>
                  <a:lnTo>
                    <a:pt x="478" y="232"/>
                  </a:lnTo>
                  <a:lnTo>
                    <a:pt x="477" y="256"/>
                  </a:lnTo>
                  <a:lnTo>
                    <a:pt x="474" y="279"/>
                  </a:lnTo>
                  <a:lnTo>
                    <a:pt x="467" y="302"/>
                  </a:lnTo>
                  <a:lnTo>
                    <a:pt x="460" y="323"/>
                  </a:lnTo>
                  <a:lnTo>
                    <a:pt x="450" y="343"/>
                  </a:lnTo>
                  <a:lnTo>
                    <a:pt x="437" y="363"/>
                  </a:lnTo>
                  <a:lnTo>
                    <a:pt x="424" y="380"/>
                  </a:lnTo>
                  <a:lnTo>
                    <a:pt x="408" y="398"/>
                  </a:lnTo>
                  <a:lnTo>
                    <a:pt x="391" y="412"/>
                  </a:lnTo>
                  <a:lnTo>
                    <a:pt x="373" y="426"/>
                  </a:lnTo>
                  <a:lnTo>
                    <a:pt x="354" y="437"/>
                  </a:lnTo>
                  <a:lnTo>
                    <a:pt x="332" y="447"/>
                  </a:lnTo>
                  <a:lnTo>
                    <a:pt x="311" y="455"/>
                  </a:lnTo>
                  <a:lnTo>
                    <a:pt x="288" y="460"/>
                  </a:lnTo>
                  <a:lnTo>
                    <a:pt x="264" y="465"/>
                  </a:lnTo>
                  <a:lnTo>
                    <a:pt x="239" y="466"/>
                  </a:lnTo>
                  <a:lnTo>
                    <a:pt x="239" y="466"/>
                  </a:lnTo>
                  <a:lnTo>
                    <a:pt x="215" y="465"/>
                  </a:lnTo>
                  <a:lnTo>
                    <a:pt x="191" y="460"/>
                  </a:lnTo>
                  <a:lnTo>
                    <a:pt x="168" y="455"/>
                  </a:lnTo>
                  <a:lnTo>
                    <a:pt x="146" y="447"/>
                  </a:lnTo>
                  <a:lnTo>
                    <a:pt x="125" y="437"/>
                  </a:lnTo>
                  <a:lnTo>
                    <a:pt x="106" y="426"/>
                  </a:lnTo>
                  <a:lnTo>
                    <a:pt x="88" y="412"/>
                  </a:lnTo>
                  <a:lnTo>
                    <a:pt x="70" y="398"/>
                  </a:lnTo>
                  <a:lnTo>
                    <a:pt x="55" y="380"/>
                  </a:lnTo>
                  <a:lnTo>
                    <a:pt x="42" y="363"/>
                  </a:lnTo>
                  <a:lnTo>
                    <a:pt x="29" y="343"/>
                  </a:lnTo>
                  <a:lnTo>
                    <a:pt x="19" y="323"/>
                  </a:lnTo>
                  <a:lnTo>
                    <a:pt x="12" y="302"/>
                  </a:lnTo>
                  <a:lnTo>
                    <a:pt x="5" y="279"/>
                  </a:lnTo>
                  <a:lnTo>
                    <a:pt x="2" y="256"/>
                  </a:lnTo>
                  <a:lnTo>
                    <a:pt x="0" y="232"/>
                  </a:lnTo>
                  <a:lnTo>
                    <a:pt x="0" y="232"/>
                  </a:lnTo>
                  <a:lnTo>
                    <a:pt x="2" y="208"/>
                  </a:lnTo>
                  <a:lnTo>
                    <a:pt x="5" y="185"/>
                  </a:lnTo>
                  <a:lnTo>
                    <a:pt x="12" y="164"/>
                  </a:lnTo>
                  <a:lnTo>
                    <a:pt x="19" y="141"/>
                  </a:lnTo>
                  <a:lnTo>
                    <a:pt x="29" y="121"/>
                  </a:lnTo>
                  <a:lnTo>
                    <a:pt x="42" y="103"/>
                  </a:lnTo>
                  <a:lnTo>
                    <a:pt x="55" y="84"/>
                  </a:lnTo>
                  <a:lnTo>
                    <a:pt x="70" y="68"/>
                  </a:lnTo>
                  <a:lnTo>
                    <a:pt x="88" y="53"/>
                  </a:lnTo>
                  <a:lnTo>
                    <a:pt x="106" y="40"/>
                  </a:lnTo>
                  <a:lnTo>
                    <a:pt x="125" y="27"/>
                  </a:lnTo>
                  <a:lnTo>
                    <a:pt x="146" y="17"/>
                  </a:lnTo>
                  <a:lnTo>
                    <a:pt x="168" y="10"/>
                  </a:lnTo>
                  <a:lnTo>
                    <a:pt x="191" y="4"/>
                  </a:lnTo>
                  <a:lnTo>
                    <a:pt x="215" y="0"/>
                  </a:lnTo>
                  <a:lnTo>
                    <a:pt x="239" y="0"/>
                  </a:lnTo>
                  <a:lnTo>
                    <a:pt x="239" y="0"/>
                  </a:lnTo>
                  <a:lnTo>
                    <a:pt x="264" y="0"/>
                  </a:lnTo>
                  <a:lnTo>
                    <a:pt x="288" y="4"/>
                  </a:lnTo>
                  <a:lnTo>
                    <a:pt x="311" y="10"/>
                  </a:lnTo>
                  <a:lnTo>
                    <a:pt x="332" y="17"/>
                  </a:lnTo>
                  <a:lnTo>
                    <a:pt x="354" y="27"/>
                  </a:lnTo>
                  <a:lnTo>
                    <a:pt x="373" y="40"/>
                  </a:lnTo>
                  <a:lnTo>
                    <a:pt x="391" y="53"/>
                  </a:lnTo>
                  <a:lnTo>
                    <a:pt x="408" y="67"/>
                  </a:lnTo>
                  <a:lnTo>
                    <a:pt x="424" y="84"/>
                  </a:lnTo>
                  <a:lnTo>
                    <a:pt x="437" y="103"/>
                  </a:lnTo>
                  <a:lnTo>
                    <a:pt x="450" y="121"/>
                  </a:lnTo>
                  <a:lnTo>
                    <a:pt x="460" y="141"/>
                  </a:lnTo>
                  <a:lnTo>
                    <a:pt x="467" y="164"/>
                  </a:lnTo>
                  <a:lnTo>
                    <a:pt x="474" y="185"/>
                  </a:lnTo>
                  <a:lnTo>
                    <a:pt x="477" y="208"/>
                  </a:lnTo>
                  <a:lnTo>
                    <a:pt x="478" y="232"/>
                  </a:lnTo>
                  <a:lnTo>
                    <a:pt x="478" y="2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2" name="Line 20"/>
            <p:cNvSpPr>
              <a:spLocks noChangeShapeType="1"/>
            </p:cNvSpPr>
            <p:nvPr userDrawn="1"/>
          </p:nvSpPr>
          <p:spPr bwMode="auto">
            <a:xfrm>
              <a:off x="5670" y="7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33" name="Picture 21"/>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Freeform 22"/>
            <p:cNvSpPr>
              <a:spLocks noEditPoints="1"/>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 name="T70" fmla="*/ 415 w 415"/>
                <a:gd name="T71"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close/>
                  <a:moveTo>
                    <a:pt x="415" y="209"/>
                  </a:moveTo>
                  <a:lnTo>
                    <a:pt x="415"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 name="Freeform 23"/>
            <p:cNvSpPr>
              <a:spLocks/>
            </p:cNvSpPr>
            <p:nvPr userDrawn="1"/>
          </p:nvSpPr>
          <p:spPr bwMode="auto">
            <a:xfrm>
              <a:off x="5526" y="673"/>
              <a:ext cx="138" cy="139"/>
            </a:xfrm>
            <a:custGeom>
              <a:avLst/>
              <a:gdLst>
                <a:gd name="T0" fmla="*/ 415 w 415"/>
                <a:gd name="T1" fmla="*/ 209 h 417"/>
                <a:gd name="T2" fmla="*/ 411 w 415"/>
                <a:gd name="T3" fmla="*/ 251 h 417"/>
                <a:gd name="T4" fmla="*/ 400 w 415"/>
                <a:gd name="T5" fmla="*/ 291 h 417"/>
                <a:gd name="T6" fmla="*/ 379 w 415"/>
                <a:gd name="T7" fmla="*/ 325 h 417"/>
                <a:gd name="T8" fmla="*/ 355 w 415"/>
                <a:gd name="T9" fmla="*/ 356 h 417"/>
                <a:gd name="T10" fmla="*/ 324 w 415"/>
                <a:gd name="T11" fmla="*/ 382 h 417"/>
                <a:gd name="T12" fmla="*/ 289 w 415"/>
                <a:gd name="T13" fmla="*/ 400 h 417"/>
                <a:gd name="T14" fmla="*/ 249 w 415"/>
                <a:gd name="T15" fmla="*/ 413 h 417"/>
                <a:gd name="T16" fmla="*/ 208 w 415"/>
                <a:gd name="T17" fmla="*/ 417 h 417"/>
                <a:gd name="T18" fmla="*/ 186 w 415"/>
                <a:gd name="T19" fmla="*/ 416 h 417"/>
                <a:gd name="T20" fmla="*/ 146 w 415"/>
                <a:gd name="T21" fmla="*/ 407 h 417"/>
                <a:gd name="T22" fmla="*/ 109 w 415"/>
                <a:gd name="T23" fmla="*/ 392 h 417"/>
                <a:gd name="T24" fmla="*/ 76 w 415"/>
                <a:gd name="T25" fmla="*/ 370 h 417"/>
                <a:gd name="T26" fmla="*/ 47 w 415"/>
                <a:gd name="T27" fmla="*/ 342 h 417"/>
                <a:gd name="T28" fmla="*/ 26 w 415"/>
                <a:gd name="T29" fmla="*/ 308 h 417"/>
                <a:gd name="T30" fmla="*/ 10 w 415"/>
                <a:gd name="T31" fmla="*/ 271 h 417"/>
                <a:gd name="T32" fmla="*/ 2 w 415"/>
                <a:gd name="T33" fmla="*/ 229 h 417"/>
                <a:gd name="T34" fmla="*/ 0 w 415"/>
                <a:gd name="T35" fmla="*/ 209 h 417"/>
                <a:gd name="T36" fmla="*/ 4 w 415"/>
                <a:gd name="T37" fmla="*/ 167 h 417"/>
                <a:gd name="T38" fmla="*/ 16 w 415"/>
                <a:gd name="T39" fmla="*/ 128 h 417"/>
                <a:gd name="T40" fmla="*/ 36 w 415"/>
                <a:gd name="T41" fmla="*/ 93 h 417"/>
                <a:gd name="T42" fmla="*/ 62 w 415"/>
                <a:gd name="T43" fmla="*/ 61 h 417"/>
                <a:gd name="T44" fmla="*/ 92 w 415"/>
                <a:gd name="T45" fmla="*/ 36 h 417"/>
                <a:gd name="T46" fmla="*/ 128 w 415"/>
                <a:gd name="T47" fmla="*/ 17 h 417"/>
                <a:gd name="T48" fmla="*/ 166 w 415"/>
                <a:gd name="T49" fmla="*/ 4 h 417"/>
                <a:gd name="T50" fmla="*/ 208 w 415"/>
                <a:gd name="T51" fmla="*/ 0 h 417"/>
                <a:gd name="T52" fmla="*/ 229 w 415"/>
                <a:gd name="T53" fmla="*/ 1 h 417"/>
                <a:gd name="T54" fmla="*/ 269 w 415"/>
                <a:gd name="T55" fmla="*/ 10 h 417"/>
                <a:gd name="T56" fmla="*/ 306 w 415"/>
                <a:gd name="T57" fmla="*/ 26 h 417"/>
                <a:gd name="T58" fmla="*/ 339 w 415"/>
                <a:gd name="T59" fmla="*/ 48 h 417"/>
                <a:gd name="T60" fmla="*/ 368 w 415"/>
                <a:gd name="T61" fmla="*/ 75 h 417"/>
                <a:gd name="T62" fmla="*/ 391 w 415"/>
                <a:gd name="T63" fmla="*/ 110 h 417"/>
                <a:gd name="T64" fmla="*/ 407 w 415"/>
                <a:gd name="T65" fmla="*/ 147 h 417"/>
                <a:gd name="T66" fmla="*/ 414 w 415"/>
                <a:gd name="T67" fmla="*/ 188 h 417"/>
                <a:gd name="T68" fmla="*/ 415 w 415"/>
                <a:gd name="T69" fmla="*/ 20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5" h="417">
                  <a:moveTo>
                    <a:pt x="415" y="209"/>
                  </a:moveTo>
                  <a:lnTo>
                    <a:pt x="415" y="209"/>
                  </a:lnTo>
                  <a:lnTo>
                    <a:pt x="414" y="229"/>
                  </a:lnTo>
                  <a:lnTo>
                    <a:pt x="411" y="251"/>
                  </a:lnTo>
                  <a:lnTo>
                    <a:pt x="407" y="271"/>
                  </a:lnTo>
                  <a:lnTo>
                    <a:pt x="400" y="291"/>
                  </a:lnTo>
                  <a:lnTo>
                    <a:pt x="391" y="308"/>
                  </a:lnTo>
                  <a:lnTo>
                    <a:pt x="379" y="325"/>
                  </a:lnTo>
                  <a:lnTo>
                    <a:pt x="368" y="342"/>
                  </a:lnTo>
                  <a:lnTo>
                    <a:pt x="355" y="356"/>
                  </a:lnTo>
                  <a:lnTo>
                    <a:pt x="339" y="370"/>
                  </a:lnTo>
                  <a:lnTo>
                    <a:pt x="324" y="382"/>
                  </a:lnTo>
                  <a:lnTo>
                    <a:pt x="306" y="392"/>
                  </a:lnTo>
                  <a:lnTo>
                    <a:pt x="289" y="400"/>
                  </a:lnTo>
                  <a:lnTo>
                    <a:pt x="269" y="407"/>
                  </a:lnTo>
                  <a:lnTo>
                    <a:pt x="249" y="413"/>
                  </a:lnTo>
                  <a:lnTo>
                    <a:pt x="229" y="416"/>
                  </a:lnTo>
                  <a:lnTo>
                    <a:pt x="208" y="417"/>
                  </a:lnTo>
                  <a:lnTo>
                    <a:pt x="208" y="417"/>
                  </a:lnTo>
                  <a:lnTo>
                    <a:pt x="186" y="416"/>
                  </a:lnTo>
                  <a:lnTo>
                    <a:pt x="166" y="413"/>
                  </a:lnTo>
                  <a:lnTo>
                    <a:pt x="146" y="407"/>
                  </a:lnTo>
                  <a:lnTo>
                    <a:pt x="128" y="400"/>
                  </a:lnTo>
                  <a:lnTo>
                    <a:pt x="109" y="392"/>
                  </a:lnTo>
                  <a:lnTo>
                    <a:pt x="92" y="382"/>
                  </a:lnTo>
                  <a:lnTo>
                    <a:pt x="76" y="370"/>
                  </a:lnTo>
                  <a:lnTo>
                    <a:pt x="62" y="356"/>
                  </a:lnTo>
                  <a:lnTo>
                    <a:pt x="47" y="342"/>
                  </a:lnTo>
                  <a:lnTo>
                    <a:pt x="36" y="325"/>
                  </a:lnTo>
                  <a:lnTo>
                    <a:pt x="26" y="308"/>
                  </a:lnTo>
                  <a:lnTo>
                    <a:pt x="16" y="291"/>
                  </a:lnTo>
                  <a:lnTo>
                    <a:pt x="10" y="271"/>
                  </a:lnTo>
                  <a:lnTo>
                    <a:pt x="4" y="251"/>
                  </a:lnTo>
                  <a:lnTo>
                    <a:pt x="2" y="229"/>
                  </a:lnTo>
                  <a:lnTo>
                    <a:pt x="0" y="209"/>
                  </a:lnTo>
                  <a:lnTo>
                    <a:pt x="0" y="209"/>
                  </a:lnTo>
                  <a:lnTo>
                    <a:pt x="2" y="188"/>
                  </a:lnTo>
                  <a:lnTo>
                    <a:pt x="4" y="167"/>
                  </a:lnTo>
                  <a:lnTo>
                    <a:pt x="10" y="147"/>
                  </a:lnTo>
                  <a:lnTo>
                    <a:pt x="16" y="128"/>
                  </a:lnTo>
                  <a:lnTo>
                    <a:pt x="26" y="110"/>
                  </a:lnTo>
                  <a:lnTo>
                    <a:pt x="36" y="93"/>
                  </a:lnTo>
                  <a:lnTo>
                    <a:pt x="47" y="75"/>
                  </a:lnTo>
                  <a:lnTo>
                    <a:pt x="62" y="61"/>
                  </a:lnTo>
                  <a:lnTo>
                    <a:pt x="76" y="48"/>
                  </a:lnTo>
                  <a:lnTo>
                    <a:pt x="92" y="36"/>
                  </a:lnTo>
                  <a:lnTo>
                    <a:pt x="109" y="26"/>
                  </a:lnTo>
                  <a:lnTo>
                    <a:pt x="128" y="17"/>
                  </a:lnTo>
                  <a:lnTo>
                    <a:pt x="146" y="10"/>
                  </a:lnTo>
                  <a:lnTo>
                    <a:pt x="166" y="4"/>
                  </a:lnTo>
                  <a:lnTo>
                    <a:pt x="186" y="1"/>
                  </a:lnTo>
                  <a:lnTo>
                    <a:pt x="208" y="0"/>
                  </a:lnTo>
                  <a:lnTo>
                    <a:pt x="208" y="0"/>
                  </a:lnTo>
                  <a:lnTo>
                    <a:pt x="229" y="1"/>
                  </a:lnTo>
                  <a:lnTo>
                    <a:pt x="249" y="4"/>
                  </a:lnTo>
                  <a:lnTo>
                    <a:pt x="269" y="10"/>
                  </a:lnTo>
                  <a:lnTo>
                    <a:pt x="289" y="17"/>
                  </a:lnTo>
                  <a:lnTo>
                    <a:pt x="306" y="26"/>
                  </a:lnTo>
                  <a:lnTo>
                    <a:pt x="324" y="36"/>
                  </a:lnTo>
                  <a:lnTo>
                    <a:pt x="339" y="48"/>
                  </a:lnTo>
                  <a:lnTo>
                    <a:pt x="355" y="61"/>
                  </a:lnTo>
                  <a:lnTo>
                    <a:pt x="368" y="75"/>
                  </a:lnTo>
                  <a:lnTo>
                    <a:pt x="379" y="93"/>
                  </a:lnTo>
                  <a:lnTo>
                    <a:pt x="391" y="110"/>
                  </a:lnTo>
                  <a:lnTo>
                    <a:pt x="400" y="128"/>
                  </a:lnTo>
                  <a:lnTo>
                    <a:pt x="407" y="147"/>
                  </a:lnTo>
                  <a:lnTo>
                    <a:pt x="411" y="167"/>
                  </a:lnTo>
                  <a:lnTo>
                    <a:pt x="414" y="188"/>
                  </a:lnTo>
                  <a:lnTo>
                    <a:pt x="415" y="209"/>
                  </a:lnTo>
                  <a:lnTo>
                    <a:pt x="415" y="2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 name="Line 24"/>
            <p:cNvSpPr>
              <a:spLocks noChangeShapeType="1"/>
            </p:cNvSpPr>
            <p:nvPr userDrawn="1"/>
          </p:nvSpPr>
          <p:spPr bwMode="auto">
            <a:xfrm>
              <a:off x="5664" y="74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37" name="Picture 25"/>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5478" y="637"/>
              <a:ext cx="28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Freeform 26"/>
            <p:cNvSpPr>
              <a:spLocks noEditPoints="1"/>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 name="T86" fmla="*/ 6 w 133"/>
                <a:gd name="T87"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close/>
                  <a:moveTo>
                    <a:pt x="6" y="187"/>
                  </a:moveTo>
                  <a:lnTo>
                    <a:pt x="6" y="1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 name="Freeform 27"/>
            <p:cNvSpPr>
              <a:spLocks/>
            </p:cNvSpPr>
            <p:nvPr userDrawn="1"/>
          </p:nvSpPr>
          <p:spPr bwMode="auto">
            <a:xfrm>
              <a:off x="5563" y="717"/>
              <a:ext cx="44" cy="62"/>
            </a:xfrm>
            <a:custGeom>
              <a:avLst/>
              <a:gdLst>
                <a:gd name="T0" fmla="*/ 6 w 133"/>
                <a:gd name="T1" fmla="*/ 187 h 187"/>
                <a:gd name="T2" fmla="*/ 1 w 133"/>
                <a:gd name="T3" fmla="*/ 179 h 187"/>
                <a:gd name="T4" fmla="*/ 1 w 133"/>
                <a:gd name="T5" fmla="*/ 151 h 187"/>
                <a:gd name="T6" fmla="*/ 6 w 133"/>
                <a:gd name="T7" fmla="*/ 143 h 187"/>
                <a:gd name="T8" fmla="*/ 61 w 133"/>
                <a:gd name="T9" fmla="*/ 144 h 187"/>
                <a:gd name="T10" fmla="*/ 73 w 133"/>
                <a:gd name="T11" fmla="*/ 144 h 187"/>
                <a:gd name="T12" fmla="*/ 87 w 133"/>
                <a:gd name="T13" fmla="*/ 143 h 187"/>
                <a:gd name="T14" fmla="*/ 91 w 133"/>
                <a:gd name="T15" fmla="*/ 136 h 187"/>
                <a:gd name="T16" fmla="*/ 93 w 133"/>
                <a:gd name="T17" fmla="*/ 130 h 187"/>
                <a:gd name="T18" fmla="*/ 90 w 133"/>
                <a:gd name="T19" fmla="*/ 124 h 187"/>
                <a:gd name="T20" fmla="*/ 66 w 133"/>
                <a:gd name="T21" fmla="*/ 114 h 187"/>
                <a:gd name="T22" fmla="*/ 51 w 133"/>
                <a:gd name="T23" fmla="*/ 107 h 187"/>
                <a:gd name="T24" fmla="*/ 30 w 133"/>
                <a:gd name="T25" fmla="*/ 96 h 187"/>
                <a:gd name="T26" fmla="*/ 17 w 133"/>
                <a:gd name="T27" fmla="*/ 83 h 187"/>
                <a:gd name="T28" fmla="*/ 11 w 133"/>
                <a:gd name="T29" fmla="*/ 76 h 187"/>
                <a:gd name="T30" fmla="*/ 7 w 133"/>
                <a:gd name="T31" fmla="*/ 60 h 187"/>
                <a:gd name="T32" fmla="*/ 6 w 133"/>
                <a:gd name="T33" fmla="*/ 52 h 187"/>
                <a:gd name="T34" fmla="*/ 10 w 133"/>
                <a:gd name="T35" fmla="*/ 27 h 187"/>
                <a:gd name="T36" fmla="*/ 24 w 133"/>
                <a:gd name="T37" fmla="*/ 10 h 187"/>
                <a:gd name="T38" fmla="*/ 28 w 133"/>
                <a:gd name="T39" fmla="*/ 8 h 187"/>
                <a:gd name="T40" fmla="*/ 44 w 133"/>
                <a:gd name="T41" fmla="*/ 2 h 187"/>
                <a:gd name="T42" fmla="*/ 73 w 133"/>
                <a:gd name="T43" fmla="*/ 0 h 187"/>
                <a:gd name="T44" fmla="*/ 121 w 133"/>
                <a:gd name="T45" fmla="*/ 0 h 187"/>
                <a:gd name="T46" fmla="*/ 126 w 133"/>
                <a:gd name="T47" fmla="*/ 9 h 187"/>
                <a:gd name="T48" fmla="*/ 126 w 133"/>
                <a:gd name="T49" fmla="*/ 33 h 187"/>
                <a:gd name="T50" fmla="*/ 121 w 133"/>
                <a:gd name="T51" fmla="*/ 42 h 187"/>
                <a:gd name="T52" fmla="*/ 79 w 133"/>
                <a:gd name="T53" fmla="*/ 42 h 187"/>
                <a:gd name="T54" fmla="*/ 54 w 133"/>
                <a:gd name="T55" fmla="*/ 43 h 187"/>
                <a:gd name="T56" fmla="*/ 47 w 133"/>
                <a:gd name="T57" fmla="*/ 46 h 187"/>
                <a:gd name="T58" fmla="*/ 44 w 133"/>
                <a:gd name="T59" fmla="*/ 53 h 187"/>
                <a:gd name="T60" fmla="*/ 46 w 133"/>
                <a:gd name="T61" fmla="*/ 59 h 187"/>
                <a:gd name="T62" fmla="*/ 57 w 133"/>
                <a:gd name="T63" fmla="*/ 69 h 187"/>
                <a:gd name="T64" fmla="*/ 79 w 133"/>
                <a:gd name="T65" fmla="*/ 79 h 187"/>
                <a:gd name="T66" fmla="*/ 86 w 133"/>
                <a:gd name="T67" fmla="*/ 80 h 187"/>
                <a:gd name="T68" fmla="*/ 116 w 133"/>
                <a:gd name="T69" fmla="*/ 93 h 187"/>
                <a:gd name="T70" fmla="*/ 121 w 133"/>
                <a:gd name="T71" fmla="*/ 99 h 187"/>
                <a:gd name="T72" fmla="*/ 130 w 133"/>
                <a:gd name="T73" fmla="*/ 113 h 187"/>
                <a:gd name="T74" fmla="*/ 133 w 133"/>
                <a:gd name="T75" fmla="*/ 132 h 187"/>
                <a:gd name="T76" fmla="*/ 131 w 133"/>
                <a:gd name="T77" fmla="*/ 143 h 187"/>
                <a:gd name="T78" fmla="*/ 123 w 133"/>
                <a:gd name="T79" fmla="*/ 164 h 187"/>
                <a:gd name="T80" fmla="*/ 114 w 133"/>
                <a:gd name="T81" fmla="*/ 173 h 187"/>
                <a:gd name="T82" fmla="*/ 94 w 133"/>
                <a:gd name="T83" fmla="*/ 184 h 187"/>
                <a:gd name="T84" fmla="*/ 69 w 133"/>
                <a:gd name="T85"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3" h="187">
                  <a:moveTo>
                    <a:pt x="6" y="187"/>
                  </a:moveTo>
                  <a:lnTo>
                    <a:pt x="6" y="187"/>
                  </a:lnTo>
                  <a:lnTo>
                    <a:pt x="3" y="184"/>
                  </a:lnTo>
                  <a:lnTo>
                    <a:pt x="1" y="179"/>
                  </a:lnTo>
                  <a:lnTo>
                    <a:pt x="0" y="166"/>
                  </a:lnTo>
                  <a:lnTo>
                    <a:pt x="1" y="151"/>
                  </a:lnTo>
                  <a:lnTo>
                    <a:pt x="3" y="147"/>
                  </a:lnTo>
                  <a:lnTo>
                    <a:pt x="6" y="143"/>
                  </a:lnTo>
                  <a:lnTo>
                    <a:pt x="6" y="143"/>
                  </a:lnTo>
                  <a:lnTo>
                    <a:pt x="61" y="144"/>
                  </a:lnTo>
                  <a:lnTo>
                    <a:pt x="61" y="144"/>
                  </a:lnTo>
                  <a:lnTo>
                    <a:pt x="73" y="144"/>
                  </a:lnTo>
                  <a:lnTo>
                    <a:pt x="83" y="144"/>
                  </a:lnTo>
                  <a:lnTo>
                    <a:pt x="87" y="143"/>
                  </a:lnTo>
                  <a:lnTo>
                    <a:pt x="90" y="140"/>
                  </a:lnTo>
                  <a:lnTo>
                    <a:pt x="91" y="136"/>
                  </a:lnTo>
                  <a:lnTo>
                    <a:pt x="93" y="130"/>
                  </a:lnTo>
                  <a:lnTo>
                    <a:pt x="93" y="130"/>
                  </a:lnTo>
                  <a:lnTo>
                    <a:pt x="91" y="127"/>
                  </a:lnTo>
                  <a:lnTo>
                    <a:pt x="90" y="124"/>
                  </a:lnTo>
                  <a:lnTo>
                    <a:pt x="84" y="122"/>
                  </a:lnTo>
                  <a:lnTo>
                    <a:pt x="66" y="114"/>
                  </a:lnTo>
                  <a:lnTo>
                    <a:pt x="51" y="107"/>
                  </a:lnTo>
                  <a:lnTo>
                    <a:pt x="51" y="107"/>
                  </a:lnTo>
                  <a:lnTo>
                    <a:pt x="40" y="102"/>
                  </a:lnTo>
                  <a:lnTo>
                    <a:pt x="30" y="96"/>
                  </a:lnTo>
                  <a:lnTo>
                    <a:pt x="23" y="89"/>
                  </a:lnTo>
                  <a:lnTo>
                    <a:pt x="17" y="83"/>
                  </a:lnTo>
                  <a:lnTo>
                    <a:pt x="17" y="83"/>
                  </a:lnTo>
                  <a:lnTo>
                    <a:pt x="11" y="76"/>
                  </a:lnTo>
                  <a:lnTo>
                    <a:pt x="8" y="69"/>
                  </a:lnTo>
                  <a:lnTo>
                    <a:pt x="7" y="60"/>
                  </a:lnTo>
                  <a:lnTo>
                    <a:pt x="6" y="52"/>
                  </a:lnTo>
                  <a:lnTo>
                    <a:pt x="6" y="52"/>
                  </a:lnTo>
                  <a:lnTo>
                    <a:pt x="7" y="39"/>
                  </a:lnTo>
                  <a:lnTo>
                    <a:pt x="10" y="27"/>
                  </a:lnTo>
                  <a:lnTo>
                    <a:pt x="16" y="19"/>
                  </a:lnTo>
                  <a:lnTo>
                    <a:pt x="24" y="10"/>
                  </a:lnTo>
                  <a:lnTo>
                    <a:pt x="24" y="10"/>
                  </a:lnTo>
                  <a:lnTo>
                    <a:pt x="28" y="8"/>
                  </a:lnTo>
                  <a:lnTo>
                    <a:pt x="33" y="5"/>
                  </a:lnTo>
                  <a:lnTo>
                    <a:pt x="44" y="2"/>
                  </a:lnTo>
                  <a:lnTo>
                    <a:pt x="58" y="0"/>
                  </a:lnTo>
                  <a:lnTo>
                    <a:pt x="73" y="0"/>
                  </a:lnTo>
                  <a:lnTo>
                    <a:pt x="121" y="0"/>
                  </a:lnTo>
                  <a:lnTo>
                    <a:pt x="121" y="0"/>
                  </a:lnTo>
                  <a:lnTo>
                    <a:pt x="124" y="3"/>
                  </a:lnTo>
                  <a:lnTo>
                    <a:pt x="126" y="9"/>
                  </a:lnTo>
                  <a:lnTo>
                    <a:pt x="127" y="20"/>
                  </a:lnTo>
                  <a:lnTo>
                    <a:pt x="126" y="33"/>
                  </a:lnTo>
                  <a:lnTo>
                    <a:pt x="124" y="39"/>
                  </a:lnTo>
                  <a:lnTo>
                    <a:pt x="121" y="42"/>
                  </a:lnTo>
                  <a:lnTo>
                    <a:pt x="79" y="42"/>
                  </a:lnTo>
                  <a:lnTo>
                    <a:pt x="79" y="42"/>
                  </a:lnTo>
                  <a:lnTo>
                    <a:pt x="66" y="42"/>
                  </a:lnTo>
                  <a:lnTo>
                    <a:pt x="54" y="43"/>
                  </a:lnTo>
                  <a:lnTo>
                    <a:pt x="50" y="45"/>
                  </a:lnTo>
                  <a:lnTo>
                    <a:pt x="47" y="46"/>
                  </a:lnTo>
                  <a:lnTo>
                    <a:pt x="46" y="49"/>
                  </a:lnTo>
                  <a:lnTo>
                    <a:pt x="44" y="53"/>
                  </a:lnTo>
                  <a:lnTo>
                    <a:pt x="44" y="53"/>
                  </a:lnTo>
                  <a:lnTo>
                    <a:pt x="46" y="59"/>
                  </a:lnTo>
                  <a:lnTo>
                    <a:pt x="51" y="63"/>
                  </a:lnTo>
                  <a:lnTo>
                    <a:pt x="57" y="69"/>
                  </a:lnTo>
                  <a:lnTo>
                    <a:pt x="64" y="72"/>
                  </a:lnTo>
                  <a:lnTo>
                    <a:pt x="79" y="79"/>
                  </a:lnTo>
                  <a:lnTo>
                    <a:pt x="86" y="80"/>
                  </a:lnTo>
                  <a:lnTo>
                    <a:pt x="86" y="80"/>
                  </a:lnTo>
                  <a:lnTo>
                    <a:pt x="109" y="89"/>
                  </a:lnTo>
                  <a:lnTo>
                    <a:pt x="116" y="93"/>
                  </a:lnTo>
                  <a:lnTo>
                    <a:pt x="121" y="99"/>
                  </a:lnTo>
                  <a:lnTo>
                    <a:pt x="121" y="99"/>
                  </a:lnTo>
                  <a:lnTo>
                    <a:pt x="127" y="104"/>
                  </a:lnTo>
                  <a:lnTo>
                    <a:pt x="130" y="113"/>
                  </a:lnTo>
                  <a:lnTo>
                    <a:pt x="133" y="122"/>
                  </a:lnTo>
                  <a:lnTo>
                    <a:pt x="133" y="132"/>
                  </a:lnTo>
                  <a:lnTo>
                    <a:pt x="133" y="132"/>
                  </a:lnTo>
                  <a:lnTo>
                    <a:pt x="131" y="143"/>
                  </a:lnTo>
                  <a:lnTo>
                    <a:pt x="129" y="154"/>
                  </a:lnTo>
                  <a:lnTo>
                    <a:pt x="123" y="164"/>
                  </a:lnTo>
                  <a:lnTo>
                    <a:pt x="114" y="173"/>
                  </a:lnTo>
                  <a:lnTo>
                    <a:pt x="114" y="173"/>
                  </a:lnTo>
                  <a:lnTo>
                    <a:pt x="104" y="180"/>
                  </a:lnTo>
                  <a:lnTo>
                    <a:pt x="94" y="184"/>
                  </a:lnTo>
                  <a:lnTo>
                    <a:pt x="83" y="187"/>
                  </a:lnTo>
                  <a:lnTo>
                    <a:pt x="69" y="187"/>
                  </a:lnTo>
                  <a:lnTo>
                    <a:pt x="6"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 name="Line 28"/>
            <p:cNvSpPr>
              <a:spLocks noChangeShapeType="1"/>
            </p:cNvSpPr>
            <p:nvPr userDrawn="1"/>
          </p:nvSpPr>
          <p:spPr bwMode="auto">
            <a:xfrm>
              <a:off x="5565"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 name="Freeform 29"/>
            <p:cNvSpPr>
              <a:spLocks noEditPoints="1"/>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 name="T66" fmla="*/ 0 w 242"/>
                <a:gd name="T67"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close/>
                  <a:moveTo>
                    <a:pt x="0" y="186"/>
                  </a:moveTo>
                  <a:lnTo>
                    <a:pt x="0"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2" name="Freeform 30"/>
            <p:cNvSpPr>
              <a:spLocks/>
            </p:cNvSpPr>
            <p:nvPr userDrawn="1"/>
          </p:nvSpPr>
          <p:spPr bwMode="auto">
            <a:xfrm>
              <a:off x="5671" y="717"/>
              <a:ext cx="80" cy="63"/>
            </a:xfrm>
            <a:custGeom>
              <a:avLst/>
              <a:gdLst>
                <a:gd name="T0" fmla="*/ 0 w 242"/>
                <a:gd name="T1" fmla="*/ 0 h 191"/>
                <a:gd name="T2" fmla="*/ 198 w 242"/>
                <a:gd name="T3" fmla="*/ 0 h 191"/>
                <a:gd name="T4" fmla="*/ 218 w 242"/>
                <a:gd name="T5" fmla="*/ 3 h 191"/>
                <a:gd name="T6" fmla="*/ 231 w 242"/>
                <a:gd name="T7" fmla="*/ 12 h 191"/>
                <a:gd name="T8" fmla="*/ 239 w 242"/>
                <a:gd name="T9" fmla="*/ 27 h 191"/>
                <a:gd name="T10" fmla="*/ 242 w 242"/>
                <a:gd name="T11" fmla="*/ 52 h 191"/>
                <a:gd name="T12" fmla="*/ 242 w 242"/>
                <a:gd name="T13" fmla="*/ 186 h 191"/>
                <a:gd name="T14" fmla="*/ 234 w 242"/>
                <a:gd name="T15" fmla="*/ 190 h 191"/>
                <a:gd name="T16" fmla="*/ 221 w 242"/>
                <a:gd name="T17" fmla="*/ 191 h 191"/>
                <a:gd name="T18" fmla="*/ 209 w 242"/>
                <a:gd name="T19" fmla="*/ 190 h 191"/>
                <a:gd name="T20" fmla="*/ 201 w 242"/>
                <a:gd name="T21" fmla="*/ 186 h 191"/>
                <a:gd name="T22" fmla="*/ 201 w 242"/>
                <a:gd name="T23" fmla="*/ 66 h 191"/>
                <a:gd name="T24" fmla="*/ 198 w 242"/>
                <a:gd name="T25" fmla="*/ 55 h 191"/>
                <a:gd name="T26" fmla="*/ 191 w 242"/>
                <a:gd name="T27" fmla="*/ 46 h 191"/>
                <a:gd name="T28" fmla="*/ 182 w 242"/>
                <a:gd name="T29" fmla="*/ 42 h 191"/>
                <a:gd name="T30" fmla="*/ 161 w 242"/>
                <a:gd name="T31" fmla="*/ 40 h 191"/>
                <a:gd name="T32" fmla="*/ 142 w 242"/>
                <a:gd name="T33" fmla="*/ 43 h 191"/>
                <a:gd name="T34" fmla="*/ 142 w 242"/>
                <a:gd name="T35" fmla="*/ 186 h 191"/>
                <a:gd name="T36" fmla="*/ 133 w 242"/>
                <a:gd name="T37" fmla="*/ 190 h 191"/>
                <a:gd name="T38" fmla="*/ 122 w 242"/>
                <a:gd name="T39" fmla="*/ 191 h 191"/>
                <a:gd name="T40" fmla="*/ 109 w 242"/>
                <a:gd name="T41" fmla="*/ 190 h 191"/>
                <a:gd name="T42" fmla="*/ 101 w 242"/>
                <a:gd name="T43" fmla="*/ 186 h 191"/>
                <a:gd name="T44" fmla="*/ 101 w 242"/>
                <a:gd name="T45" fmla="*/ 67 h 191"/>
                <a:gd name="T46" fmla="*/ 98 w 242"/>
                <a:gd name="T47" fmla="*/ 55 h 191"/>
                <a:gd name="T48" fmla="*/ 92 w 242"/>
                <a:gd name="T49" fmla="*/ 46 h 191"/>
                <a:gd name="T50" fmla="*/ 82 w 242"/>
                <a:gd name="T51" fmla="*/ 42 h 191"/>
                <a:gd name="T52" fmla="*/ 60 w 242"/>
                <a:gd name="T53" fmla="*/ 40 h 191"/>
                <a:gd name="T54" fmla="*/ 43 w 242"/>
                <a:gd name="T55" fmla="*/ 43 h 191"/>
                <a:gd name="T56" fmla="*/ 43 w 242"/>
                <a:gd name="T57" fmla="*/ 186 h 191"/>
                <a:gd name="T58" fmla="*/ 33 w 242"/>
                <a:gd name="T59" fmla="*/ 190 h 191"/>
                <a:gd name="T60" fmla="*/ 22 w 242"/>
                <a:gd name="T61" fmla="*/ 191 h 191"/>
                <a:gd name="T62" fmla="*/ 9 w 242"/>
                <a:gd name="T63" fmla="*/ 190 h 191"/>
                <a:gd name="T64" fmla="*/ 0 w 242"/>
                <a:gd name="T65" fmla="*/ 1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2" h="191">
                  <a:moveTo>
                    <a:pt x="0" y="186"/>
                  </a:moveTo>
                  <a:lnTo>
                    <a:pt x="0" y="0"/>
                  </a:lnTo>
                  <a:lnTo>
                    <a:pt x="198" y="0"/>
                  </a:lnTo>
                  <a:lnTo>
                    <a:pt x="198" y="0"/>
                  </a:lnTo>
                  <a:lnTo>
                    <a:pt x="208" y="0"/>
                  </a:lnTo>
                  <a:lnTo>
                    <a:pt x="218" y="3"/>
                  </a:lnTo>
                  <a:lnTo>
                    <a:pt x="225" y="6"/>
                  </a:lnTo>
                  <a:lnTo>
                    <a:pt x="231" y="12"/>
                  </a:lnTo>
                  <a:lnTo>
                    <a:pt x="237" y="19"/>
                  </a:lnTo>
                  <a:lnTo>
                    <a:pt x="239" y="27"/>
                  </a:lnTo>
                  <a:lnTo>
                    <a:pt x="242" y="39"/>
                  </a:lnTo>
                  <a:lnTo>
                    <a:pt x="242" y="52"/>
                  </a:lnTo>
                  <a:lnTo>
                    <a:pt x="242" y="186"/>
                  </a:lnTo>
                  <a:lnTo>
                    <a:pt x="242" y="186"/>
                  </a:lnTo>
                  <a:lnTo>
                    <a:pt x="239" y="189"/>
                  </a:lnTo>
                  <a:lnTo>
                    <a:pt x="234" y="190"/>
                  </a:lnTo>
                  <a:lnTo>
                    <a:pt x="228" y="191"/>
                  </a:lnTo>
                  <a:lnTo>
                    <a:pt x="221" y="191"/>
                  </a:lnTo>
                  <a:lnTo>
                    <a:pt x="215" y="191"/>
                  </a:lnTo>
                  <a:lnTo>
                    <a:pt x="209" y="190"/>
                  </a:lnTo>
                  <a:lnTo>
                    <a:pt x="204" y="189"/>
                  </a:lnTo>
                  <a:lnTo>
                    <a:pt x="201" y="186"/>
                  </a:lnTo>
                  <a:lnTo>
                    <a:pt x="201" y="66"/>
                  </a:lnTo>
                  <a:lnTo>
                    <a:pt x="201" y="66"/>
                  </a:lnTo>
                  <a:lnTo>
                    <a:pt x="199" y="60"/>
                  </a:lnTo>
                  <a:lnTo>
                    <a:pt x="198" y="55"/>
                  </a:lnTo>
                  <a:lnTo>
                    <a:pt x="195" y="50"/>
                  </a:lnTo>
                  <a:lnTo>
                    <a:pt x="191" y="46"/>
                  </a:lnTo>
                  <a:lnTo>
                    <a:pt x="186" y="43"/>
                  </a:lnTo>
                  <a:lnTo>
                    <a:pt x="182" y="42"/>
                  </a:lnTo>
                  <a:lnTo>
                    <a:pt x="171" y="40"/>
                  </a:lnTo>
                  <a:lnTo>
                    <a:pt x="161" y="40"/>
                  </a:lnTo>
                  <a:lnTo>
                    <a:pt x="152" y="40"/>
                  </a:lnTo>
                  <a:lnTo>
                    <a:pt x="142" y="43"/>
                  </a:lnTo>
                  <a:lnTo>
                    <a:pt x="142" y="186"/>
                  </a:lnTo>
                  <a:lnTo>
                    <a:pt x="142" y="186"/>
                  </a:lnTo>
                  <a:lnTo>
                    <a:pt x="139" y="189"/>
                  </a:lnTo>
                  <a:lnTo>
                    <a:pt x="133" y="190"/>
                  </a:lnTo>
                  <a:lnTo>
                    <a:pt x="128" y="191"/>
                  </a:lnTo>
                  <a:lnTo>
                    <a:pt x="122" y="191"/>
                  </a:lnTo>
                  <a:lnTo>
                    <a:pt x="115" y="191"/>
                  </a:lnTo>
                  <a:lnTo>
                    <a:pt x="109" y="190"/>
                  </a:lnTo>
                  <a:lnTo>
                    <a:pt x="103" y="189"/>
                  </a:lnTo>
                  <a:lnTo>
                    <a:pt x="101" y="186"/>
                  </a:lnTo>
                  <a:lnTo>
                    <a:pt x="101" y="67"/>
                  </a:lnTo>
                  <a:lnTo>
                    <a:pt x="101" y="67"/>
                  </a:lnTo>
                  <a:lnTo>
                    <a:pt x="99" y="60"/>
                  </a:lnTo>
                  <a:lnTo>
                    <a:pt x="98" y="55"/>
                  </a:lnTo>
                  <a:lnTo>
                    <a:pt x="95" y="50"/>
                  </a:lnTo>
                  <a:lnTo>
                    <a:pt x="92" y="46"/>
                  </a:lnTo>
                  <a:lnTo>
                    <a:pt x="88" y="43"/>
                  </a:lnTo>
                  <a:lnTo>
                    <a:pt x="82" y="42"/>
                  </a:lnTo>
                  <a:lnTo>
                    <a:pt x="72" y="40"/>
                  </a:lnTo>
                  <a:lnTo>
                    <a:pt x="60" y="40"/>
                  </a:lnTo>
                  <a:lnTo>
                    <a:pt x="52" y="40"/>
                  </a:lnTo>
                  <a:lnTo>
                    <a:pt x="43" y="43"/>
                  </a:lnTo>
                  <a:lnTo>
                    <a:pt x="43" y="186"/>
                  </a:lnTo>
                  <a:lnTo>
                    <a:pt x="43" y="186"/>
                  </a:lnTo>
                  <a:lnTo>
                    <a:pt x="39" y="189"/>
                  </a:lnTo>
                  <a:lnTo>
                    <a:pt x="33" y="190"/>
                  </a:lnTo>
                  <a:lnTo>
                    <a:pt x="28" y="191"/>
                  </a:lnTo>
                  <a:lnTo>
                    <a:pt x="22" y="191"/>
                  </a:lnTo>
                  <a:lnTo>
                    <a:pt x="15" y="191"/>
                  </a:lnTo>
                  <a:lnTo>
                    <a:pt x="9" y="190"/>
                  </a:lnTo>
                  <a:lnTo>
                    <a:pt x="5" y="189"/>
                  </a:lnTo>
                  <a:lnTo>
                    <a:pt x="0" y="186"/>
                  </a:lnTo>
                  <a:lnTo>
                    <a:pt x="0"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3" name="Line 31"/>
            <p:cNvSpPr>
              <a:spLocks noChangeShapeType="1"/>
            </p:cNvSpPr>
            <p:nvPr userDrawn="1"/>
          </p:nvSpPr>
          <p:spPr bwMode="auto">
            <a:xfrm>
              <a:off x="5671" y="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4" name="Freeform 32"/>
            <p:cNvSpPr>
              <a:spLocks noEditPoints="1"/>
            </p:cNvSpPr>
            <p:nvPr userDrawn="1"/>
          </p:nvSpPr>
          <p:spPr bwMode="auto">
            <a:xfrm>
              <a:off x="5615" y="717"/>
              <a:ext cx="45" cy="63"/>
            </a:xfrm>
            <a:custGeom>
              <a:avLst/>
              <a:gdLst>
                <a:gd name="T0" fmla="*/ 93 w 135"/>
                <a:gd name="T1" fmla="*/ 109 h 191"/>
                <a:gd name="T2" fmla="*/ 93 w 135"/>
                <a:gd name="T3" fmla="*/ 42 h 191"/>
                <a:gd name="T4" fmla="*/ 93 w 135"/>
                <a:gd name="T5" fmla="*/ 42 h 191"/>
                <a:gd name="T6" fmla="*/ 86 w 135"/>
                <a:gd name="T7" fmla="*/ 40 h 191"/>
                <a:gd name="T8" fmla="*/ 78 w 135"/>
                <a:gd name="T9" fmla="*/ 39 h 191"/>
                <a:gd name="T10" fmla="*/ 68 w 135"/>
                <a:gd name="T11" fmla="*/ 37 h 191"/>
                <a:gd name="T12" fmla="*/ 59 w 135"/>
                <a:gd name="T13" fmla="*/ 40 h 191"/>
                <a:gd name="T14" fmla="*/ 55 w 135"/>
                <a:gd name="T15" fmla="*/ 42 h 191"/>
                <a:gd name="T16" fmla="*/ 50 w 135"/>
                <a:gd name="T17" fmla="*/ 45 h 191"/>
                <a:gd name="T18" fmla="*/ 48 w 135"/>
                <a:gd name="T19" fmla="*/ 49 h 191"/>
                <a:gd name="T20" fmla="*/ 45 w 135"/>
                <a:gd name="T21" fmla="*/ 53 h 191"/>
                <a:gd name="T22" fmla="*/ 43 w 135"/>
                <a:gd name="T23" fmla="*/ 59 h 191"/>
                <a:gd name="T24" fmla="*/ 42 w 135"/>
                <a:gd name="T25" fmla="*/ 67 h 191"/>
                <a:gd name="T26" fmla="*/ 42 w 135"/>
                <a:gd name="T27" fmla="*/ 109 h 191"/>
                <a:gd name="T28" fmla="*/ 93 w 135"/>
                <a:gd name="T29" fmla="*/ 109 h 191"/>
                <a:gd name="T30" fmla="*/ 42 w 135"/>
                <a:gd name="T31" fmla="*/ 144 h 191"/>
                <a:gd name="T32" fmla="*/ 42 w 135"/>
                <a:gd name="T33" fmla="*/ 186 h 191"/>
                <a:gd name="T34" fmla="*/ 42 w 135"/>
                <a:gd name="T35" fmla="*/ 186 h 191"/>
                <a:gd name="T36" fmla="*/ 39 w 135"/>
                <a:gd name="T37" fmla="*/ 189 h 191"/>
                <a:gd name="T38" fmla="*/ 35 w 135"/>
                <a:gd name="T39" fmla="*/ 190 h 191"/>
                <a:gd name="T40" fmla="*/ 27 w 135"/>
                <a:gd name="T41" fmla="*/ 191 h 191"/>
                <a:gd name="T42" fmla="*/ 22 w 135"/>
                <a:gd name="T43" fmla="*/ 191 h 191"/>
                <a:gd name="T44" fmla="*/ 15 w 135"/>
                <a:gd name="T45" fmla="*/ 191 h 191"/>
                <a:gd name="T46" fmla="*/ 9 w 135"/>
                <a:gd name="T47" fmla="*/ 190 h 191"/>
                <a:gd name="T48" fmla="*/ 3 w 135"/>
                <a:gd name="T49" fmla="*/ 189 h 191"/>
                <a:gd name="T50" fmla="*/ 0 w 135"/>
                <a:gd name="T51" fmla="*/ 186 h 191"/>
                <a:gd name="T52" fmla="*/ 0 w 135"/>
                <a:gd name="T53" fmla="*/ 0 h 191"/>
                <a:gd name="T54" fmla="*/ 102 w 135"/>
                <a:gd name="T55" fmla="*/ 0 h 191"/>
                <a:gd name="T56" fmla="*/ 102 w 135"/>
                <a:gd name="T57" fmla="*/ 0 h 191"/>
                <a:gd name="T58" fmla="*/ 110 w 135"/>
                <a:gd name="T59" fmla="*/ 0 h 191"/>
                <a:gd name="T60" fmla="*/ 118 w 135"/>
                <a:gd name="T61" fmla="*/ 3 h 191"/>
                <a:gd name="T62" fmla="*/ 123 w 135"/>
                <a:gd name="T63" fmla="*/ 6 h 191"/>
                <a:gd name="T64" fmla="*/ 128 w 135"/>
                <a:gd name="T65" fmla="*/ 12 h 191"/>
                <a:gd name="T66" fmla="*/ 132 w 135"/>
                <a:gd name="T67" fmla="*/ 19 h 191"/>
                <a:gd name="T68" fmla="*/ 133 w 135"/>
                <a:gd name="T69" fmla="*/ 27 h 191"/>
                <a:gd name="T70" fmla="*/ 135 w 135"/>
                <a:gd name="T71" fmla="*/ 39 h 191"/>
                <a:gd name="T72" fmla="*/ 135 w 135"/>
                <a:gd name="T73" fmla="*/ 52 h 191"/>
                <a:gd name="T74" fmla="*/ 135 w 135"/>
                <a:gd name="T75" fmla="*/ 186 h 191"/>
                <a:gd name="T76" fmla="*/ 135 w 135"/>
                <a:gd name="T77" fmla="*/ 186 h 191"/>
                <a:gd name="T78" fmla="*/ 132 w 135"/>
                <a:gd name="T79" fmla="*/ 189 h 191"/>
                <a:gd name="T80" fmla="*/ 128 w 135"/>
                <a:gd name="T81" fmla="*/ 190 h 191"/>
                <a:gd name="T82" fmla="*/ 121 w 135"/>
                <a:gd name="T83" fmla="*/ 191 h 191"/>
                <a:gd name="T84" fmla="*/ 115 w 135"/>
                <a:gd name="T85" fmla="*/ 191 h 191"/>
                <a:gd name="T86" fmla="*/ 108 w 135"/>
                <a:gd name="T87" fmla="*/ 191 h 191"/>
                <a:gd name="T88" fmla="*/ 102 w 135"/>
                <a:gd name="T89" fmla="*/ 190 h 191"/>
                <a:gd name="T90" fmla="*/ 96 w 135"/>
                <a:gd name="T91" fmla="*/ 189 h 191"/>
                <a:gd name="T92" fmla="*/ 93 w 135"/>
                <a:gd name="T93" fmla="*/ 186 h 191"/>
                <a:gd name="T94" fmla="*/ 93 w 135"/>
                <a:gd name="T95" fmla="*/ 144 h 191"/>
                <a:gd name="T96" fmla="*/ 110 w 135"/>
                <a:gd name="T97" fmla="*/ 144 h 191"/>
                <a:gd name="T98" fmla="*/ 42 w 135"/>
                <a:gd name="T99"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5" h="191">
                  <a:moveTo>
                    <a:pt x="93" y="109"/>
                  </a:moveTo>
                  <a:lnTo>
                    <a:pt x="93" y="42"/>
                  </a:lnTo>
                  <a:lnTo>
                    <a:pt x="93" y="42"/>
                  </a:lnTo>
                  <a:lnTo>
                    <a:pt x="86" y="40"/>
                  </a:lnTo>
                  <a:lnTo>
                    <a:pt x="78" y="39"/>
                  </a:lnTo>
                  <a:lnTo>
                    <a:pt x="68" y="37"/>
                  </a:lnTo>
                  <a:lnTo>
                    <a:pt x="59" y="40"/>
                  </a:lnTo>
                  <a:lnTo>
                    <a:pt x="55" y="42"/>
                  </a:lnTo>
                  <a:lnTo>
                    <a:pt x="50" y="45"/>
                  </a:lnTo>
                  <a:lnTo>
                    <a:pt x="48" y="49"/>
                  </a:lnTo>
                  <a:lnTo>
                    <a:pt x="45" y="53"/>
                  </a:lnTo>
                  <a:lnTo>
                    <a:pt x="43" y="59"/>
                  </a:lnTo>
                  <a:lnTo>
                    <a:pt x="42" y="67"/>
                  </a:lnTo>
                  <a:lnTo>
                    <a:pt x="42" y="109"/>
                  </a:lnTo>
                  <a:lnTo>
                    <a:pt x="93" y="109"/>
                  </a:lnTo>
                  <a:close/>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lnTo>
                    <a:pt x="42" y="1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5" name="Freeform 33"/>
            <p:cNvSpPr>
              <a:spLocks/>
            </p:cNvSpPr>
            <p:nvPr userDrawn="1"/>
          </p:nvSpPr>
          <p:spPr bwMode="auto">
            <a:xfrm>
              <a:off x="5629" y="729"/>
              <a:ext cx="17" cy="24"/>
            </a:xfrm>
            <a:custGeom>
              <a:avLst/>
              <a:gdLst>
                <a:gd name="T0" fmla="*/ 51 w 51"/>
                <a:gd name="T1" fmla="*/ 72 h 72"/>
                <a:gd name="T2" fmla="*/ 51 w 51"/>
                <a:gd name="T3" fmla="*/ 5 h 72"/>
                <a:gd name="T4" fmla="*/ 51 w 51"/>
                <a:gd name="T5" fmla="*/ 5 h 72"/>
                <a:gd name="T6" fmla="*/ 44 w 51"/>
                <a:gd name="T7" fmla="*/ 3 h 72"/>
                <a:gd name="T8" fmla="*/ 36 w 51"/>
                <a:gd name="T9" fmla="*/ 2 h 72"/>
                <a:gd name="T10" fmla="*/ 26 w 51"/>
                <a:gd name="T11" fmla="*/ 0 h 72"/>
                <a:gd name="T12" fmla="*/ 17 w 51"/>
                <a:gd name="T13" fmla="*/ 3 h 72"/>
                <a:gd name="T14" fmla="*/ 13 w 51"/>
                <a:gd name="T15" fmla="*/ 5 h 72"/>
                <a:gd name="T16" fmla="*/ 8 w 51"/>
                <a:gd name="T17" fmla="*/ 8 h 72"/>
                <a:gd name="T18" fmla="*/ 6 w 51"/>
                <a:gd name="T19" fmla="*/ 12 h 72"/>
                <a:gd name="T20" fmla="*/ 3 w 51"/>
                <a:gd name="T21" fmla="*/ 16 h 72"/>
                <a:gd name="T22" fmla="*/ 1 w 51"/>
                <a:gd name="T23" fmla="*/ 22 h 72"/>
                <a:gd name="T24" fmla="*/ 0 w 51"/>
                <a:gd name="T25" fmla="*/ 30 h 72"/>
                <a:gd name="T26" fmla="*/ 0 w 51"/>
                <a:gd name="T2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2">
                  <a:moveTo>
                    <a:pt x="51" y="72"/>
                  </a:moveTo>
                  <a:lnTo>
                    <a:pt x="51" y="5"/>
                  </a:lnTo>
                  <a:lnTo>
                    <a:pt x="51" y="5"/>
                  </a:lnTo>
                  <a:lnTo>
                    <a:pt x="44" y="3"/>
                  </a:lnTo>
                  <a:lnTo>
                    <a:pt x="36" y="2"/>
                  </a:lnTo>
                  <a:lnTo>
                    <a:pt x="26" y="0"/>
                  </a:lnTo>
                  <a:lnTo>
                    <a:pt x="17" y="3"/>
                  </a:lnTo>
                  <a:lnTo>
                    <a:pt x="13" y="5"/>
                  </a:lnTo>
                  <a:lnTo>
                    <a:pt x="8" y="8"/>
                  </a:lnTo>
                  <a:lnTo>
                    <a:pt x="6" y="12"/>
                  </a:lnTo>
                  <a:lnTo>
                    <a:pt x="3" y="16"/>
                  </a:lnTo>
                  <a:lnTo>
                    <a:pt x="1" y="22"/>
                  </a:lnTo>
                  <a:lnTo>
                    <a:pt x="0" y="30"/>
                  </a:lnTo>
                  <a:lnTo>
                    <a:pt x="0"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6" name="Freeform 34"/>
            <p:cNvSpPr>
              <a:spLocks/>
            </p:cNvSpPr>
            <p:nvPr userDrawn="1"/>
          </p:nvSpPr>
          <p:spPr bwMode="auto">
            <a:xfrm>
              <a:off x="5615" y="717"/>
              <a:ext cx="45" cy="63"/>
            </a:xfrm>
            <a:custGeom>
              <a:avLst/>
              <a:gdLst>
                <a:gd name="T0" fmla="*/ 42 w 135"/>
                <a:gd name="T1" fmla="*/ 144 h 191"/>
                <a:gd name="T2" fmla="*/ 42 w 135"/>
                <a:gd name="T3" fmla="*/ 186 h 191"/>
                <a:gd name="T4" fmla="*/ 42 w 135"/>
                <a:gd name="T5" fmla="*/ 186 h 191"/>
                <a:gd name="T6" fmla="*/ 39 w 135"/>
                <a:gd name="T7" fmla="*/ 189 h 191"/>
                <a:gd name="T8" fmla="*/ 35 w 135"/>
                <a:gd name="T9" fmla="*/ 190 h 191"/>
                <a:gd name="T10" fmla="*/ 27 w 135"/>
                <a:gd name="T11" fmla="*/ 191 h 191"/>
                <a:gd name="T12" fmla="*/ 22 w 135"/>
                <a:gd name="T13" fmla="*/ 191 h 191"/>
                <a:gd name="T14" fmla="*/ 15 w 135"/>
                <a:gd name="T15" fmla="*/ 191 h 191"/>
                <a:gd name="T16" fmla="*/ 9 w 135"/>
                <a:gd name="T17" fmla="*/ 190 h 191"/>
                <a:gd name="T18" fmla="*/ 3 w 135"/>
                <a:gd name="T19" fmla="*/ 189 h 191"/>
                <a:gd name="T20" fmla="*/ 0 w 135"/>
                <a:gd name="T21" fmla="*/ 186 h 191"/>
                <a:gd name="T22" fmla="*/ 0 w 135"/>
                <a:gd name="T23" fmla="*/ 0 h 191"/>
                <a:gd name="T24" fmla="*/ 102 w 135"/>
                <a:gd name="T25" fmla="*/ 0 h 191"/>
                <a:gd name="T26" fmla="*/ 102 w 135"/>
                <a:gd name="T27" fmla="*/ 0 h 191"/>
                <a:gd name="T28" fmla="*/ 110 w 135"/>
                <a:gd name="T29" fmla="*/ 0 h 191"/>
                <a:gd name="T30" fmla="*/ 118 w 135"/>
                <a:gd name="T31" fmla="*/ 3 h 191"/>
                <a:gd name="T32" fmla="*/ 123 w 135"/>
                <a:gd name="T33" fmla="*/ 6 h 191"/>
                <a:gd name="T34" fmla="*/ 128 w 135"/>
                <a:gd name="T35" fmla="*/ 12 h 191"/>
                <a:gd name="T36" fmla="*/ 132 w 135"/>
                <a:gd name="T37" fmla="*/ 19 h 191"/>
                <a:gd name="T38" fmla="*/ 133 w 135"/>
                <a:gd name="T39" fmla="*/ 27 h 191"/>
                <a:gd name="T40" fmla="*/ 135 w 135"/>
                <a:gd name="T41" fmla="*/ 39 h 191"/>
                <a:gd name="T42" fmla="*/ 135 w 135"/>
                <a:gd name="T43" fmla="*/ 52 h 191"/>
                <a:gd name="T44" fmla="*/ 135 w 135"/>
                <a:gd name="T45" fmla="*/ 186 h 191"/>
                <a:gd name="T46" fmla="*/ 135 w 135"/>
                <a:gd name="T47" fmla="*/ 186 h 191"/>
                <a:gd name="T48" fmla="*/ 132 w 135"/>
                <a:gd name="T49" fmla="*/ 189 h 191"/>
                <a:gd name="T50" fmla="*/ 128 w 135"/>
                <a:gd name="T51" fmla="*/ 190 h 191"/>
                <a:gd name="T52" fmla="*/ 121 w 135"/>
                <a:gd name="T53" fmla="*/ 191 h 191"/>
                <a:gd name="T54" fmla="*/ 115 w 135"/>
                <a:gd name="T55" fmla="*/ 191 h 191"/>
                <a:gd name="T56" fmla="*/ 108 w 135"/>
                <a:gd name="T57" fmla="*/ 191 h 191"/>
                <a:gd name="T58" fmla="*/ 102 w 135"/>
                <a:gd name="T59" fmla="*/ 190 h 191"/>
                <a:gd name="T60" fmla="*/ 96 w 135"/>
                <a:gd name="T61" fmla="*/ 189 h 191"/>
                <a:gd name="T62" fmla="*/ 93 w 135"/>
                <a:gd name="T63" fmla="*/ 186 h 191"/>
                <a:gd name="T64" fmla="*/ 93 w 135"/>
                <a:gd name="T65" fmla="*/ 144 h 191"/>
                <a:gd name="T66" fmla="*/ 110 w 135"/>
                <a:gd name="T67" fmla="*/ 1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91">
                  <a:moveTo>
                    <a:pt x="42" y="144"/>
                  </a:moveTo>
                  <a:lnTo>
                    <a:pt x="42" y="186"/>
                  </a:lnTo>
                  <a:lnTo>
                    <a:pt x="42" y="186"/>
                  </a:lnTo>
                  <a:lnTo>
                    <a:pt x="39" y="189"/>
                  </a:lnTo>
                  <a:lnTo>
                    <a:pt x="35" y="190"/>
                  </a:lnTo>
                  <a:lnTo>
                    <a:pt x="27" y="191"/>
                  </a:lnTo>
                  <a:lnTo>
                    <a:pt x="22" y="191"/>
                  </a:lnTo>
                  <a:lnTo>
                    <a:pt x="15" y="191"/>
                  </a:lnTo>
                  <a:lnTo>
                    <a:pt x="9" y="190"/>
                  </a:lnTo>
                  <a:lnTo>
                    <a:pt x="3" y="189"/>
                  </a:lnTo>
                  <a:lnTo>
                    <a:pt x="0" y="186"/>
                  </a:lnTo>
                  <a:lnTo>
                    <a:pt x="0" y="0"/>
                  </a:lnTo>
                  <a:lnTo>
                    <a:pt x="102" y="0"/>
                  </a:lnTo>
                  <a:lnTo>
                    <a:pt x="102" y="0"/>
                  </a:lnTo>
                  <a:lnTo>
                    <a:pt x="110" y="0"/>
                  </a:lnTo>
                  <a:lnTo>
                    <a:pt x="118" y="3"/>
                  </a:lnTo>
                  <a:lnTo>
                    <a:pt x="123" y="6"/>
                  </a:lnTo>
                  <a:lnTo>
                    <a:pt x="128" y="12"/>
                  </a:lnTo>
                  <a:lnTo>
                    <a:pt x="132" y="19"/>
                  </a:lnTo>
                  <a:lnTo>
                    <a:pt x="133" y="27"/>
                  </a:lnTo>
                  <a:lnTo>
                    <a:pt x="135" y="39"/>
                  </a:lnTo>
                  <a:lnTo>
                    <a:pt x="135" y="52"/>
                  </a:lnTo>
                  <a:lnTo>
                    <a:pt x="135" y="186"/>
                  </a:lnTo>
                  <a:lnTo>
                    <a:pt x="135" y="186"/>
                  </a:lnTo>
                  <a:lnTo>
                    <a:pt x="132" y="189"/>
                  </a:lnTo>
                  <a:lnTo>
                    <a:pt x="128" y="190"/>
                  </a:lnTo>
                  <a:lnTo>
                    <a:pt x="121" y="191"/>
                  </a:lnTo>
                  <a:lnTo>
                    <a:pt x="115" y="191"/>
                  </a:lnTo>
                  <a:lnTo>
                    <a:pt x="108" y="191"/>
                  </a:lnTo>
                  <a:lnTo>
                    <a:pt x="102" y="190"/>
                  </a:lnTo>
                  <a:lnTo>
                    <a:pt x="96" y="189"/>
                  </a:lnTo>
                  <a:lnTo>
                    <a:pt x="93" y="186"/>
                  </a:lnTo>
                  <a:lnTo>
                    <a:pt x="93" y="144"/>
                  </a:lnTo>
                  <a:lnTo>
                    <a:pt x="110"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48" name="Textfeld 47"/>
          <p:cNvSpPr txBox="1"/>
          <p:nvPr userDrawn="1"/>
        </p:nvSpPr>
        <p:spPr>
          <a:xfrm>
            <a:off x="10029282" y="1249779"/>
            <a:ext cx="1320124" cy="461665"/>
          </a:xfrm>
          <a:prstGeom prst="rect">
            <a:avLst/>
          </a:prstGeom>
          <a:noFill/>
        </p:spPr>
        <p:txBody>
          <a:bodyPr wrap="square" rtlCol="0">
            <a:spAutoFit/>
          </a:bodyPr>
          <a:lstStyle/>
          <a:p>
            <a:pPr algn="l">
              <a:lnSpc>
                <a:spcPct val="100000"/>
              </a:lnSpc>
              <a:spcAft>
                <a:spcPts val="167"/>
              </a:spcAft>
            </a:pPr>
            <a:r>
              <a:rPr lang="de-DE" sz="600" b="0" spc="0" baseline="0" dirty="0">
                <a:solidFill>
                  <a:schemeClr val="tx1"/>
                </a:solidFill>
                <a:latin typeface="+mj-lt"/>
              </a:rPr>
              <a:t>FACHGEBIET SYSTEMZUVERLÄSSIGKEIT, ADAPTRONIK UND MASCHINENAKUSTIK</a:t>
            </a:r>
          </a:p>
        </p:txBody>
      </p:sp>
    </p:spTree>
    <p:extLst>
      <p:ext uri="{BB962C8B-B14F-4D97-AF65-F5344CB8AC3E}">
        <p14:creationId xmlns:p14="http://schemas.microsoft.com/office/powerpoint/2010/main" val="17283501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Abschnittsüberschrift_Druck">
    <p:spTree>
      <p:nvGrpSpPr>
        <p:cNvPr id="1" name=""/>
        <p:cNvGrpSpPr/>
        <p:nvPr/>
      </p:nvGrpSpPr>
      <p:grpSpPr>
        <a:xfrm>
          <a:off x="0" y="0"/>
          <a:ext cx="0" cy="0"/>
          <a:chOff x="0" y="0"/>
          <a:chExt cx="0" cy="0"/>
        </a:xfrm>
      </p:grpSpPr>
      <p:sp>
        <p:nvSpPr>
          <p:cNvPr id="17" name="Titel 11"/>
          <p:cNvSpPr>
            <a:spLocks noGrp="1"/>
          </p:cNvSpPr>
          <p:nvPr>
            <p:ph type="title" hasCustomPrompt="1"/>
          </p:nvPr>
        </p:nvSpPr>
        <p:spPr>
          <a:xfrm>
            <a:off x="672001" y="480000"/>
            <a:ext cx="9120000" cy="480000"/>
          </a:xfrm>
        </p:spPr>
        <p:txBody>
          <a:bodyPr/>
          <a:lstStyle>
            <a:lvl1pPr>
              <a:defRPr>
                <a:solidFill>
                  <a:schemeClr val="tx2"/>
                </a:solidFill>
              </a:defRPr>
            </a:lvl1pPr>
          </a:lstStyle>
          <a:p>
            <a:r>
              <a:rPr lang="de-DE" dirty="0"/>
              <a:t>TITELMASTERFORMAT DURCH KLICKEN</a:t>
            </a:r>
          </a:p>
        </p:txBody>
      </p:sp>
      <p:sp>
        <p:nvSpPr>
          <p:cNvPr id="2" name="Rechteck 1"/>
          <p:cNvSpPr/>
          <p:nvPr/>
        </p:nvSpPr>
        <p:spPr>
          <a:xfrm>
            <a:off x="0" y="0"/>
            <a:ext cx="12192000" cy="436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tangle 4"/>
          <p:cNvSpPr>
            <a:spLocks noGrp="1" noChangeArrowheads="1"/>
          </p:cNvSpPr>
          <p:nvPr>
            <p:ph type="subTitle" idx="1"/>
          </p:nvPr>
        </p:nvSpPr>
        <p:spPr>
          <a:xfrm>
            <a:off x="671076" y="1152001"/>
            <a:ext cx="9120000" cy="789519"/>
          </a:xfrm>
        </p:spPr>
        <p:txBody>
          <a:bodyPr lIns="0" tIns="0" rIns="0" bIns="0"/>
          <a:lstStyle>
            <a:lvl1pPr marL="0" indent="0">
              <a:spcBef>
                <a:spcPct val="0"/>
              </a:spcBef>
              <a:buFont typeface="Wingdings" pitchFamily="2" charset="2"/>
              <a:buNone/>
              <a:defRPr sz="2200" b="0" i="0">
                <a:solidFill>
                  <a:schemeClr val="tx2"/>
                </a:solidFill>
                <a:latin typeface="+mj-lt"/>
                <a:ea typeface="Verdana" charset="0"/>
                <a:cs typeface="Verdana" charset="0"/>
              </a:defRPr>
            </a:lvl1pPr>
          </a:lstStyle>
          <a:p>
            <a:r>
              <a:rPr lang="de-DE" dirty="0"/>
              <a:t>Master-Untertitelformat bearbeiten</a:t>
            </a:r>
          </a:p>
        </p:txBody>
      </p:sp>
    </p:spTree>
    <p:extLst>
      <p:ext uri="{BB962C8B-B14F-4D97-AF65-F5344CB8AC3E}">
        <p14:creationId xmlns:p14="http://schemas.microsoft.com/office/powerpoint/2010/main" val="23434676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subTitle" idx="1" hasCustomPrompt="1"/>
          </p:nvPr>
        </p:nvSpPr>
        <p:spPr>
          <a:xfrm>
            <a:off x="671076" y="1152001"/>
            <a:ext cx="9120000" cy="789519"/>
          </a:xfrm>
        </p:spPr>
        <p:txBody>
          <a:bodyPr lIns="0" tIns="0" rIns="0" bIns="0"/>
          <a:lstStyle>
            <a:lvl1pPr marL="0" indent="0">
              <a:spcBef>
                <a:spcPct val="0"/>
              </a:spcBef>
              <a:buFont typeface="Wingdings" pitchFamily="2" charset="2"/>
              <a:buNone/>
              <a:defRPr sz="2200" b="0" i="0">
                <a:solidFill>
                  <a:schemeClr val="tx1"/>
                </a:solidFill>
                <a:latin typeface="+mj-lt"/>
                <a:ea typeface="Verdana" charset="0"/>
                <a:cs typeface="Verdana" charset="0"/>
              </a:defRPr>
            </a:lvl1pPr>
          </a:lstStyle>
          <a:p>
            <a:r>
              <a:rPr lang="de-DE" dirty="0"/>
              <a:t>Sub-Titel</a:t>
            </a:r>
          </a:p>
          <a:p>
            <a:r>
              <a:rPr lang="de-DE" dirty="0"/>
              <a:t>Sub-Sub-Titel</a:t>
            </a:r>
          </a:p>
        </p:txBody>
      </p:sp>
    </p:spTree>
    <p:extLst>
      <p:ext uri="{BB962C8B-B14F-4D97-AF65-F5344CB8AC3E}">
        <p14:creationId xmlns:p14="http://schemas.microsoft.com/office/powerpoint/2010/main" val="16419187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Rectangle 4"/>
          <p:cNvSpPr>
            <a:spLocks noGrp="1" noChangeArrowheads="1"/>
          </p:cNvSpPr>
          <p:nvPr>
            <p:ph type="subTitle" idx="1" hasCustomPrompt="1"/>
          </p:nvPr>
        </p:nvSpPr>
        <p:spPr>
          <a:xfrm>
            <a:off x="671076" y="1152001"/>
            <a:ext cx="9120000" cy="789519"/>
          </a:xfrm>
        </p:spPr>
        <p:txBody>
          <a:bodyPr lIns="0" tIns="0" rIns="0" bIns="0"/>
          <a:lstStyle>
            <a:lvl1pPr marL="0" indent="0">
              <a:spcBef>
                <a:spcPct val="0"/>
              </a:spcBef>
              <a:buFont typeface="Wingdings" pitchFamily="2" charset="2"/>
              <a:buNone/>
              <a:defRPr sz="2200" b="0" i="0">
                <a:solidFill>
                  <a:schemeClr val="tx1"/>
                </a:solidFill>
                <a:latin typeface="+mj-lt"/>
                <a:ea typeface="Verdana" charset="0"/>
                <a:cs typeface="Verdana" charset="0"/>
              </a:defRPr>
            </a:lvl1pPr>
          </a:lstStyle>
          <a:p>
            <a:r>
              <a:rPr lang="de-DE" dirty="0"/>
              <a:t>Sub-Titel</a:t>
            </a:r>
          </a:p>
          <a:p>
            <a:r>
              <a:rPr lang="de-DE" dirty="0"/>
              <a:t>Sub-Sub-Titel</a:t>
            </a:r>
          </a:p>
        </p:txBody>
      </p:sp>
      <p:sp>
        <p:nvSpPr>
          <p:cNvPr id="6" name="Inhaltsplatzhalter 2"/>
          <p:cNvSpPr>
            <a:spLocks noGrp="1"/>
          </p:cNvSpPr>
          <p:nvPr>
            <p:ph sz="half" idx="10"/>
          </p:nvPr>
        </p:nvSpPr>
        <p:spPr>
          <a:xfrm>
            <a:off x="672000" y="2112000"/>
            <a:ext cx="11040000" cy="3936000"/>
          </a:xfrm>
        </p:spPr>
        <p:txBody>
          <a:bodyPr/>
          <a:lstStyle>
            <a:lvl1pPr marL="0" indent="0">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2160"/>
            </a:lvl6pPr>
            <a:lvl7pPr>
              <a:defRPr sz="2160"/>
            </a:lvl7pPr>
            <a:lvl8pPr>
              <a:defRPr sz="2160"/>
            </a:lvl8pPr>
            <a:lvl9pPr>
              <a:defRPr sz="216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8846961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672000" y="480000"/>
            <a:ext cx="9120000" cy="480000"/>
          </a:xfrm>
        </p:spPr>
        <p:txBody>
          <a:bodyPr/>
          <a:lstStyle>
            <a:lvl1pPr>
              <a:defRPr>
                <a:solidFill>
                  <a:schemeClr val="tx1"/>
                </a:solidFill>
              </a:defRPr>
            </a:lvl1pPr>
          </a:lstStyle>
          <a:p>
            <a:r>
              <a:rPr lang="de-DE" dirty="0"/>
              <a:t>Titelmasterformat durch Klicken bearbeiten</a:t>
            </a:r>
          </a:p>
        </p:txBody>
      </p:sp>
      <p:sp>
        <p:nvSpPr>
          <p:cNvPr id="6" name="Rectangle 4"/>
          <p:cNvSpPr>
            <a:spLocks noGrp="1" noChangeArrowheads="1"/>
          </p:cNvSpPr>
          <p:nvPr>
            <p:ph type="subTitle" idx="11" hasCustomPrompt="1"/>
          </p:nvPr>
        </p:nvSpPr>
        <p:spPr>
          <a:xfrm>
            <a:off x="671076" y="1152001"/>
            <a:ext cx="9120000" cy="789519"/>
          </a:xfrm>
        </p:spPr>
        <p:txBody>
          <a:bodyPr lIns="0" tIns="0" rIns="0" bIns="0"/>
          <a:lstStyle>
            <a:lvl1pPr marL="0" indent="0">
              <a:spcBef>
                <a:spcPct val="0"/>
              </a:spcBef>
              <a:buFont typeface="Wingdings" pitchFamily="2" charset="2"/>
              <a:buNone/>
              <a:defRPr sz="2200" b="0" i="0">
                <a:solidFill>
                  <a:schemeClr val="tx1"/>
                </a:solidFill>
                <a:latin typeface="+mj-lt"/>
                <a:ea typeface="Verdana" charset="0"/>
                <a:cs typeface="Verdana" charset="0"/>
              </a:defRPr>
            </a:lvl1pPr>
          </a:lstStyle>
          <a:p>
            <a:r>
              <a:rPr lang="de-DE" dirty="0"/>
              <a:t>Sub-Titel</a:t>
            </a:r>
          </a:p>
          <a:p>
            <a:r>
              <a:rPr lang="de-DE" dirty="0"/>
              <a:t>Sub-Sub-Titel</a:t>
            </a:r>
          </a:p>
        </p:txBody>
      </p:sp>
      <p:sp>
        <p:nvSpPr>
          <p:cNvPr id="9" name="Inhaltsplatzhalter 2"/>
          <p:cNvSpPr>
            <a:spLocks noGrp="1"/>
          </p:cNvSpPr>
          <p:nvPr>
            <p:ph sz="half" idx="1"/>
          </p:nvPr>
        </p:nvSpPr>
        <p:spPr>
          <a:xfrm>
            <a:off x="672000" y="2112000"/>
            <a:ext cx="5376000" cy="3936000"/>
          </a:xfrm>
        </p:spPr>
        <p:txBody>
          <a:bodyPr/>
          <a:lstStyle>
            <a:lvl1pPr marL="0" indent="0">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2160"/>
            </a:lvl6pPr>
            <a:lvl7pPr>
              <a:defRPr sz="2160"/>
            </a:lvl7pPr>
            <a:lvl8pPr>
              <a:defRPr sz="2160"/>
            </a:lvl8pPr>
            <a:lvl9pPr>
              <a:defRPr sz="216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2"/>
          <p:cNvSpPr>
            <a:spLocks noGrp="1"/>
          </p:cNvSpPr>
          <p:nvPr>
            <p:ph sz="half" idx="12"/>
          </p:nvPr>
        </p:nvSpPr>
        <p:spPr>
          <a:xfrm>
            <a:off x="6336000" y="2112000"/>
            <a:ext cx="5376000" cy="3936000"/>
          </a:xfrm>
        </p:spPr>
        <p:txBody>
          <a:bodyPr/>
          <a:lstStyle>
            <a:lvl1pPr marL="0" indent="0">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2160"/>
            </a:lvl6pPr>
            <a:lvl7pPr>
              <a:defRPr sz="2160"/>
            </a:lvl7pPr>
            <a:lvl8pPr>
              <a:defRPr sz="2160"/>
            </a:lvl8pPr>
            <a:lvl9pPr>
              <a:defRPr sz="216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660866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78367" y="559974"/>
            <a:ext cx="9169400" cy="838200"/>
          </a:xfrm>
        </p:spPr>
        <p:txBody>
          <a:bodyPr anchor="t"/>
          <a:lstStyle>
            <a:lvl1pPr>
              <a:defRPr sz="2000"/>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1041">
            <a:extLst>
              <a:ext uri="{FF2B5EF4-FFF2-40B4-BE49-F238E27FC236}">
                <a16:creationId xmlns:a16="http://schemas.microsoft.com/office/drawing/2014/main" id="{513202F3-D6A7-6924-6E62-19294A4A65C9}"/>
              </a:ext>
            </a:extLst>
          </p:cNvPr>
          <p:cNvSpPr>
            <a:spLocks noGrp="1" noChangeArrowheads="1"/>
          </p:cNvSpPr>
          <p:nvPr>
            <p:ph type="ftr" sz="quarter" idx="10"/>
          </p:nvPr>
        </p:nvSpPr>
        <p:spPr>
          <a:xfrm>
            <a:off x="627063" y="6310313"/>
            <a:ext cx="7007225" cy="2159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GB" altLang="de-DE"/>
              <a:t>Lecture: Interactions in Turbomachinery Rotordynamics - </a:t>
            </a:r>
            <a:fld id="{F47777F5-B2B5-4B5B-A876-EC1E7AF90E20}" type="datetime1">
              <a:rPr lang="en-GB" altLang="de-DE" smtClean="0"/>
              <a:pPr>
                <a:defRPr/>
              </a:pPr>
              <a:t>25/01/2024</a:t>
            </a:fld>
            <a:r>
              <a:rPr lang="en-GB" altLang="de-DE"/>
              <a:t> - P </a:t>
            </a:r>
            <a:fld id="{56EE89C2-84ED-4039-90F3-0927CCD4BEDD}" type="slidenum">
              <a:rPr lang="en-GB" altLang="de-DE" smtClean="0"/>
              <a:pPr>
                <a:defRPr/>
              </a:pPr>
              <a:t>‹Nr.›</a:t>
            </a:fld>
            <a:endParaRPr lang="en-GB" altLang="de-DE"/>
          </a:p>
        </p:txBody>
      </p:sp>
    </p:spTree>
    <p:extLst>
      <p:ext uri="{BB962C8B-B14F-4D97-AF65-F5344CB8AC3E}">
        <p14:creationId xmlns:p14="http://schemas.microsoft.com/office/powerpoint/2010/main" val="14019172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72000" y="480000"/>
            <a:ext cx="9120000" cy="480000"/>
          </a:xfrm>
        </p:spPr>
        <p:txBody>
          <a:bodyPr/>
          <a:lstStyle>
            <a:lvl1pPr>
              <a:defRPr>
                <a:solidFill>
                  <a:schemeClr val="tx1"/>
                </a:solidFill>
              </a:defRPr>
            </a:lvl1pPr>
          </a:lstStyle>
          <a:p>
            <a:r>
              <a:rPr lang="de-DE" dirty="0"/>
              <a:t>Titelmasterformat durch Klicken bearbeiten</a:t>
            </a:r>
          </a:p>
        </p:txBody>
      </p:sp>
      <p:sp>
        <p:nvSpPr>
          <p:cNvPr id="3" name="Inhaltsplatzhalter 2"/>
          <p:cNvSpPr>
            <a:spLocks noGrp="1"/>
          </p:cNvSpPr>
          <p:nvPr>
            <p:ph sz="half" idx="1"/>
          </p:nvPr>
        </p:nvSpPr>
        <p:spPr>
          <a:xfrm>
            <a:off x="672000" y="2112000"/>
            <a:ext cx="3504000" cy="3936000"/>
          </a:xfrm>
        </p:spPr>
        <p:txBody>
          <a:bodyPr/>
          <a:lstStyle>
            <a:lvl1pPr marL="0" indent="0">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2160"/>
            </a:lvl6pPr>
            <a:lvl7pPr>
              <a:defRPr sz="2160"/>
            </a:lvl7pPr>
            <a:lvl8pPr>
              <a:defRPr sz="2160"/>
            </a:lvl8pPr>
            <a:lvl9pPr>
              <a:defRPr sz="216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Inhaltsplatzhalter 2"/>
          <p:cNvSpPr>
            <a:spLocks noGrp="1"/>
          </p:cNvSpPr>
          <p:nvPr>
            <p:ph sz="half" idx="10"/>
          </p:nvPr>
        </p:nvSpPr>
        <p:spPr>
          <a:xfrm>
            <a:off x="4440000" y="2112000"/>
            <a:ext cx="3504000" cy="3936000"/>
          </a:xfrm>
        </p:spPr>
        <p:txBody>
          <a:bodyPr/>
          <a:lstStyle>
            <a:lvl1pPr marL="0" indent="0">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2160"/>
            </a:lvl6pPr>
            <a:lvl7pPr>
              <a:defRPr sz="2160"/>
            </a:lvl7pPr>
            <a:lvl8pPr>
              <a:defRPr sz="2160"/>
            </a:lvl8pPr>
            <a:lvl9pPr>
              <a:defRPr sz="216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2"/>
          <p:cNvSpPr>
            <a:spLocks noGrp="1"/>
          </p:cNvSpPr>
          <p:nvPr>
            <p:ph sz="half" idx="12"/>
          </p:nvPr>
        </p:nvSpPr>
        <p:spPr>
          <a:xfrm>
            <a:off x="8208000" y="2112000"/>
            <a:ext cx="3504000" cy="3936000"/>
          </a:xfrm>
        </p:spPr>
        <p:txBody>
          <a:bodyPr/>
          <a:lstStyle>
            <a:lvl1pPr marL="0" indent="0">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2160"/>
            </a:lvl6pPr>
            <a:lvl7pPr>
              <a:defRPr sz="2160"/>
            </a:lvl7pPr>
            <a:lvl8pPr>
              <a:defRPr sz="2160"/>
            </a:lvl8pPr>
            <a:lvl9pPr>
              <a:defRPr sz="216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Rectangle 4"/>
          <p:cNvSpPr>
            <a:spLocks noGrp="1" noChangeArrowheads="1"/>
          </p:cNvSpPr>
          <p:nvPr>
            <p:ph type="subTitle" idx="11" hasCustomPrompt="1"/>
          </p:nvPr>
        </p:nvSpPr>
        <p:spPr>
          <a:xfrm>
            <a:off x="671076" y="1152001"/>
            <a:ext cx="9120000" cy="789519"/>
          </a:xfrm>
        </p:spPr>
        <p:txBody>
          <a:bodyPr lIns="0" tIns="0" rIns="0" bIns="0"/>
          <a:lstStyle>
            <a:lvl1pPr marL="0" indent="0">
              <a:spcBef>
                <a:spcPct val="0"/>
              </a:spcBef>
              <a:buFont typeface="Wingdings" pitchFamily="2" charset="2"/>
              <a:buNone/>
              <a:defRPr sz="2200" b="0" i="0">
                <a:solidFill>
                  <a:schemeClr val="tx1"/>
                </a:solidFill>
                <a:latin typeface="+mj-lt"/>
                <a:ea typeface="Verdana" charset="0"/>
                <a:cs typeface="Verdana" charset="0"/>
              </a:defRPr>
            </a:lvl1pPr>
          </a:lstStyle>
          <a:p>
            <a:r>
              <a:rPr lang="de-DE" dirty="0"/>
              <a:t>Sub-Titel</a:t>
            </a:r>
          </a:p>
          <a:p>
            <a:r>
              <a:rPr lang="de-DE" dirty="0"/>
              <a:t>Sub-Sub-Titel</a:t>
            </a:r>
          </a:p>
        </p:txBody>
      </p:sp>
    </p:spTree>
    <p:extLst>
      <p:ext uri="{BB962C8B-B14F-4D97-AF65-F5344CB8AC3E}">
        <p14:creationId xmlns:p14="http://schemas.microsoft.com/office/powerpoint/2010/main" val="30278374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78367" y="559974"/>
            <a:ext cx="9169400" cy="838200"/>
          </a:xfrm>
        </p:spPr>
        <p:txBody>
          <a:bodyPr anchor="t"/>
          <a:lstStyle>
            <a:lvl1pPr>
              <a:defRPr sz="2000"/>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1041">
            <a:extLst>
              <a:ext uri="{FF2B5EF4-FFF2-40B4-BE49-F238E27FC236}">
                <a16:creationId xmlns:a16="http://schemas.microsoft.com/office/drawing/2014/main" id="{E4DF0130-0774-D7BD-CED3-C46BB43993A4}"/>
              </a:ext>
            </a:extLst>
          </p:cNvPr>
          <p:cNvSpPr>
            <a:spLocks noGrp="1" noChangeArrowheads="1"/>
          </p:cNvSpPr>
          <p:nvPr>
            <p:ph type="ftr" sz="quarter" idx="10"/>
          </p:nvPr>
        </p:nvSpPr>
        <p:spPr>
          <a:xfrm>
            <a:off x="627063" y="6310313"/>
            <a:ext cx="7007225" cy="2159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r>
              <a:rPr lang="en-GB" altLang="de-DE"/>
              <a:t>Lecture: Interactions in Turbomachinery Rotordynamics - </a:t>
            </a:r>
            <a:fld id="{BD176000-88EA-4B0D-AA64-40FAAF40BFAE}" type="datetime1">
              <a:rPr lang="en-GB" altLang="de-DE" smtClean="0"/>
              <a:pPr>
                <a:defRPr/>
              </a:pPr>
              <a:t>25/01/2024</a:t>
            </a:fld>
            <a:r>
              <a:rPr lang="en-GB" altLang="de-DE"/>
              <a:t> - P </a:t>
            </a:r>
            <a:fld id="{2EA9304C-208A-4746-A614-2D16B9B421AA}" type="slidenum">
              <a:rPr lang="en-GB" altLang="de-DE" smtClean="0"/>
              <a:pPr>
                <a:defRPr/>
              </a:pPr>
              <a:t>‹Nr.›</a:t>
            </a:fld>
            <a:endParaRPr lang="en-GB" altLang="de-DE"/>
          </a:p>
        </p:txBody>
      </p:sp>
    </p:spTree>
    <p:extLst>
      <p:ext uri="{BB962C8B-B14F-4D97-AF65-F5344CB8AC3E}">
        <p14:creationId xmlns:p14="http://schemas.microsoft.com/office/powerpoint/2010/main" val="41880960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Line 1039">
            <a:extLst>
              <a:ext uri="{FF2B5EF4-FFF2-40B4-BE49-F238E27FC236}">
                <a16:creationId xmlns:a16="http://schemas.microsoft.com/office/drawing/2014/main" id="{3A5F4805-6EA9-E251-F4C6-FC973E061E9B}"/>
              </a:ext>
            </a:extLst>
          </p:cNvPr>
          <p:cNvSpPr>
            <a:spLocks noChangeShapeType="1"/>
          </p:cNvSpPr>
          <p:nvPr userDrawn="1"/>
        </p:nvSpPr>
        <p:spPr bwMode="auto">
          <a:xfrm>
            <a:off x="465138" y="950913"/>
            <a:ext cx="11263312"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3915974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5025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7C0B004-69FD-E49A-6943-0AFB84CDF50E}"/>
              </a:ext>
            </a:extLst>
          </p:cNvPr>
          <p:cNvSpPr>
            <a:spLocks noChangeArrowheads="1"/>
          </p:cNvSpPr>
          <p:nvPr/>
        </p:nvSpPr>
        <p:spPr bwMode="auto">
          <a:xfrm>
            <a:off x="334963" y="368300"/>
            <a:ext cx="11522075" cy="1868488"/>
          </a:xfrm>
          <a:prstGeom prst="rect">
            <a:avLst/>
          </a:prstGeom>
          <a:solidFill>
            <a:srgbClr val="243572"/>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algn="ctr" eaLnBrk="1" hangingPunct="1">
              <a:defRPr/>
            </a:pPr>
            <a:endParaRPr lang="de-DE" altLang="de-DE"/>
          </a:p>
        </p:txBody>
      </p:sp>
      <p:sp>
        <p:nvSpPr>
          <p:cNvPr id="3" name="Rectangle 8">
            <a:extLst>
              <a:ext uri="{FF2B5EF4-FFF2-40B4-BE49-F238E27FC236}">
                <a16:creationId xmlns:a16="http://schemas.microsoft.com/office/drawing/2014/main" id="{5E66A1DD-1F04-EAB6-C3DD-A9F2BE8A118D}"/>
              </a:ext>
            </a:extLst>
          </p:cNvPr>
          <p:cNvSpPr>
            <a:spLocks noChangeArrowheads="1"/>
          </p:cNvSpPr>
          <p:nvPr/>
        </p:nvSpPr>
        <p:spPr bwMode="auto">
          <a:xfrm>
            <a:off x="334963" y="196850"/>
            <a:ext cx="11522075" cy="144463"/>
          </a:xfrm>
          <a:prstGeom prst="rect">
            <a:avLst/>
          </a:prstGeom>
          <a:solidFill>
            <a:srgbClr val="243572"/>
          </a:solidFill>
          <a:ln>
            <a:noFill/>
          </a:ln>
        </p:spPr>
        <p:txBody>
          <a:bodyP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pic>
        <p:nvPicPr>
          <p:cNvPr id="4" name="Picture 9" descr="tud_logo">
            <a:extLst>
              <a:ext uri="{FF2B5EF4-FFF2-40B4-BE49-F238E27FC236}">
                <a16:creationId xmlns:a16="http://schemas.microsoft.com/office/drawing/2014/main" id="{D2965698-2CF5-AF5A-17B7-AEE6DAAC9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453"/>
          <a:stretch>
            <a:fillRect/>
          </a:stretch>
        </p:blipFill>
        <p:spPr bwMode="auto">
          <a:xfrm>
            <a:off x="9563100" y="500063"/>
            <a:ext cx="24971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1">
            <a:extLst>
              <a:ext uri="{FF2B5EF4-FFF2-40B4-BE49-F238E27FC236}">
                <a16:creationId xmlns:a16="http://schemas.microsoft.com/office/drawing/2014/main" id="{2BA146A3-A08C-4929-33C5-A392F3F41BDE}"/>
              </a:ext>
            </a:extLst>
          </p:cNvPr>
          <p:cNvSpPr>
            <a:spLocks noChangeShapeType="1"/>
          </p:cNvSpPr>
          <p:nvPr/>
        </p:nvSpPr>
        <p:spPr bwMode="auto">
          <a:xfrm>
            <a:off x="336550" y="6489700"/>
            <a:ext cx="11520488"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 name="Line 15">
            <a:extLst>
              <a:ext uri="{FF2B5EF4-FFF2-40B4-BE49-F238E27FC236}">
                <a16:creationId xmlns:a16="http://schemas.microsoft.com/office/drawing/2014/main" id="{C0247E05-CD96-D7C0-3829-A80611946C70}"/>
              </a:ext>
            </a:extLst>
          </p:cNvPr>
          <p:cNvSpPr>
            <a:spLocks noChangeShapeType="1"/>
          </p:cNvSpPr>
          <p:nvPr/>
        </p:nvSpPr>
        <p:spPr bwMode="auto">
          <a:xfrm>
            <a:off x="336550" y="6489700"/>
            <a:ext cx="11520488" cy="0"/>
          </a:xfrm>
          <a:prstGeom prst="line">
            <a:avLst/>
          </a:prstGeom>
          <a:noFill/>
          <a:ln w="762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 name="Rectangle 18">
            <a:extLst>
              <a:ext uri="{FF2B5EF4-FFF2-40B4-BE49-F238E27FC236}">
                <a16:creationId xmlns:a16="http://schemas.microsoft.com/office/drawing/2014/main" id="{57068BD6-5CB5-B5C4-B706-550F83808C0E}"/>
              </a:ext>
            </a:extLst>
          </p:cNvPr>
          <p:cNvSpPr>
            <a:spLocks noChangeArrowheads="1"/>
          </p:cNvSpPr>
          <p:nvPr/>
        </p:nvSpPr>
        <p:spPr bwMode="auto">
          <a:xfrm>
            <a:off x="334963" y="360363"/>
            <a:ext cx="11520487" cy="14287"/>
          </a:xfrm>
          <a:prstGeom prst="rect">
            <a:avLst/>
          </a:prstGeom>
          <a:solidFill>
            <a:srgbClr val="000000"/>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sp>
        <p:nvSpPr>
          <p:cNvPr id="8" name="Rectangle 19">
            <a:extLst>
              <a:ext uri="{FF2B5EF4-FFF2-40B4-BE49-F238E27FC236}">
                <a16:creationId xmlns:a16="http://schemas.microsoft.com/office/drawing/2014/main" id="{1DA6CA60-5C3F-17D2-513D-D33C726BD1EC}"/>
              </a:ext>
            </a:extLst>
          </p:cNvPr>
          <p:cNvSpPr>
            <a:spLocks noChangeArrowheads="1"/>
          </p:cNvSpPr>
          <p:nvPr/>
        </p:nvSpPr>
        <p:spPr bwMode="auto">
          <a:xfrm>
            <a:off x="334963" y="2239963"/>
            <a:ext cx="11520487" cy="7937"/>
          </a:xfrm>
          <a:prstGeom prst="rect">
            <a:avLst/>
          </a:prstGeom>
          <a:solidFill>
            <a:srgbClr val="000000"/>
          </a:solidFill>
          <a:ln>
            <a:noFill/>
          </a:ln>
        </p:spPr>
        <p:txBody>
          <a:bodyPr wrap="none" anchor="ct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endParaRPr lang="de-DE" altLang="de-DE"/>
          </a:p>
        </p:txBody>
      </p:sp>
      <p:sp>
        <p:nvSpPr>
          <p:cNvPr id="87043" name="Rectangle 3"/>
          <p:cNvSpPr>
            <a:spLocks noGrp="1" noChangeArrowheads="1"/>
          </p:cNvSpPr>
          <p:nvPr>
            <p:ph type="ctrTitle"/>
          </p:nvPr>
        </p:nvSpPr>
        <p:spPr>
          <a:xfrm>
            <a:off x="478367" y="534967"/>
            <a:ext cx="8978900" cy="577850"/>
          </a:xfrm>
        </p:spPr>
        <p:txBody>
          <a:bodyPr anchor="t"/>
          <a:lstStyle>
            <a:lvl1pPr>
              <a:defRPr sz="2800">
                <a:solidFill>
                  <a:schemeClr val="bg1"/>
                </a:solidFill>
              </a:defRPr>
            </a:lvl1pPr>
          </a:lstStyle>
          <a:p>
            <a:r>
              <a:rPr lang="de-DE" dirty="0"/>
              <a:t>Titelmasterformat durch Klicken bearbeiten</a:t>
            </a:r>
          </a:p>
        </p:txBody>
      </p:sp>
      <p:sp>
        <p:nvSpPr>
          <p:cNvPr id="87044" name="Rectangle 4"/>
          <p:cNvSpPr>
            <a:spLocks noGrp="1" noChangeArrowheads="1"/>
          </p:cNvSpPr>
          <p:nvPr>
            <p:ph type="subTitle" idx="1"/>
          </p:nvPr>
        </p:nvSpPr>
        <p:spPr>
          <a:xfrm>
            <a:off x="478367" y="1292205"/>
            <a:ext cx="8978900" cy="944562"/>
          </a:xfrm>
        </p:spPr>
        <p:txBody>
          <a:bodyPr/>
          <a:lstStyle>
            <a:lvl1pPr marL="0" indent="0">
              <a:spcBef>
                <a:spcPct val="0"/>
              </a:spcBef>
              <a:buFont typeface="Wingdings" pitchFamily="2" charset="2"/>
              <a:buNone/>
              <a:defRPr b="1">
                <a:solidFill>
                  <a:schemeClr val="bg1"/>
                </a:solidFill>
              </a:defRPr>
            </a:lvl1pPr>
          </a:lstStyle>
          <a:p>
            <a:r>
              <a:rPr lang="de-DE" dirty="0"/>
              <a:t>Formatvorlage des Untertitelmasters durch Klicken bearbeiten</a:t>
            </a:r>
          </a:p>
        </p:txBody>
      </p:sp>
    </p:spTree>
    <p:extLst>
      <p:ext uri="{BB962C8B-B14F-4D97-AF65-F5344CB8AC3E}">
        <p14:creationId xmlns:p14="http://schemas.microsoft.com/office/powerpoint/2010/main" val="25311446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ext &amp; Bild">
    <p:spTree>
      <p:nvGrpSpPr>
        <p:cNvPr id="1" name=""/>
        <p:cNvGrpSpPr/>
        <p:nvPr/>
      </p:nvGrpSpPr>
      <p:grpSpPr>
        <a:xfrm>
          <a:off x="0" y="0"/>
          <a:ext cx="0" cy="0"/>
          <a:chOff x="0" y="0"/>
          <a:chExt cx="0" cy="0"/>
        </a:xfrm>
      </p:grpSpPr>
      <p:sp>
        <p:nvSpPr>
          <p:cNvPr id="2" name="Titel 1"/>
          <p:cNvSpPr>
            <a:spLocks noGrp="1"/>
          </p:cNvSpPr>
          <p:nvPr>
            <p:ph type="title"/>
          </p:nvPr>
        </p:nvSpPr>
        <p:spPr>
          <a:xfrm>
            <a:off x="672004" y="480000"/>
            <a:ext cx="9120000" cy="480000"/>
          </a:xfrm>
        </p:spPr>
        <p:txBody>
          <a:bodyPr/>
          <a:lstStyle>
            <a:lvl1pPr>
              <a:defRPr sz="2800"/>
            </a:lvl1pPr>
          </a:lstStyle>
          <a:p>
            <a:r>
              <a:rPr lang="de-DE" dirty="0"/>
              <a:t>Titelmasterformat durch Klicken bearbeiten</a:t>
            </a:r>
          </a:p>
        </p:txBody>
      </p:sp>
      <p:sp>
        <p:nvSpPr>
          <p:cNvPr id="6" name="Bildplatzhalter 5"/>
          <p:cNvSpPr>
            <a:spLocks noGrp="1"/>
          </p:cNvSpPr>
          <p:nvPr>
            <p:ph type="pic" sz="quarter" idx="11"/>
          </p:nvPr>
        </p:nvSpPr>
        <p:spPr>
          <a:xfrm>
            <a:off x="6336000" y="2112000"/>
            <a:ext cx="5376000" cy="3936000"/>
          </a:xfrm>
        </p:spPr>
        <p:txBody>
          <a:bodyPr>
            <a:normAutofit/>
          </a:bodyPr>
          <a:lstStyle>
            <a:lvl1pPr>
              <a:defRPr sz="1600"/>
            </a:lvl1pPr>
          </a:lstStyle>
          <a:p>
            <a:endParaRPr lang="de-DE" dirty="0"/>
          </a:p>
        </p:txBody>
      </p:sp>
      <p:sp>
        <p:nvSpPr>
          <p:cNvPr id="5" name="Rectangle 4"/>
          <p:cNvSpPr>
            <a:spLocks noGrp="1" noChangeArrowheads="1"/>
          </p:cNvSpPr>
          <p:nvPr>
            <p:ph type="subTitle" idx="13" hasCustomPrompt="1"/>
          </p:nvPr>
        </p:nvSpPr>
        <p:spPr>
          <a:xfrm>
            <a:off x="671076" y="1152001"/>
            <a:ext cx="9120000" cy="789519"/>
          </a:xfrm>
        </p:spPr>
        <p:txBody>
          <a:bodyPr lIns="0" tIns="0" rIns="0" bIns="0"/>
          <a:lstStyle>
            <a:lvl1pPr marL="0" indent="0">
              <a:spcBef>
                <a:spcPct val="0"/>
              </a:spcBef>
              <a:buFont typeface="Wingdings" pitchFamily="2" charset="2"/>
              <a:buNone/>
              <a:defRPr sz="2200" b="0" i="0">
                <a:solidFill>
                  <a:schemeClr val="tx1"/>
                </a:solidFill>
                <a:latin typeface="+mj-lt"/>
                <a:ea typeface="Verdana" charset="0"/>
                <a:cs typeface="Verdana" charset="0"/>
              </a:defRPr>
            </a:lvl1pPr>
          </a:lstStyle>
          <a:p>
            <a:r>
              <a:rPr lang="de-DE" dirty="0"/>
              <a:t>Sub-Titel</a:t>
            </a:r>
          </a:p>
          <a:p>
            <a:r>
              <a:rPr lang="de-DE" dirty="0"/>
              <a:t>Sub-Sub-Titel</a:t>
            </a:r>
          </a:p>
        </p:txBody>
      </p:sp>
      <p:sp>
        <p:nvSpPr>
          <p:cNvPr id="10" name="Inhaltsplatzhalter 2"/>
          <p:cNvSpPr>
            <a:spLocks noGrp="1"/>
          </p:cNvSpPr>
          <p:nvPr>
            <p:ph sz="half" idx="1"/>
          </p:nvPr>
        </p:nvSpPr>
        <p:spPr>
          <a:xfrm>
            <a:off x="672000" y="2112000"/>
            <a:ext cx="5376000" cy="3936000"/>
          </a:xfrm>
        </p:spPr>
        <p:txBody>
          <a:bodyPr/>
          <a:lstStyle>
            <a:lvl1pPr marL="0" indent="0">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2160"/>
            </a:lvl6pPr>
            <a:lvl7pPr>
              <a:defRPr sz="2160"/>
            </a:lvl7pPr>
            <a:lvl8pPr>
              <a:defRPr sz="2160"/>
            </a:lvl8pPr>
            <a:lvl9pPr>
              <a:defRPr sz="216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5196958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78367" y="559974"/>
            <a:ext cx="9169400" cy="838200"/>
          </a:xfrm>
        </p:spPr>
        <p:txBody>
          <a:bodyPr anchor="t"/>
          <a:lstStyle>
            <a:lvl1pPr>
              <a:defRPr sz="2000"/>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1041">
            <a:extLst>
              <a:ext uri="{FF2B5EF4-FFF2-40B4-BE49-F238E27FC236}">
                <a16:creationId xmlns:a16="http://schemas.microsoft.com/office/drawing/2014/main" id="{1ABBC9A6-0C81-33B1-E468-A3C9F839498A}"/>
              </a:ext>
            </a:extLst>
          </p:cNvPr>
          <p:cNvSpPr>
            <a:spLocks noGrp="1" noChangeArrowheads="1"/>
          </p:cNvSpPr>
          <p:nvPr>
            <p:ph type="ftr" sz="quarter" idx="10"/>
          </p:nvPr>
        </p:nvSpPr>
        <p:spPr>
          <a:xfrm>
            <a:off x="626534" y="6310313"/>
            <a:ext cx="7008284" cy="2159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r>
              <a:rPr lang="en-GB" altLang="de-DE"/>
              <a:t>Lecture: Interactions in Turbomachinery Rotordynamics - </a:t>
            </a:r>
            <a:fld id="{F11C5482-5771-402F-99F3-55B9698443D3}" type="datetime1">
              <a:rPr lang="en-GB" altLang="de-DE" smtClean="0"/>
              <a:pPr>
                <a:defRPr/>
              </a:pPr>
              <a:t>25/01/2024</a:t>
            </a:fld>
            <a:r>
              <a:rPr lang="en-GB" altLang="de-DE"/>
              <a:t> - P </a:t>
            </a:r>
            <a:fld id="{FF20FF12-4D3F-43FD-82EC-589F9E83F249}" type="slidenum">
              <a:rPr lang="en-GB" altLang="de-DE" smtClean="0"/>
              <a:pPr>
                <a:defRPr/>
              </a:pPr>
              <a:t>‹Nr.›</a:t>
            </a:fld>
            <a:endParaRPr lang="en-GB" altLang="de-DE"/>
          </a:p>
        </p:txBody>
      </p:sp>
    </p:spTree>
    <p:extLst>
      <p:ext uri="{BB962C8B-B14F-4D97-AF65-F5344CB8AC3E}">
        <p14:creationId xmlns:p14="http://schemas.microsoft.com/office/powerpoint/2010/main" val="18814269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4920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3718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Textplatzhalter 3"/>
          <p:cNvSpPr>
            <a:spLocks noGrp="1"/>
          </p:cNvSpPr>
          <p:nvPr>
            <p:ph type="body" sz="quarter" idx="10"/>
          </p:nvPr>
        </p:nvSpPr>
        <p:spPr>
          <a:xfrm>
            <a:off x="478367" y="1785939"/>
            <a:ext cx="9713384" cy="4071937"/>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98103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5" Type="http://schemas.openxmlformats.org/officeDocument/2006/relationships/theme" Target="../theme/theme10.xml"/><Relationship Id="rId4" Type="http://schemas.openxmlformats.org/officeDocument/2006/relationships/slideLayout" Target="../slideLayouts/slideLayout6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5" Type="http://schemas.openxmlformats.org/officeDocument/2006/relationships/theme" Target="../theme/theme11.xml"/><Relationship Id="rId4" Type="http://schemas.openxmlformats.org/officeDocument/2006/relationships/slideLayout" Target="../slideLayouts/slideLayout7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2.wmf"/><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11.emf"/><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1.png"/><Relationship Id="rId5" Type="http://schemas.openxmlformats.org/officeDocument/2006/relationships/slideLayout" Target="../slideLayouts/slideLayout77.xml"/><Relationship Id="rId10" Type="http://schemas.openxmlformats.org/officeDocument/2006/relationships/theme" Target="../theme/theme1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2.wmf"/><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image" Target="../media/image11.emf"/><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1.png"/><Relationship Id="rId5" Type="http://schemas.openxmlformats.org/officeDocument/2006/relationships/slideLayout" Target="../slideLayouts/slideLayout86.xml"/><Relationship Id="rId10" Type="http://schemas.openxmlformats.org/officeDocument/2006/relationships/theme" Target="../theme/theme13.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theme" Target="../theme/theme14.xml"/><Relationship Id="rId5" Type="http://schemas.openxmlformats.org/officeDocument/2006/relationships/slideLayout" Target="../slideLayouts/slideLayout95.xml"/><Relationship Id="rId4" Type="http://schemas.openxmlformats.org/officeDocument/2006/relationships/slideLayout" Target="../slideLayouts/slideLayout9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theme" Target="../theme/theme15.xml"/><Relationship Id="rId5" Type="http://schemas.openxmlformats.org/officeDocument/2006/relationships/slideLayout" Target="../slideLayouts/slideLayout100.xml"/><Relationship Id="rId4" Type="http://schemas.openxmlformats.org/officeDocument/2006/relationships/slideLayout" Target="../slideLayouts/slideLayout99.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theme" Target="../theme/theme16.xml"/><Relationship Id="rId5" Type="http://schemas.openxmlformats.org/officeDocument/2006/relationships/slideLayout" Target="../slideLayouts/slideLayout105.xml"/><Relationship Id="rId4" Type="http://schemas.openxmlformats.org/officeDocument/2006/relationships/slideLayout" Target="../slideLayouts/slideLayout104.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5" Type="http://schemas.openxmlformats.org/officeDocument/2006/relationships/theme" Target="../theme/theme17.xml"/><Relationship Id="rId4" Type="http://schemas.openxmlformats.org/officeDocument/2006/relationships/slideLayout" Target="../slideLayouts/slideLayout109.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34" Type="http://schemas.openxmlformats.org/officeDocument/2006/relationships/oleObject" Target="../embeddings/oleObject1.bin"/><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tags" Target="../tags/tag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theme" Target="../theme/theme18.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image" Target="../media/image25.png"/><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image" Target="../media/image24.emf"/><Relationship Id="rId8" Type="http://schemas.openxmlformats.org/officeDocument/2006/relationships/slideLayout" Target="../slideLayouts/slideLayout11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12.wmf"/><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image" Target="../media/image11.emf"/><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image" Target="../media/image1.png"/><Relationship Id="rId5" Type="http://schemas.openxmlformats.org/officeDocument/2006/relationships/slideLayout" Target="../slideLayouts/slideLayout145.xml"/><Relationship Id="rId10" Type="http://schemas.openxmlformats.org/officeDocument/2006/relationships/theme" Target="../theme/theme19.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6.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7.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4.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3.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8.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4.png"/><Relationship Id="rId2" Type="http://schemas.openxmlformats.org/officeDocument/2006/relationships/slideLayout" Target="../slideLayouts/slideLayout52.xml"/><Relationship Id="rId16" Type="http://schemas.openxmlformats.org/officeDocument/2006/relationships/image" Target="../media/image7.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9.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36">
            <a:extLst>
              <a:ext uri="{FF2B5EF4-FFF2-40B4-BE49-F238E27FC236}">
                <a16:creationId xmlns:a16="http://schemas.microsoft.com/office/drawing/2014/main" id="{BA368AE8-E8BB-48DA-F49E-ED42FF560BFA}"/>
              </a:ext>
            </a:extLst>
          </p:cNvPr>
          <p:cNvSpPr>
            <a:spLocks noGrp="1" noChangeArrowheads="1"/>
          </p:cNvSpPr>
          <p:nvPr>
            <p:ph type="title"/>
          </p:nvPr>
        </p:nvSpPr>
        <p:spPr bwMode="auto">
          <a:xfrm>
            <a:off x="652463" y="34925"/>
            <a:ext cx="887730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altLang="de-DE"/>
              <a:t>Click here to change title</a:t>
            </a:r>
          </a:p>
        </p:txBody>
      </p:sp>
      <p:sp>
        <p:nvSpPr>
          <p:cNvPr id="1027" name="Rectangle 1037">
            <a:extLst>
              <a:ext uri="{FF2B5EF4-FFF2-40B4-BE49-F238E27FC236}">
                <a16:creationId xmlns:a16="http://schemas.microsoft.com/office/drawing/2014/main" id="{E7612A9C-6BC6-3CBB-8FF0-1853632981BE}"/>
              </a:ext>
            </a:extLst>
          </p:cNvPr>
          <p:cNvSpPr>
            <a:spLocks noGrp="1" noChangeArrowheads="1"/>
          </p:cNvSpPr>
          <p:nvPr>
            <p:ph type="body" idx="1"/>
          </p:nvPr>
        </p:nvSpPr>
        <p:spPr bwMode="auto">
          <a:xfrm>
            <a:off x="658813" y="1144588"/>
            <a:ext cx="10864850" cy="514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a:t>First level</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1028" name="Line 1038">
            <a:extLst>
              <a:ext uri="{FF2B5EF4-FFF2-40B4-BE49-F238E27FC236}">
                <a16:creationId xmlns:a16="http://schemas.microsoft.com/office/drawing/2014/main" id="{13E2A7F9-C8F2-F8FB-D230-789D24284918}"/>
              </a:ext>
            </a:extLst>
          </p:cNvPr>
          <p:cNvSpPr>
            <a:spLocks noChangeShapeType="1"/>
          </p:cNvSpPr>
          <p:nvPr userDrawn="1"/>
        </p:nvSpPr>
        <p:spPr bwMode="auto">
          <a:xfrm>
            <a:off x="465138" y="950913"/>
            <a:ext cx="11263312"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cSld>
  <p:clrMap bg1="lt1" tx1="dk1" bg2="lt2" tx2="dk2" accent1="accent1" accent2="accent2" accent3="accent3" accent4="accent4" accent5="accent5" accent6="accent6" hlink="hlink" folHlink="folHlink"/>
  <p:sldLayoutIdLst>
    <p:sldLayoutId id="2147486368" r:id="rId1"/>
    <p:sldLayoutId id="2147486369" r:id="rId2"/>
    <p:sldLayoutId id="2147486336" r:id="rId3"/>
    <p:sldLayoutId id="2147486370" r:id="rId4"/>
  </p:sldLayoutIdLst>
  <p:hf sldNum="0" hdr="0" dt="0"/>
  <p:txStyles>
    <p:title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179388" indent="-179388"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cs typeface="+mn-cs"/>
        </a:defRPr>
      </a:lvl1pPr>
      <a:lvl2pPr marL="349250" indent="-168275" algn="l" rtl="0" eaLnBrk="0" fontAlgn="base" hangingPunct="0">
        <a:spcBef>
          <a:spcPct val="20000"/>
        </a:spcBef>
        <a:spcAft>
          <a:spcPct val="0"/>
        </a:spcAft>
        <a:buFont typeface="Wingdings" panose="05000000000000000000" pitchFamily="2" charset="2"/>
        <a:buChar char="§"/>
        <a:defRPr>
          <a:solidFill>
            <a:schemeClr val="tx1"/>
          </a:solidFill>
          <a:latin typeface="+mn-lt"/>
        </a:defRPr>
      </a:lvl2pPr>
      <a:lvl3pPr marL="538163" indent="-187325" algn="l" rtl="0" eaLnBrk="0" fontAlgn="base" hangingPunct="0">
        <a:spcBef>
          <a:spcPct val="20000"/>
        </a:spcBef>
        <a:spcAft>
          <a:spcPct val="0"/>
        </a:spcAft>
        <a:buFont typeface="Wingdings" panose="05000000000000000000" pitchFamily="2" charset="2"/>
        <a:buChar char="§"/>
        <a:defRPr>
          <a:solidFill>
            <a:schemeClr val="tx1"/>
          </a:solidFill>
          <a:latin typeface="+mn-lt"/>
        </a:defRPr>
      </a:lvl3pPr>
      <a:lvl4pPr marL="717550" indent="-173038"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4pPr>
      <a:lvl5pPr marL="908050" indent="-188913"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36">
            <a:extLst>
              <a:ext uri="{FF2B5EF4-FFF2-40B4-BE49-F238E27FC236}">
                <a16:creationId xmlns:a16="http://schemas.microsoft.com/office/drawing/2014/main" id="{0EFF2477-D240-D868-B933-6D7A4F670959}"/>
              </a:ext>
            </a:extLst>
          </p:cNvPr>
          <p:cNvSpPr>
            <a:spLocks noGrp="1" noChangeArrowheads="1"/>
          </p:cNvSpPr>
          <p:nvPr>
            <p:ph type="title"/>
          </p:nvPr>
        </p:nvSpPr>
        <p:spPr bwMode="auto">
          <a:xfrm>
            <a:off x="652463" y="34925"/>
            <a:ext cx="887730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altLang="de-DE"/>
              <a:t>Click here to change title</a:t>
            </a:r>
          </a:p>
        </p:txBody>
      </p:sp>
      <p:sp>
        <p:nvSpPr>
          <p:cNvPr id="5123" name="Rectangle 1037">
            <a:extLst>
              <a:ext uri="{FF2B5EF4-FFF2-40B4-BE49-F238E27FC236}">
                <a16:creationId xmlns:a16="http://schemas.microsoft.com/office/drawing/2014/main" id="{64B689FE-3C14-FB94-047F-8D6EA631DC9E}"/>
              </a:ext>
            </a:extLst>
          </p:cNvPr>
          <p:cNvSpPr>
            <a:spLocks noGrp="1" noChangeArrowheads="1"/>
          </p:cNvSpPr>
          <p:nvPr>
            <p:ph type="body" idx="1"/>
          </p:nvPr>
        </p:nvSpPr>
        <p:spPr bwMode="auto">
          <a:xfrm>
            <a:off x="658813" y="1144588"/>
            <a:ext cx="10864850" cy="514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a:t>First level</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5124" name="Line 1038">
            <a:extLst>
              <a:ext uri="{FF2B5EF4-FFF2-40B4-BE49-F238E27FC236}">
                <a16:creationId xmlns:a16="http://schemas.microsoft.com/office/drawing/2014/main" id="{BEB65797-6A45-47D1-2175-110924A1E8A8}"/>
              </a:ext>
            </a:extLst>
          </p:cNvPr>
          <p:cNvSpPr>
            <a:spLocks noChangeShapeType="1"/>
          </p:cNvSpPr>
          <p:nvPr userDrawn="1"/>
        </p:nvSpPr>
        <p:spPr bwMode="auto">
          <a:xfrm>
            <a:off x="465138" y="950913"/>
            <a:ext cx="11263312"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3583259826"/>
      </p:ext>
    </p:extLst>
  </p:cSld>
  <p:clrMap bg1="lt1" tx1="dk1" bg2="lt2" tx2="dk2" accent1="accent1" accent2="accent2" accent3="accent3" accent4="accent4" accent5="accent5" accent6="accent6" hlink="hlink" folHlink="folHlink"/>
  <p:sldLayoutIdLst>
    <p:sldLayoutId id="2147486402" r:id="rId1"/>
    <p:sldLayoutId id="2147486403" r:id="rId2"/>
    <p:sldLayoutId id="2147486404" r:id="rId3"/>
    <p:sldLayoutId id="2147486405" r:id="rId4"/>
  </p:sldLayoutIdLst>
  <p:hf sldNum="0" hdr="0" dt="0"/>
  <p:txStyles>
    <p:title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179388" indent="-179388"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cs typeface="+mn-cs"/>
        </a:defRPr>
      </a:lvl1pPr>
      <a:lvl2pPr marL="349250" indent="-168275" algn="l" rtl="0" eaLnBrk="0" fontAlgn="base" hangingPunct="0">
        <a:spcBef>
          <a:spcPct val="20000"/>
        </a:spcBef>
        <a:spcAft>
          <a:spcPct val="0"/>
        </a:spcAft>
        <a:buFont typeface="Wingdings" panose="05000000000000000000" pitchFamily="2" charset="2"/>
        <a:buChar char="§"/>
        <a:defRPr>
          <a:solidFill>
            <a:schemeClr val="tx1"/>
          </a:solidFill>
          <a:latin typeface="+mn-lt"/>
        </a:defRPr>
      </a:lvl2pPr>
      <a:lvl3pPr marL="538163" indent="-187325" algn="l" rtl="0" eaLnBrk="0" fontAlgn="base" hangingPunct="0">
        <a:spcBef>
          <a:spcPct val="20000"/>
        </a:spcBef>
        <a:spcAft>
          <a:spcPct val="0"/>
        </a:spcAft>
        <a:buFont typeface="Wingdings" panose="05000000000000000000" pitchFamily="2" charset="2"/>
        <a:buChar char="§"/>
        <a:defRPr>
          <a:solidFill>
            <a:schemeClr val="tx1"/>
          </a:solidFill>
          <a:latin typeface="+mn-lt"/>
        </a:defRPr>
      </a:lvl3pPr>
      <a:lvl4pPr marL="717550" indent="-173038"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4pPr>
      <a:lvl5pPr marL="908050" indent="-188913"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1036">
            <a:extLst>
              <a:ext uri="{FF2B5EF4-FFF2-40B4-BE49-F238E27FC236}">
                <a16:creationId xmlns:a16="http://schemas.microsoft.com/office/drawing/2014/main" id="{48E8B7D1-99CD-2997-481B-101E1CECB014}"/>
              </a:ext>
            </a:extLst>
          </p:cNvPr>
          <p:cNvSpPr>
            <a:spLocks noGrp="1" noChangeArrowheads="1"/>
          </p:cNvSpPr>
          <p:nvPr>
            <p:ph type="title"/>
          </p:nvPr>
        </p:nvSpPr>
        <p:spPr bwMode="auto">
          <a:xfrm>
            <a:off x="652463" y="34925"/>
            <a:ext cx="887730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altLang="de-DE"/>
              <a:t>Click here to change title</a:t>
            </a:r>
          </a:p>
        </p:txBody>
      </p:sp>
      <p:sp>
        <p:nvSpPr>
          <p:cNvPr id="8195" name="Rectangle 1037">
            <a:extLst>
              <a:ext uri="{FF2B5EF4-FFF2-40B4-BE49-F238E27FC236}">
                <a16:creationId xmlns:a16="http://schemas.microsoft.com/office/drawing/2014/main" id="{406169BC-FF41-22CF-C234-AD0B0EF4CAE7}"/>
              </a:ext>
            </a:extLst>
          </p:cNvPr>
          <p:cNvSpPr>
            <a:spLocks noGrp="1" noChangeArrowheads="1"/>
          </p:cNvSpPr>
          <p:nvPr>
            <p:ph type="body" idx="1"/>
          </p:nvPr>
        </p:nvSpPr>
        <p:spPr bwMode="auto">
          <a:xfrm>
            <a:off x="658813" y="1144588"/>
            <a:ext cx="10864850" cy="514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a:t>First level</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8196" name="Line 1038">
            <a:extLst>
              <a:ext uri="{FF2B5EF4-FFF2-40B4-BE49-F238E27FC236}">
                <a16:creationId xmlns:a16="http://schemas.microsoft.com/office/drawing/2014/main" id="{3AFB243B-E0EE-CB19-AA4D-AF5C143F6C29}"/>
              </a:ext>
            </a:extLst>
          </p:cNvPr>
          <p:cNvSpPr>
            <a:spLocks noChangeShapeType="1"/>
          </p:cNvSpPr>
          <p:nvPr userDrawn="1"/>
        </p:nvSpPr>
        <p:spPr bwMode="auto">
          <a:xfrm>
            <a:off x="465138" y="950913"/>
            <a:ext cx="11263312"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1425310943"/>
      </p:ext>
    </p:extLst>
  </p:cSld>
  <p:clrMap bg1="lt1" tx1="dk1" bg2="lt2" tx2="dk2" accent1="accent1" accent2="accent2" accent3="accent3" accent4="accent4" accent5="accent5" accent6="accent6" hlink="hlink" folHlink="folHlink"/>
  <p:sldLayoutIdLst>
    <p:sldLayoutId id="2147486417" r:id="rId1"/>
    <p:sldLayoutId id="2147486418" r:id="rId2"/>
    <p:sldLayoutId id="2147486419" r:id="rId3"/>
    <p:sldLayoutId id="2147486420" r:id="rId4"/>
  </p:sldLayoutIdLst>
  <p:hf sldNum="0" hdr="0" dt="0"/>
  <p:txStyles>
    <p:title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179388" indent="-179388"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cs typeface="+mn-cs"/>
        </a:defRPr>
      </a:lvl1pPr>
      <a:lvl2pPr marL="349250" indent="-168275" algn="l" rtl="0" eaLnBrk="0" fontAlgn="base" hangingPunct="0">
        <a:spcBef>
          <a:spcPct val="20000"/>
        </a:spcBef>
        <a:spcAft>
          <a:spcPct val="0"/>
        </a:spcAft>
        <a:buFont typeface="Wingdings" panose="05000000000000000000" pitchFamily="2" charset="2"/>
        <a:buChar char="§"/>
        <a:defRPr>
          <a:solidFill>
            <a:schemeClr val="tx1"/>
          </a:solidFill>
          <a:latin typeface="+mn-lt"/>
        </a:defRPr>
      </a:lvl2pPr>
      <a:lvl3pPr marL="538163" indent="-187325" algn="l" rtl="0" eaLnBrk="0" fontAlgn="base" hangingPunct="0">
        <a:spcBef>
          <a:spcPct val="20000"/>
        </a:spcBef>
        <a:spcAft>
          <a:spcPct val="0"/>
        </a:spcAft>
        <a:buFont typeface="Wingdings" panose="05000000000000000000" pitchFamily="2" charset="2"/>
        <a:buChar char="§"/>
        <a:defRPr>
          <a:solidFill>
            <a:schemeClr val="tx1"/>
          </a:solidFill>
          <a:latin typeface="+mn-lt"/>
        </a:defRPr>
      </a:lvl3pPr>
      <a:lvl4pPr marL="717550" indent="-173038"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4pPr>
      <a:lvl5pPr marL="908050" indent="-188913"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7" name="Rectangle 13"/>
          <p:cNvSpPr>
            <a:spLocks noChangeArrowheads="1"/>
          </p:cNvSpPr>
          <p:nvPr/>
        </p:nvSpPr>
        <p:spPr bwMode="auto">
          <a:xfrm>
            <a:off x="239356" y="753420"/>
            <a:ext cx="11618217" cy="1081088"/>
          </a:xfrm>
          <a:prstGeom prst="rect">
            <a:avLst/>
          </a:prstGeom>
          <a:noFill/>
          <a:ln w="9525">
            <a:noFill/>
            <a:miter lim="800000"/>
            <a:headEnd/>
            <a:tailEnd/>
          </a:ln>
          <a:effectLst/>
        </p:spPr>
        <p:txBody>
          <a:bodyPr wrap="none" anchor="ctr"/>
          <a:lstStyle/>
          <a:p>
            <a:endParaRPr lang="de-DE">
              <a:latin typeface="+mn-lt"/>
              <a:cs typeface="Tahoma" pitchFamily="34" charset="0"/>
            </a:endParaRPr>
          </a:p>
        </p:txBody>
      </p:sp>
      <p:sp>
        <p:nvSpPr>
          <p:cNvPr id="1026" name="Rectangle 2"/>
          <p:cNvSpPr>
            <a:spLocks noGrp="1" noChangeArrowheads="1"/>
          </p:cNvSpPr>
          <p:nvPr>
            <p:ph type="title"/>
          </p:nvPr>
        </p:nvSpPr>
        <p:spPr bwMode="auto">
          <a:xfrm>
            <a:off x="672004" y="480000"/>
            <a:ext cx="9120000" cy="4800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de-DE" dirty="0"/>
              <a:t>TITELMASTERFORMAT DURCH KLICKEN</a:t>
            </a:r>
          </a:p>
        </p:txBody>
      </p:sp>
      <p:sp>
        <p:nvSpPr>
          <p:cNvPr id="1027" name="Rectangle 3"/>
          <p:cNvSpPr>
            <a:spLocks noGrp="1" noChangeArrowheads="1"/>
          </p:cNvSpPr>
          <p:nvPr>
            <p:ph type="body" idx="1"/>
          </p:nvPr>
        </p:nvSpPr>
        <p:spPr bwMode="auto">
          <a:xfrm>
            <a:off x="672001" y="2112000"/>
            <a:ext cx="11040000" cy="39360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Rectangle 8"/>
          <p:cNvSpPr>
            <a:spLocks noChangeArrowheads="1"/>
          </p:cNvSpPr>
          <p:nvPr/>
        </p:nvSpPr>
        <p:spPr bwMode="auto">
          <a:xfrm>
            <a:off x="651937" y="304801"/>
            <a:ext cx="11184000" cy="54000"/>
          </a:xfrm>
          <a:prstGeom prst="rect">
            <a:avLst/>
          </a:prstGeom>
          <a:solidFill>
            <a:schemeClr val="accent1"/>
          </a:solidFill>
          <a:ln w="3175">
            <a:noFill/>
            <a:miter lim="800000"/>
            <a:headEnd/>
            <a:tailEnd/>
          </a:ln>
        </p:spPr>
        <p:txBody>
          <a:bodyPr/>
          <a:lstStyle/>
          <a:p>
            <a:endParaRPr lang="de-DE">
              <a:latin typeface="+mn-lt"/>
              <a:cs typeface="Tahoma" pitchFamily="34" charset="0"/>
            </a:endParaRPr>
          </a:p>
        </p:txBody>
      </p:sp>
      <p:grpSp>
        <p:nvGrpSpPr>
          <p:cNvPr id="3" name="Gruppierung 2"/>
          <p:cNvGrpSpPr/>
          <p:nvPr/>
        </p:nvGrpSpPr>
        <p:grpSpPr>
          <a:xfrm>
            <a:off x="9887088" y="477223"/>
            <a:ext cx="2304912" cy="870205"/>
            <a:chOff x="7415316" y="357917"/>
            <a:chExt cx="1728684" cy="652654"/>
          </a:xfrm>
          <a:solidFill>
            <a:schemeClr val="bg1"/>
          </a:solidFill>
        </p:grpSpPr>
        <p:sp>
          <p:nvSpPr>
            <p:cNvPr id="15" name="Rechteck 14"/>
            <p:cNvSpPr/>
            <p:nvPr/>
          </p:nvSpPr>
          <p:spPr>
            <a:xfrm>
              <a:off x="7415316" y="357917"/>
              <a:ext cx="1728684" cy="652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Picture 9" descr="tud_logo"/>
            <p:cNvPicPr>
              <a:picLocks noChangeAspect="1" noChangeArrowheads="1"/>
            </p:cNvPicPr>
            <p:nvPr/>
          </p:nvPicPr>
          <p:blipFill rotWithShape="1">
            <a:blip r:embed="rId11" cstate="print">
              <a:clrChange>
                <a:clrFrom>
                  <a:srgbClr val="FDFDFD"/>
                </a:clrFrom>
                <a:clrTo>
                  <a:srgbClr val="FDFDFD">
                    <a:alpha val="0"/>
                  </a:srgbClr>
                </a:clrTo>
              </a:clrChange>
              <a:extLst>
                <a:ext uri="{28A0092B-C50C-407E-A947-70E740481C1C}">
                  <a14:useLocalDpi xmlns:a14="http://schemas.microsoft.com/office/drawing/2010/main"/>
                </a:ext>
              </a:extLst>
            </a:blip>
            <a:srcRect l="7733" t="6878" r="5453" b="9546"/>
            <a:stretch/>
          </p:blipFill>
          <p:spPr bwMode="auto">
            <a:xfrm>
              <a:off x="7608875" y="407299"/>
              <a:ext cx="1404584" cy="540631"/>
            </a:xfrm>
            <a:prstGeom prst="rect">
              <a:avLst/>
            </a:prstGeom>
            <a:grpFill/>
            <a:ln w="9525">
              <a:noFill/>
              <a:miter lim="800000"/>
              <a:headEnd/>
              <a:tailEnd/>
            </a:ln>
          </p:spPr>
        </p:pic>
      </p:grpSp>
      <p:pic>
        <p:nvPicPr>
          <p:cNvPr id="13" name="Bild 12"/>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78112" y="6210504"/>
            <a:ext cx="11192933" cy="508000"/>
          </a:xfrm>
          <a:prstGeom prst="rect">
            <a:avLst/>
          </a:prstGeom>
        </p:spPr>
      </p:pic>
      <p:pic>
        <p:nvPicPr>
          <p:cNvPr id="14" name="Grafik 13"/>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220397" y="6344851"/>
            <a:ext cx="596832" cy="442844"/>
          </a:xfrm>
          <a:prstGeom prst="rect">
            <a:avLst/>
          </a:prstGeom>
        </p:spPr>
      </p:pic>
      <p:sp>
        <p:nvSpPr>
          <p:cNvPr id="12" name="Textfeld 11"/>
          <p:cNvSpPr txBox="1"/>
          <p:nvPr userDrawn="1"/>
        </p:nvSpPr>
        <p:spPr>
          <a:xfrm>
            <a:off x="4033095" y="6510697"/>
            <a:ext cx="8160000" cy="246221"/>
          </a:xfrm>
          <a:prstGeom prst="rect">
            <a:avLst/>
          </a:prstGeom>
          <a:noFill/>
        </p:spPr>
        <p:txBody>
          <a:bodyPr wrap="square" rtlCol="0">
            <a:spAutoFit/>
          </a:bodyPr>
          <a:lstStyle/>
          <a:p>
            <a:pPr algn="ctr" fontAlgn="base">
              <a:spcBef>
                <a:spcPct val="0"/>
              </a:spcBef>
              <a:spcAft>
                <a:spcPct val="0"/>
              </a:spcAft>
              <a:defRPr/>
            </a:pPr>
            <a:r>
              <a:rPr lang="de-DE" sz="1000" kern="1200" dirty="0">
                <a:solidFill>
                  <a:schemeClr val="accent3">
                    <a:lumMod val="50000"/>
                  </a:schemeClr>
                </a:solidFill>
                <a:latin typeface="+mn-lt"/>
                <a:ea typeface="+mn-ea"/>
                <a:cs typeface="Replica Std"/>
              </a:rPr>
              <a:t>Maschinendynamik - Prof. Dr.-Ing. Tobias Melz</a:t>
            </a:r>
            <a:r>
              <a:rPr lang="de-DE" sz="1000" kern="1200" baseline="0" dirty="0">
                <a:solidFill>
                  <a:schemeClr val="accent3">
                    <a:lumMod val="50000"/>
                  </a:schemeClr>
                </a:solidFill>
                <a:latin typeface="+mn-lt"/>
                <a:ea typeface="+mn-ea"/>
                <a:cs typeface="Replica Std"/>
              </a:rPr>
              <a:t>          WS 21/22     </a:t>
            </a:r>
            <a:fld id="{8E9B2640-8CD7-45FF-9440-54608BC46479}" type="slidenum">
              <a:rPr lang="de-DE" sz="1000" kern="1200" smtClean="0">
                <a:solidFill>
                  <a:schemeClr val="accent3">
                    <a:lumMod val="50000"/>
                  </a:schemeClr>
                </a:solidFill>
                <a:latin typeface="+mn-lt"/>
                <a:ea typeface="+mn-ea"/>
                <a:cs typeface="Replica Std"/>
              </a:rPr>
              <a:pPr algn="ctr" fontAlgn="base">
                <a:spcBef>
                  <a:spcPct val="0"/>
                </a:spcBef>
                <a:spcAft>
                  <a:spcPct val="0"/>
                </a:spcAft>
                <a:defRPr/>
              </a:pPr>
              <a:t>‹Nr.›</a:t>
            </a:fld>
            <a:endParaRPr lang="de-DE" sz="1000" kern="1200" dirty="0">
              <a:solidFill>
                <a:schemeClr val="accent3">
                  <a:lumMod val="50000"/>
                </a:schemeClr>
              </a:solidFill>
              <a:latin typeface="+mn-lt"/>
              <a:ea typeface="+mn-ea"/>
              <a:cs typeface="Replica Std"/>
            </a:endParaRPr>
          </a:p>
        </p:txBody>
      </p:sp>
    </p:spTree>
    <p:extLst>
      <p:ext uri="{BB962C8B-B14F-4D97-AF65-F5344CB8AC3E}">
        <p14:creationId xmlns:p14="http://schemas.microsoft.com/office/powerpoint/2010/main" val="2384579445"/>
      </p:ext>
    </p:extLst>
  </p:cSld>
  <p:clrMap bg1="lt1" tx1="dk1" bg2="lt2" tx2="dk2" accent1="accent1" accent2="accent2" accent3="accent3" accent4="accent4" accent5="accent5" accent6="accent6" hlink="hlink" folHlink="folHlink"/>
  <p:sldLayoutIdLst>
    <p:sldLayoutId id="2147486422" r:id="rId1"/>
    <p:sldLayoutId id="2147486423" r:id="rId2"/>
    <p:sldLayoutId id="2147486424" r:id="rId3"/>
    <p:sldLayoutId id="2147486425" r:id="rId4"/>
    <p:sldLayoutId id="2147486426" r:id="rId5"/>
    <p:sldLayoutId id="2147486427" r:id="rId6"/>
    <p:sldLayoutId id="2147486428" r:id="rId7"/>
    <p:sldLayoutId id="2147486430" r:id="rId8"/>
    <p:sldLayoutId id="2147486431" r:id="rId9"/>
  </p:sldLayoutIdLst>
  <p:hf sldNum="0" hdr="0" ftr="0" dt="0"/>
  <p:txStyles>
    <p:titleStyle>
      <a:lvl1pPr algn="l" rtl="0" eaLnBrk="1" fontAlgn="base" hangingPunct="1">
        <a:spcBef>
          <a:spcPct val="0"/>
        </a:spcBef>
        <a:spcAft>
          <a:spcPct val="0"/>
        </a:spcAft>
        <a:defRPr sz="2800" b="1" i="0">
          <a:solidFill>
            <a:schemeClr val="tx1"/>
          </a:solidFill>
          <a:latin typeface="+mj-lt"/>
          <a:ea typeface="Verdana" charset="0"/>
          <a:cs typeface="Verdana" charset="0"/>
        </a:defRPr>
      </a:lvl1pPr>
      <a:lvl2pPr algn="l" rtl="0" eaLnBrk="1" fontAlgn="base" hangingPunct="1">
        <a:spcBef>
          <a:spcPct val="0"/>
        </a:spcBef>
        <a:spcAft>
          <a:spcPct val="0"/>
        </a:spcAft>
        <a:defRPr sz="2880" b="1">
          <a:solidFill>
            <a:schemeClr val="tx1"/>
          </a:solidFill>
          <a:latin typeface="Arial" charset="0"/>
        </a:defRPr>
      </a:lvl2pPr>
      <a:lvl3pPr algn="l" rtl="0" eaLnBrk="1" fontAlgn="base" hangingPunct="1">
        <a:spcBef>
          <a:spcPct val="0"/>
        </a:spcBef>
        <a:spcAft>
          <a:spcPct val="0"/>
        </a:spcAft>
        <a:defRPr sz="2880" b="1">
          <a:solidFill>
            <a:schemeClr val="tx1"/>
          </a:solidFill>
          <a:latin typeface="Arial" charset="0"/>
        </a:defRPr>
      </a:lvl3pPr>
      <a:lvl4pPr algn="l" rtl="0" eaLnBrk="1" fontAlgn="base" hangingPunct="1">
        <a:spcBef>
          <a:spcPct val="0"/>
        </a:spcBef>
        <a:spcAft>
          <a:spcPct val="0"/>
        </a:spcAft>
        <a:defRPr sz="2880" b="1">
          <a:solidFill>
            <a:schemeClr val="tx1"/>
          </a:solidFill>
          <a:latin typeface="Arial" charset="0"/>
        </a:defRPr>
      </a:lvl4pPr>
      <a:lvl5pPr algn="l" rtl="0" eaLnBrk="1" fontAlgn="base" hangingPunct="1">
        <a:spcBef>
          <a:spcPct val="0"/>
        </a:spcBef>
        <a:spcAft>
          <a:spcPct val="0"/>
        </a:spcAft>
        <a:defRPr sz="2880" b="1">
          <a:solidFill>
            <a:schemeClr val="tx1"/>
          </a:solidFill>
          <a:latin typeface="Arial" charset="0"/>
        </a:defRPr>
      </a:lvl5pPr>
      <a:lvl6pPr marL="548626" algn="l" rtl="0" eaLnBrk="1" fontAlgn="base" hangingPunct="1">
        <a:spcBef>
          <a:spcPct val="0"/>
        </a:spcBef>
        <a:spcAft>
          <a:spcPct val="0"/>
        </a:spcAft>
        <a:defRPr sz="2880" b="1">
          <a:solidFill>
            <a:schemeClr val="tx1"/>
          </a:solidFill>
          <a:latin typeface="Arial" charset="0"/>
        </a:defRPr>
      </a:lvl6pPr>
      <a:lvl7pPr marL="1097253" algn="l" rtl="0" eaLnBrk="1" fontAlgn="base" hangingPunct="1">
        <a:spcBef>
          <a:spcPct val="0"/>
        </a:spcBef>
        <a:spcAft>
          <a:spcPct val="0"/>
        </a:spcAft>
        <a:defRPr sz="2880" b="1">
          <a:solidFill>
            <a:schemeClr val="tx1"/>
          </a:solidFill>
          <a:latin typeface="Arial" charset="0"/>
        </a:defRPr>
      </a:lvl7pPr>
      <a:lvl8pPr marL="1645879" algn="l" rtl="0" eaLnBrk="1" fontAlgn="base" hangingPunct="1">
        <a:spcBef>
          <a:spcPct val="0"/>
        </a:spcBef>
        <a:spcAft>
          <a:spcPct val="0"/>
        </a:spcAft>
        <a:defRPr sz="2880" b="1">
          <a:solidFill>
            <a:schemeClr val="tx1"/>
          </a:solidFill>
          <a:latin typeface="Arial" charset="0"/>
        </a:defRPr>
      </a:lvl8pPr>
      <a:lvl9pPr marL="2194505" algn="l" rtl="0" eaLnBrk="1" fontAlgn="base" hangingPunct="1">
        <a:spcBef>
          <a:spcPct val="0"/>
        </a:spcBef>
        <a:spcAft>
          <a:spcPct val="0"/>
        </a:spcAft>
        <a:defRPr sz="2880" b="1">
          <a:solidFill>
            <a:schemeClr val="tx1"/>
          </a:solidFill>
          <a:latin typeface="Arial" charset="0"/>
        </a:defRPr>
      </a:lvl9pPr>
    </p:titleStyle>
    <p:bodyStyle>
      <a:lvl1pPr marL="215261" indent="-215261" algn="l" rtl="0" eaLnBrk="1" fontAlgn="base" hangingPunct="1">
        <a:lnSpc>
          <a:spcPct val="100000"/>
        </a:lnSpc>
        <a:spcBef>
          <a:spcPts val="240"/>
        </a:spcBef>
        <a:spcAft>
          <a:spcPts val="276"/>
        </a:spcAft>
        <a:buFont typeface="Wingdings" pitchFamily="2" charset="2"/>
        <a:buNone/>
        <a:defRPr sz="2000" b="0" i="0">
          <a:solidFill>
            <a:schemeClr val="tx1"/>
          </a:solidFill>
          <a:latin typeface="+mn-lt"/>
          <a:ea typeface="Verdana" charset="0"/>
          <a:cs typeface="Verdana" charset="0"/>
        </a:defRPr>
      </a:lvl1pPr>
      <a:lvl2pPr marL="215261" indent="-213355" algn="l" rtl="0" eaLnBrk="1" fontAlgn="base" hangingPunct="1">
        <a:lnSpc>
          <a:spcPct val="100000"/>
        </a:lnSpc>
        <a:spcBef>
          <a:spcPts val="240"/>
        </a:spcBef>
        <a:spcAft>
          <a:spcPts val="276"/>
        </a:spcAft>
        <a:buFont typeface="Wingdings" pitchFamily="2" charset="2"/>
        <a:buChar char="§"/>
        <a:defRPr sz="2000" b="0" i="0">
          <a:solidFill>
            <a:schemeClr val="tx1"/>
          </a:solidFill>
          <a:latin typeface="+mn-lt"/>
          <a:ea typeface="Verdana" charset="0"/>
          <a:cs typeface="Verdana" charset="0"/>
        </a:defRPr>
      </a:lvl2pPr>
      <a:lvl3pPr marL="645780" indent="-224785" algn="l" rtl="0" eaLnBrk="1" fontAlgn="base" hangingPunct="1">
        <a:lnSpc>
          <a:spcPct val="100000"/>
        </a:lnSpc>
        <a:spcBef>
          <a:spcPts val="240"/>
        </a:spcBef>
        <a:spcAft>
          <a:spcPts val="276"/>
        </a:spcAft>
        <a:buFont typeface="Wingdings" pitchFamily="2" charset="2"/>
        <a:buChar char="§"/>
        <a:defRPr sz="1867" b="0" i="0">
          <a:solidFill>
            <a:schemeClr val="tx1"/>
          </a:solidFill>
          <a:latin typeface="+mn-lt"/>
          <a:ea typeface="Verdana" charset="0"/>
          <a:cs typeface="Verdana" charset="0"/>
        </a:defRPr>
      </a:lvl3pPr>
      <a:lvl4pPr marL="861038" indent="-207641" algn="l" rtl="0" eaLnBrk="1" fontAlgn="base" hangingPunct="1">
        <a:lnSpc>
          <a:spcPct val="100000"/>
        </a:lnSpc>
        <a:spcBef>
          <a:spcPts val="240"/>
        </a:spcBef>
        <a:spcAft>
          <a:spcPts val="276"/>
        </a:spcAft>
        <a:buFont typeface="Wingdings" pitchFamily="2" charset="2"/>
        <a:buChar char="§"/>
        <a:defRPr sz="1733" b="0" i="0">
          <a:solidFill>
            <a:schemeClr val="tx1"/>
          </a:solidFill>
          <a:latin typeface="+mn-lt"/>
          <a:ea typeface="Verdana" charset="0"/>
          <a:cs typeface="Verdana" charset="0"/>
        </a:defRPr>
      </a:lvl4pPr>
      <a:lvl5pPr marL="1089633" indent="-226690" algn="l" rtl="0" eaLnBrk="1" fontAlgn="base" hangingPunct="1">
        <a:lnSpc>
          <a:spcPct val="100000"/>
        </a:lnSpc>
        <a:spcBef>
          <a:spcPts val="240"/>
        </a:spcBef>
        <a:spcAft>
          <a:spcPts val="276"/>
        </a:spcAft>
        <a:buFont typeface="Wingdings" pitchFamily="2" charset="2"/>
        <a:buChar char="§"/>
        <a:defRPr sz="1600" b="0" i="0">
          <a:solidFill>
            <a:schemeClr val="tx1"/>
          </a:solidFill>
          <a:latin typeface="+mn-lt"/>
          <a:ea typeface="Verdana" charset="0"/>
          <a:cs typeface="Verdana" charset="0"/>
        </a:defRPr>
      </a:lvl5pPr>
      <a:lvl6pPr marL="1638259" indent="-226690" algn="l" rtl="0" eaLnBrk="1" fontAlgn="base" hangingPunct="1">
        <a:spcBef>
          <a:spcPct val="20000"/>
        </a:spcBef>
        <a:spcAft>
          <a:spcPct val="0"/>
        </a:spcAft>
        <a:buFont typeface="Wingdings" pitchFamily="2" charset="2"/>
        <a:buChar char="§"/>
        <a:defRPr sz="1920">
          <a:solidFill>
            <a:schemeClr val="tx1"/>
          </a:solidFill>
          <a:latin typeface="+mn-lt"/>
        </a:defRPr>
      </a:lvl6pPr>
      <a:lvl7pPr marL="2186885" indent="-226690" algn="l" rtl="0" eaLnBrk="1" fontAlgn="base" hangingPunct="1">
        <a:spcBef>
          <a:spcPct val="20000"/>
        </a:spcBef>
        <a:spcAft>
          <a:spcPct val="0"/>
        </a:spcAft>
        <a:buFont typeface="Wingdings" pitchFamily="2" charset="2"/>
        <a:buChar char="§"/>
        <a:defRPr sz="1920">
          <a:solidFill>
            <a:schemeClr val="tx1"/>
          </a:solidFill>
          <a:latin typeface="+mn-lt"/>
        </a:defRPr>
      </a:lvl7pPr>
      <a:lvl8pPr marL="2735512" indent="-226690" algn="l" rtl="0" eaLnBrk="1" fontAlgn="base" hangingPunct="1">
        <a:spcBef>
          <a:spcPct val="20000"/>
        </a:spcBef>
        <a:spcAft>
          <a:spcPct val="0"/>
        </a:spcAft>
        <a:buFont typeface="Wingdings" pitchFamily="2" charset="2"/>
        <a:buChar char="§"/>
        <a:defRPr sz="1920">
          <a:solidFill>
            <a:schemeClr val="tx1"/>
          </a:solidFill>
          <a:latin typeface="+mn-lt"/>
        </a:defRPr>
      </a:lvl8pPr>
      <a:lvl9pPr marL="3284138" indent="-226690" algn="l" rtl="0" eaLnBrk="1" fontAlgn="base" hangingPunct="1">
        <a:spcBef>
          <a:spcPct val="20000"/>
        </a:spcBef>
        <a:spcAft>
          <a:spcPct val="0"/>
        </a:spcAft>
        <a:buFont typeface="Wingdings" pitchFamily="2" charset="2"/>
        <a:buChar char="§"/>
        <a:defRPr sz="1920">
          <a:solidFill>
            <a:schemeClr val="tx1"/>
          </a:solidFill>
          <a:latin typeface="+mn-lt"/>
        </a:defRPr>
      </a:lvl9pPr>
    </p:bodyStyle>
    <p:otherStyle>
      <a:defPPr>
        <a:defRPr lang="de-DE"/>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67">
          <p15:clr>
            <a:srgbClr val="F26B43"/>
          </p15:clr>
        </p15:guide>
        <p15:guide id="2" orient="horz" pos="758">
          <p15:clr>
            <a:srgbClr val="F26B43"/>
          </p15:clr>
        </p15:guide>
        <p15:guide id="3" orient="horz" pos="667">
          <p15:clr>
            <a:srgbClr val="F26B43"/>
          </p15:clr>
        </p15:guide>
        <p15:guide id="4" orient="horz" pos="237">
          <p15:clr>
            <a:srgbClr val="F26B43"/>
          </p15:clr>
        </p15:guide>
        <p15:guide id="5" pos="317">
          <p15:clr>
            <a:srgbClr val="F26B43"/>
          </p15:clr>
        </p15:guide>
        <p15:guide id="6" pos="5443">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7" name="Rectangle 13"/>
          <p:cNvSpPr>
            <a:spLocks noChangeArrowheads="1"/>
          </p:cNvSpPr>
          <p:nvPr/>
        </p:nvSpPr>
        <p:spPr bwMode="auto">
          <a:xfrm>
            <a:off x="239356" y="753420"/>
            <a:ext cx="11618217" cy="1081088"/>
          </a:xfrm>
          <a:prstGeom prst="rect">
            <a:avLst/>
          </a:prstGeom>
          <a:noFill/>
          <a:ln w="9525">
            <a:noFill/>
            <a:miter lim="800000"/>
            <a:headEnd/>
            <a:tailEnd/>
          </a:ln>
          <a:effectLst/>
        </p:spPr>
        <p:txBody>
          <a:bodyPr wrap="none" anchor="ctr"/>
          <a:lstStyle/>
          <a:p>
            <a:endParaRPr lang="de-DE">
              <a:latin typeface="+mn-lt"/>
              <a:cs typeface="Tahoma" pitchFamily="34" charset="0"/>
            </a:endParaRPr>
          </a:p>
        </p:txBody>
      </p:sp>
      <p:sp>
        <p:nvSpPr>
          <p:cNvPr id="1026" name="Rectangle 2"/>
          <p:cNvSpPr>
            <a:spLocks noGrp="1" noChangeArrowheads="1"/>
          </p:cNvSpPr>
          <p:nvPr>
            <p:ph type="title"/>
          </p:nvPr>
        </p:nvSpPr>
        <p:spPr bwMode="auto">
          <a:xfrm>
            <a:off x="672004" y="480000"/>
            <a:ext cx="9120000" cy="4800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de-DE" dirty="0"/>
              <a:t>TITELMASTERFORMAT DURCH KLICKEN</a:t>
            </a:r>
          </a:p>
        </p:txBody>
      </p:sp>
      <p:sp>
        <p:nvSpPr>
          <p:cNvPr id="1027" name="Rectangle 3"/>
          <p:cNvSpPr>
            <a:spLocks noGrp="1" noChangeArrowheads="1"/>
          </p:cNvSpPr>
          <p:nvPr>
            <p:ph type="body" idx="1"/>
          </p:nvPr>
        </p:nvSpPr>
        <p:spPr bwMode="auto">
          <a:xfrm>
            <a:off x="672001" y="2112000"/>
            <a:ext cx="11040000" cy="39360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Rectangle 8"/>
          <p:cNvSpPr>
            <a:spLocks noChangeArrowheads="1"/>
          </p:cNvSpPr>
          <p:nvPr/>
        </p:nvSpPr>
        <p:spPr bwMode="auto">
          <a:xfrm>
            <a:off x="651937" y="304801"/>
            <a:ext cx="11184000" cy="54000"/>
          </a:xfrm>
          <a:prstGeom prst="rect">
            <a:avLst/>
          </a:prstGeom>
          <a:solidFill>
            <a:schemeClr val="accent1"/>
          </a:solidFill>
          <a:ln w="3175">
            <a:noFill/>
            <a:miter lim="800000"/>
            <a:headEnd/>
            <a:tailEnd/>
          </a:ln>
        </p:spPr>
        <p:txBody>
          <a:bodyPr/>
          <a:lstStyle/>
          <a:p>
            <a:endParaRPr lang="de-DE">
              <a:latin typeface="+mn-lt"/>
              <a:cs typeface="Tahoma" pitchFamily="34" charset="0"/>
            </a:endParaRPr>
          </a:p>
        </p:txBody>
      </p:sp>
      <p:grpSp>
        <p:nvGrpSpPr>
          <p:cNvPr id="3" name="Gruppierung 2"/>
          <p:cNvGrpSpPr/>
          <p:nvPr/>
        </p:nvGrpSpPr>
        <p:grpSpPr>
          <a:xfrm>
            <a:off x="9887088" y="477223"/>
            <a:ext cx="2304912" cy="870205"/>
            <a:chOff x="7415316" y="357917"/>
            <a:chExt cx="1728684" cy="652654"/>
          </a:xfrm>
          <a:solidFill>
            <a:schemeClr val="bg1"/>
          </a:solidFill>
        </p:grpSpPr>
        <p:sp>
          <p:nvSpPr>
            <p:cNvPr id="15" name="Rechteck 14"/>
            <p:cNvSpPr/>
            <p:nvPr/>
          </p:nvSpPr>
          <p:spPr>
            <a:xfrm>
              <a:off x="7415316" y="357917"/>
              <a:ext cx="1728684" cy="652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Picture 9" descr="tud_logo"/>
            <p:cNvPicPr>
              <a:picLocks noChangeAspect="1" noChangeArrowheads="1"/>
            </p:cNvPicPr>
            <p:nvPr/>
          </p:nvPicPr>
          <p:blipFill rotWithShape="1">
            <a:blip r:embed="rId11" cstate="print">
              <a:clrChange>
                <a:clrFrom>
                  <a:srgbClr val="FDFDFD"/>
                </a:clrFrom>
                <a:clrTo>
                  <a:srgbClr val="FDFDFD">
                    <a:alpha val="0"/>
                  </a:srgbClr>
                </a:clrTo>
              </a:clrChange>
              <a:extLst>
                <a:ext uri="{28A0092B-C50C-407E-A947-70E740481C1C}">
                  <a14:useLocalDpi xmlns:a14="http://schemas.microsoft.com/office/drawing/2010/main" val="0"/>
                </a:ext>
              </a:extLst>
            </a:blip>
            <a:srcRect l="7733" t="6878" r="5453" b="9546"/>
            <a:stretch/>
          </p:blipFill>
          <p:spPr bwMode="auto">
            <a:xfrm>
              <a:off x="7608875" y="407299"/>
              <a:ext cx="1404584" cy="540631"/>
            </a:xfrm>
            <a:prstGeom prst="rect">
              <a:avLst/>
            </a:prstGeom>
            <a:grpFill/>
            <a:ln w="9525">
              <a:noFill/>
              <a:miter lim="800000"/>
              <a:headEnd/>
              <a:tailEnd/>
            </a:ln>
          </p:spPr>
        </p:pic>
      </p:grpSp>
      <p:pic>
        <p:nvPicPr>
          <p:cNvPr id="13" name="Bild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8112" y="6210504"/>
            <a:ext cx="11192933" cy="508000"/>
          </a:xfrm>
          <a:prstGeom prst="rect">
            <a:avLst/>
          </a:prstGeom>
        </p:spPr>
      </p:pic>
      <p:pic>
        <p:nvPicPr>
          <p:cNvPr id="14" name="Grafik 13"/>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220397" y="6344851"/>
            <a:ext cx="596832" cy="442844"/>
          </a:xfrm>
          <a:prstGeom prst="rect">
            <a:avLst/>
          </a:prstGeom>
        </p:spPr>
      </p:pic>
      <p:sp>
        <p:nvSpPr>
          <p:cNvPr id="12" name="Textfeld 11"/>
          <p:cNvSpPr txBox="1"/>
          <p:nvPr userDrawn="1"/>
        </p:nvSpPr>
        <p:spPr>
          <a:xfrm>
            <a:off x="4033095" y="6510697"/>
            <a:ext cx="8160000" cy="246221"/>
          </a:xfrm>
          <a:prstGeom prst="rect">
            <a:avLst/>
          </a:prstGeom>
          <a:noFill/>
        </p:spPr>
        <p:txBody>
          <a:bodyPr wrap="square" rtlCol="0">
            <a:spAutoFit/>
          </a:bodyPr>
          <a:lstStyle/>
          <a:p>
            <a:pPr algn="ctr" fontAlgn="base">
              <a:spcBef>
                <a:spcPct val="0"/>
              </a:spcBef>
              <a:spcAft>
                <a:spcPct val="0"/>
              </a:spcAft>
              <a:defRPr/>
            </a:pPr>
            <a:r>
              <a:rPr lang="de-DE" sz="1000" kern="1200" dirty="0">
                <a:solidFill>
                  <a:schemeClr val="accent3">
                    <a:lumMod val="50000"/>
                  </a:schemeClr>
                </a:solidFill>
                <a:latin typeface="+mn-lt"/>
                <a:ea typeface="+mn-ea"/>
                <a:cs typeface="Replica Std"/>
              </a:rPr>
              <a:t>Maschinendynamik - Prof. Dr.-Ing. Tobias Melz</a:t>
            </a:r>
            <a:r>
              <a:rPr lang="de-DE" sz="1000" kern="1200" baseline="0" dirty="0">
                <a:solidFill>
                  <a:schemeClr val="accent3">
                    <a:lumMod val="50000"/>
                  </a:schemeClr>
                </a:solidFill>
                <a:latin typeface="+mn-lt"/>
                <a:ea typeface="+mn-ea"/>
                <a:cs typeface="Replica Std"/>
              </a:rPr>
              <a:t>          	</a:t>
            </a:r>
            <a:fld id="{8E9B2640-8CD7-45FF-9440-54608BC46479}" type="slidenum">
              <a:rPr lang="de-DE" sz="1000" kern="1200" smtClean="0">
                <a:solidFill>
                  <a:schemeClr val="accent3">
                    <a:lumMod val="50000"/>
                  </a:schemeClr>
                </a:solidFill>
                <a:latin typeface="+mn-lt"/>
                <a:ea typeface="+mn-ea"/>
                <a:cs typeface="Replica Std"/>
              </a:rPr>
              <a:pPr algn="ctr" fontAlgn="base">
                <a:spcBef>
                  <a:spcPct val="0"/>
                </a:spcBef>
                <a:spcAft>
                  <a:spcPct val="0"/>
                </a:spcAft>
                <a:defRPr/>
              </a:pPr>
              <a:t>‹Nr.›</a:t>
            </a:fld>
            <a:endParaRPr lang="de-DE" sz="1000" kern="1200" dirty="0">
              <a:solidFill>
                <a:schemeClr val="accent3">
                  <a:lumMod val="50000"/>
                </a:schemeClr>
              </a:solidFill>
              <a:latin typeface="+mn-lt"/>
              <a:ea typeface="+mn-ea"/>
              <a:cs typeface="Replica Std"/>
            </a:endParaRPr>
          </a:p>
        </p:txBody>
      </p:sp>
    </p:spTree>
    <p:extLst>
      <p:ext uri="{BB962C8B-B14F-4D97-AF65-F5344CB8AC3E}">
        <p14:creationId xmlns:p14="http://schemas.microsoft.com/office/powerpoint/2010/main" val="861668628"/>
      </p:ext>
    </p:extLst>
  </p:cSld>
  <p:clrMap bg1="lt1" tx1="dk1" bg2="lt2" tx2="dk2" accent1="accent1" accent2="accent2" accent3="accent3" accent4="accent4" accent5="accent5" accent6="accent6" hlink="hlink" folHlink="folHlink"/>
  <p:sldLayoutIdLst>
    <p:sldLayoutId id="2147486433" r:id="rId1"/>
    <p:sldLayoutId id="2147486434" r:id="rId2"/>
    <p:sldLayoutId id="2147486435" r:id="rId3"/>
    <p:sldLayoutId id="2147486436" r:id="rId4"/>
    <p:sldLayoutId id="2147486437" r:id="rId5"/>
    <p:sldLayoutId id="2147486438" r:id="rId6"/>
    <p:sldLayoutId id="2147486439" r:id="rId7"/>
    <p:sldLayoutId id="2147486441" r:id="rId8"/>
    <p:sldLayoutId id="2147486442" r:id="rId9"/>
  </p:sldLayoutIdLst>
  <p:hf sldNum="0" hdr="0" ftr="0" dt="0"/>
  <p:txStyles>
    <p:titleStyle>
      <a:lvl1pPr algn="l" rtl="0" eaLnBrk="1" fontAlgn="base" hangingPunct="1">
        <a:spcBef>
          <a:spcPct val="0"/>
        </a:spcBef>
        <a:spcAft>
          <a:spcPct val="0"/>
        </a:spcAft>
        <a:defRPr sz="2800" b="1" i="0">
          <a:solidFill>
            <a:schemeClr val="tx1"/>
          </a:solidFill>
          <a:latin typeface="+mj-lt"/>
          <a:ea typeface="Verdana" charset="0"/>
          <a:cs typeface="Verdana" charset="0"/>
        </a:defRPr>
      </a:lvl1pPr>
      <a:lvl2pPr algn="l" rtl="0" eaLnBrk="1" fontAlgn="base" hangingPunct="1">
        <a:spcBef>
          <a:spcPct val="0"/>
        </a:spcBef>
        <a:spcAft>
          <a:spcPct val="0"/>
        </a:spcAft>
        <a:defRPr sz="2880" b="1">
          <a:solidFill>
            <a:schemeClr val="tx1"/>
          </a:solidFill>
          <a:latin typeface="Arial" charset="0"/>
        </a:defRPr>
      </a:lvl2pPr>
      <a:lvl3pPr algn="l" rtl="0" eaLnBrk="1" fontAlgn="base" hangingPunct="1">
        <a:spcBef>
          <a:spcPct val="0"/>
        </a:spcBef>
        <a:spcAft>
          <a:spcPct val="0"/>
        </a:spcAft>
        <a:defRPr sz="2880" b="1">
          <a:solidFill>
            <a:schemeClr val="tx1"/>
          </a:solidFill>
          <a:latin typeface="Arial" charset="0"/>
        </a:defRPr>
      </a:lvl3pPr>
      <a:lvl4pPr algn="l" rtl="0" eaLnBrk="1" fontAlgn="base" hangingPunct="1">
        <a:spcBef>
          <a:spcPct val="0"/>
        </a:spcBef>
        <a:spcAft>
          <a:spcPct val="0"/>
        </a:spcAft>
        <a:defRPr sz="2880" b="1">
          <a:solidFill>
            <a:schemeClr val="tx1"/>
          </a:solidFill>
          <a:latin typeface="Arial" charset="0"/>
        </a:defRPr>
      </a:lvl4pPr>
      <a:lvl5pPr algn="l" rtl="0" eaLnBrk="1" fontAlgn="base" hangingPunct="1">
        <a:spcBef>
          <a:spcPct val="0"/>
        </a:spcBef>
        <a:spcAft>
          <a:spcPct val="0"/>
        </a:spcAft>
        <a:defRPr sz="2880" b="1">
          <a:solidFill>
            <a:schemeClr val="tx1"/>
          </a:solidFill>
          <a:latin typeface="Arial" charset="0"/>
        </a:defRPr>
      </a:lvl5pPr>
      <a:lvl6pPr marL="548626" algn="l" rtl="0" eaLnBrk="1" fontAlgn="base" hangingPunct="1">
        <a:spcBef>
          <a:spcPct val="0"/>
        </a:spcBef>
        <a:spcAft>
          <a:spcPct val="0"/>
        </a:spcAft>
        <a:defRPr sz="2880" b="1">
          <a:solidFill>
            <a:schemeClr val="tx1"/>
          </a:solidFill>
          <a:latin typeface="Arial" charset="0"/>
        </a:defRPr>
      </a:lvl6pPr>
      <a:lvl7pPr marL="1097253" algn="l" rtl="0" eaLnBrk="1" fontAlgn="base" hangingPunct="1">
        <a:spcBef>
          <a:spcPct val="0"/>
        </a:spcBef>
        <a:spcAft>
          <a:spcPct val="0"/>
        </a:spcAft>
        <a:defRPr sz="2880" b="1">
          <a:solidFill>
            <a:schemeClr val="tx1"/>
          </a:solidFill>
          <a:latin typeface="Arial" charset="0"/>
        </a:defRPr>
      </a:lvl7pPr>
      <a:lvl8pPr marL="1645879" algn="l" rtl="0" eaLnBrk="1" fontAlgn="base" hangingPunct="1">
        <a:spcBef>
          <a:spcPct val="0"/>
        </a:spcBef>
        <a:spcAft>
          <a:spcPct val="0"/>
        </a:spcAft>
        <a:defRPr sz="2880" b="1">
          <a:solidFill>
            <a:schemeClr val="tx1"/>
          </a:solidFill>
          <a:latin typeface="Arial" charset="0"/>
        </a:defRPr>
      </a:lvl8pPr>
      <a:lvl9pPr marL="2194505" algn="l" rtl="0" eaLnBrk="1" fontAlgn="base" hangingPunct="1">
        <a:spcBef>
          <a:spcPct val="0"/>
        </a:spcBef>
        <a:spcAft>
          <a:spcPct val="0"/>
        </a:spcAft>
        <a:defRPr sz="2880" b="1">
          <a:solidFill>
            <a:schemeClr val="tx1"/>
          </a:solidFill>
          <a:latin typeface="Arial" charset="0"/>
        </a:defRPr>
      </a:lvl9pPr>
    </p:titleStyle>
    <p:bodyStyle>
      <a:lvl1pPr marL="215261" indent="-215261" algn="l" rtl="0" eaLnBrk="1" fontAlgn="base" hangingPunct="1">
        <a:lnSpc>
          <a:spcPct val="100000"/>
        </a:lnSpc>
        <a:spcBef>
          <a:spcPts val="240"/>
        </a:spcBef>
        <a:spcAft>
          <a:spcPts val="276"/>
        </a:spcAft>
        <a:buFont typeface="Wingdings" pitchFamily="2" charset="2"/>
        <a:buNone/>
        <a:defRPr sz="2000" b="0" i="0">
          <a:solidFill>
            <a:schemeClr val="tx1"/>
          </a:solidFill>
          <a:latin typeface="+mn-lt"/>
          <a:ea typeface="Verdana" charset="0"/>
          <a:cs typeface="Verdana" charset="0"/>
        </a:defRPr>
      </a:lvl1pPr>
      <a:lvl2pPr marL="215261" indent="-213355" algn="l" rtl="0" eaLnBrk="1" fontAlgn="base" hangingPunct="1">
        <a:lnSpc>
          <a:spcPct val="100000"/>
        </a:lnSpc>
        <a:spcBef>
          <a:spcPts val="240"/>
        </a:spcBef>
        <a:spcAft>
          <a:spcPts val="276"/>
        </a:spcAft>
        <a:buFont typeface="Wingdings" pitchFamily="2" charset="2"/>
        <a:buChar char="§"/>
        <a:defRPr sz="2000" b="0" i="0">
          <a:solidFill>
            <a:schemeClr val="tx1"/>
          </a:solidFill>
          <a:latin typeface="+mn-lt"/>
          <a:ea typeface="Verdana" charset="0"/>
          <a:cs typeface="Verdana" charset="0"/>
        </a:defRPr>
      </a:lvl2pPr>
      <a:lvl3pPr marL="645780" indent="-224785" algn="l" rtl="0" eaLnBrk="1" fontAlgn="base" hangingPunct="1">
        <a:lnSpc>
          <a:spcPct val="100000"/>
        </a:lnSpc>
        <a:spcBef>
          <a:spcPts val="240"/>
        </a:spcBef>
        <a:spcAft>
          <a:spcPts val="276"/>
        </a:spcAft>
        <a:buFont typeface="Wingdings" pitchFamily="2" charset="2"/>
        <a:buChar char="§"/>
        <a:defRPr sz="1867" b="0" i="0">
          <a:solidFill>
            <a:schemeClr val="tx1"/>
          </a:solidFill>
          <a:latin typeface="+mn-lt"/>
          <a:ea typeface="Verdana" charset="0"/>
          <a:cs typeface="Verdana" charset="0"/>
        </a:defRPr>
      </a:lvl3pPr>
      <a:lvl4pPr marL="861038" indent="-207641" algn="l" rtl="0" eaLnBrk="1" fontAlgn="base" hangingPunct="1">
        <a:lnSpc>
          <a:spcPct val="100000"/>
        </a:lnSpc>
        <a:spcBef>
          <a:spcPts val="240"/>
        </a:spcBef>
        <a:spcAft>
          <a:spcPts val="276"/>
        </a:spcAft>
        <a:buFont typeface="Wingdings" pitchFamily="2" charset="2"/>
        <a:buChar char="§"/>
        <a:defRPr sz="1733" b="0" i="0">
          <a:solidFill>
            <a:schemeClr val="tx1"/>
          </a:solidFill>
          <a:latin typeface="+mn-lt"/>
          <a:ea typeface="Verdana" charset="0"/>
          <a:cs typeface="Verdana" charset="0"/>
        </a:defRPr>
      </a:lvl4pPr>
      <a:lvl5pPr marL="1089633" indent="-226690" algn="l" rtl="0" eaLnBrk="1" fontAlgn="base" hangingPunct="1">
        <a:lnSpc>
          <a:spcPct val="100000"/>
        </a:lnSpc>
        <a:spcBef>
          <a:spcPts val="240"/>
        </a:spcBef>
        <a:spcAft>
          <a:spcPts val="276"/>
        </a:spcAft>
        <a:buFont typeface="Wingdings" pitchFamily="2" charset="2"/>
        <a:buChar char="§"/>
        <a:defRPr sz="1600" b="0" i="0">
          <a:solidFill>
            <a:schemeClr val="tx1"/>
          </a:solidFill>
          <a:latin typeface="+mn-lt"/>
          <a:ea typeface="Verdana" charset="0"/>
          <a:cs typeface="Verdana" charset="0"/>
        </a:defRPr>
      </a:lvl5pPr>
      <a:lvl6pPr marL="1638259" indent="-226690" algn="l" rtl="0" eaLnBrk="1" fontAlgn="base" hangingPunct="1">
        <a:spcBef>
          <a:spcPct val="20000"/>
        </a:spcBef>
        <a:spcAft>
          <a:spcPct val="0"/>
        </a:spcAft>
        <a:buFont typeface="Wingdings" pitchFamily="2" charset="2"/>
        <a:buChar char="§"/>
        <a:defRPr sz="1920">
          <a:solidFill>
            <a:schemeClr val="tx1"/>
          </a:solidFill>
          <a:latin typeface="+mn-lt"/>
        </a:defRPr>
      </a:lvl6pPr>
      <a:lvl7pPr marL="2186885" indent="-226690" algn="l" rtl="0" eaLnBrk="1" fontAlgn="base" hangingPunct="1">
        <a:spcBef>
          <a:spcPct val="20000"/>
        </a:spcBef>
        <a:spcAft>
          <a:spcPct val="0"/>
        </a:spcAft>
        <a:buFont typeface="Wingdings" pitchFamily="2" charset="2"/>
        <a:buChar char="§"/>
        <a:defRPr sz="1920">
          <a:solidFill>
            <a:schemeClr val="tx1"/>
          </a:solidFill>
          <a:latin typeface="+mn-lt"/>
        </a:defRPr>
      </a:lvl7pPr>
      <a:lvl8pPr marL="2735512" indent="-226690" algn="l" rtl="0" eaLnBrk="1" fontAlgn="base" hangingPunct="1">
        <a:spcBef>
          <a:spcPct val="20000"/>
        </a:spcBef>
        <a:spcAft>
          <a:spcPct val="0"/>
        </a:spcAft>
        <a:buFont typeface="Wingdings" pitchFamily="2" charset="2"/>
        <a:buChar char="§"/>
        <a:defRPr sz="1920">
          <a:solidFill>
            <a:schemeClr val="tx1"/>
          </a:solidFill>
          <a:latin typeface="+mn-lt"/>
        </a:defRPr>
      </a:lvl8pPr>
      <a:lvl9pPr marL="3284138" indent="-226690" algn="l" rtl="0" eaLnBrk="1" fontAlgn="base" hangingPunct="1">
        <a:spcBef>
          <a:spcPct val="20000"/>
        </a:spcBef>
        <a:spcAft>
          <a:spcPct val="0"/>
        </a:spcAft>
        <a:buFont typeface="Wingdings" pitchFamily="2" charset="2"/>
        <a:buChar char="§"/>
        <a:defRPr sz="1920">
          <a:solidFill>
            <a:schemeClr val="tx1"/>
          </a:solidFill>
          <a:latin typeface="+mn-lt"/>
        </a:defRPr>
      </a:lvl9pPr>
    </p:bodyStyle>
    <p:otherStyle>
      <a:defPPr>
        <a:defRPr lang="de-DE"/>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67">
          <p15:clr>
            <a:srgbClr val="F26B43"/>
          </p15:clr>
        </p15:guide>
        <p15:guide id="2" orient="horz" pos="758">
          <p15:clr>
            <a:srgbClr val="F26B43"/>
          </p15:clr>
        </p15:guide>
        <p15:guide id="3" orient="horz" pos="667">
          <p15:clr>
            <a:srgbClr val="F26B43"/>
          </p15:clr>
        </p15:guide>
        <p15:guide id="4" orient="horz" pos="237">
          <p15:clr>
            <a:srgbClr val="F26B43"/>
          </p15:clr>
        </p15:guide>
        <p15:guide id="5" pos="317">
          <p15:clr>
            <a:srgbClr val="F26B43"/>
          </p15:clr>
        </p15:guide>
        <p15:guide id="6" pos="5443">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36">
            <a:extLst>
              <a:ext uri="{FF2B5EF4-FFF2-40B4-BE49-F238E27FC236}">
                <a16:creationId xmlns:a16="http://schemas.microsoft.com/office/drawing/2014/main" id="{BA368AE8-E8BB-48DA-F49E-ED42FF560BFA}"/>
              </a:ext>
            </a:extLst>
          </p:cNvPr>
          <p:cNvSpPr>
            <a:spLocks noGrp="1" noChangeArrowheads="1"/>
          </p:cNvSpPr>
          <p:nvPr>
            <p:ph type="title"/>
          </p:nvPr>
        </p:nvSpPr>
        <p:spPr bwMode="auto">
          <a:xfrm>
            <a:off x="652463" y="34925"/>
            <a:ext cx="887730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altLang="de-DE"/>
              <a:t>Click here to change title</a:t>
            </a:r>
          </a:p>
        </p:txBody>
      </p:sp>
      <p:sp>
        <p:nvSpPr>
          <p:cNvPr id="1027" name="Rectangle 1037">
            <a:extLst>
              <a:ext uri="{FF2B5EF4-FFF2-40B4-BE49-F238E27FC236}">
                <a16:creationId xmlns:a16="http://schemas.microsoft.com/office/drawing/2014/main" id="{E7612A9C-6BC6-3CBB-8FF0-1853632981BE}"/>
              </a:ext>
            </a:extLst>
          </p:cNvPr>
          <p:cNvSpPr>
            <a:spLocks noGrp="1" noChangeArrowheads="1"/>
          </p:cNvSpPr>
          <p:nvPr>
            <p:ph type="body" idx="1"/>
          </p:nvPr>
        </p:nvSpPr>
        <p:spPr bwMode="auto">
          <a:xfrm>
            <a:off x="658813" y="1144588"/>
            <a:ext cx="10864850" cy="514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a:t>First level</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1028" name="Line 1038">
            <a:extLst>
              <a:ext uri="{FF2B5EF4-FFF2-40B4-BE49-F238E27FC236}">
                <a16:creationId xmlns:a16="http://schemas.microsoft.com/office/drawing/2014/main" id="{13E2A7F9-C8F2-F8FB-D230-789D24284918}"/>
              </a:ext>
            </a:extLst>
          </p:cNvPr>
          <p:cNvSpPr>
            <a:spLocks noChangeShapeType="1"/>
          </p:cNvSpPr>
          <p:nvPr userDrawn="1"/>
        </p:nvSpPr>
        <p:spPr bwMode="auto">
          <a:xfrm>
            <a:off x="465138" y="950913"/>
            <a:ext cx="11263312"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128429205"/>
      </p:ext>
    </p:extLst>
  </p:cSld>
  <p:clrMap bg1="lt1" tx1="dk1" bg2="lt2" tx2="dk2" accent1="accent1" accent2="accent2" accent3="accent3" accent4="accent4" accent5="accent5" accent6="accent6" hlink="hlink" folHlink="folHlink"/>
  <p:sldLayoutIdLst>
    <p:sldLayoutId id="2147486444" r:id="rId1"/>
    <p:sldLayoutId id="2147486445" r:id="rId2"/>
    <p:sldLayoutId id="2147486446" r:id="rId3"/>
    <p:sldLayoutId id="2147486447" r:id="rId4"/>
    <p:sldLayoutId id="2147486448" r:id="rId5"/>
  </p:sldLayoutIdLst>
  <p:hf sldNum="0" hdr="0" dt="0"/>
  <p:txStyles>
    <p:title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179388" indent="-179388"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cs typeface="+mn-cs"/>
        </a:defRPr>
      </a:lvl1pPr>
      <a:lvl2pPr marL="349250" indent="-168275" algn="l" rtl="0" eaLnBrk="0" fontAlgn="base" hangingPunct="0">
        <a:spcBef>
          <a:spcPct val="20000"/>
        </a:spcBef>
        <a:spcAft>
          <a:spcPct val="0"/>
        </a:spcAft>
        <a:buFont typeface="Wingdings" panose="05000000000000000000" pitchFamily="2" charset="2"/>
        <a:buChar char="§"/>
        <a:defRPr>
          <a:solidFill>
            <a:schemeClr val="tx1"/>
          </a:solidFill>
          <a:latin typeface="+mn-lt"/>
        </a:defRPr>
      </a:lvl2pPr>
      <a:lvl3pPr marL="538163" indent="-187325" algn="l" rtl="0" eaLnBrk="0" fontAlgn="base" hangingPunct="0">
        <a:spcBef>
          <a:spcPct val="20000"/>
        </a:spcBef>
        <a:spcAft>
          <a:spcPct val="0"/>
        </a:spcAft>
        <a:buFont typeface="Wingdings" panose="05000000000000000000" pitchFamily="2" charset="2"/>
        <a:buChar char="§"/>
        <a:defRPr>
          <a:solidFill>
            <a:schemeClr val="tx1"/>
          </a:solidFill>
          <a:latin typeface="+mn-lt"/>
        </a:defRPr>
      </a:lvl3pPr>
      <a:lvl4pPr marL="717550" indent="-173038"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4pPr>
      <a:lvl5pPr marL="908050" indent="-188913"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36">
            <a:extLst>
              <a:ext uri="{FF2B5EF4-FFF2-40B4-BE49-F238E27FC236}">
                <a16:creationId xmlns:a16="http://schemas.microsoft.com/office/drawing/2014/main" id="{5377B19C-A86D-2AE6-7203-9F3E3C39C9C2}"/>
              </a:ext>
            </a:extLst>
          </p:cNvPr>
          <p:cNvSpPr>
            <a:spLocks noGrp="1" noChangeArrowheads="1"/>
          </p:cNvSpPr>
          <p:nvPr>
            <p:ph type="title"/>
          </p:nvPr>
        </p:nvSpPr>
        <p:spPr bwMode="auto">
          <a:xfrm>
            <a:off x="651934" y="34925"/>
            <a:ext cx="887730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altLang="de-DE"/>
              <a:t>Click here to change title</a:t>
            </a:r>
          </a:p>
        </p:txBody>
      </p:sp>
      <p:sp>
        <p:nvSpPr>
          <p:cNvPr id="1027" name="Rectangle 1037">
            <a:extLst>
              <a:ext uri="{FF2B5EF4-FFF2-40B4-BE49-F238E27FC236}">
                <a16:creationId xmlns:a16="http://schemas.microsoft.com/office/drawing/2014/main" id="{91588F8D-337C-0F94-0057-11BF168F6C9A}"/>
              </a:ext>
            </a:extLst>
          </p:cNvPr>
          <p:cNvSpPr>
            <a:spLocks noGrp="1" noChangeArrowheads="1"/>
          </p:cNvSpPr>
          <p:nvPr>
            <p:ph type="body" idx="1"/>
          </p:nvPr>
        </p:nvSpPr>
        <p:spPr bwMode="auto">
          <a:xfrm>
            <a:off x="658285" y="1144588"/>
            <a:ext cx="10864849" cy="514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a:t>First level</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Tree>
    <p:extLst>
      <p:ext uri="{BB962C8B-B14F-4D97-AF65-F5344CB8AC3E}">
        <p14:creationId xmlns:p14="http://schemas.microsoft.com/office/powerpoint/2010/main" val="387543173"/>
      </p:ext>
    </p:extLst>
  </p:cSld>
  <p:clrMap bg1="lt1" tx1="dk1" bg2="lt2" tx2="dk2" accent1="accent1" accent2="accent2" accent3="accent3" accent4="accent4" accent5="accent5" accent6="accent6" hlink="hlink" folHlink="folHlink"/>
  <p:sldLayoutIdLst>
    <p:sldLayoutId id="2147486450" r:id="rId1"/>
    <p:sldLayoutId id="2147486451" r:id="rId2"/>
    <p:sldLayoutId id="2147486452" r:id="rId3"/>
    <p:sldLayoutId id="2147486453" r:id="rId4"/>
    <p:sldLayoutId id="2147486454" r:id="rId5"/>
  </p:sldLayoutIdLst>
  <p:hf sldNum="0" hdr="0" dt="0"/>
  <p:txStyles>
    <p:title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179388" indent="-179388"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cs typeface="+mn-cs"/>
        </a:defRPr>
      </a:lvl1pPr>
      <a:lvl2pPr marL="349250" indent="-168275" algn="l" rtl="0" eaLnBrk="0" fontAlgn="base" hangingPunct="0">
        <a:spcBef>
          <a:spcPct val="20000"/>
        </a:spcBef>
        <a:spcAft>
          <a:spcPct val="0"/>
        </a:spcAft>
        <a:buFont typeface="Wingdings" panose="05000000000000000000" pitchFamily="2" charset="2"/>
        <a:buChar char="§"/>
        <a:defRPr>
          <a:solidFill>
            <a:schemeClr val="tx1"/>
          </a:solidFill>
          <a:latin typeface="+mn-lt"/>
        </a:defRPr>
      </a:lvl2pPr>
      <a:lvl3pPr marL="538163" indent="-187325" algn="l" rtl="0" eaLnBrk="0" fontAlgn="base" hangingPunct="0">
        <a:spcBef>
          <a:spcPct val="20000"/>
        </a:spcBef>
        <a:spcAft>
          <a:spcPct val="0"/>
        </a:spcAft>
        <a:buFont typeface="Wingdings" panose="05000000000000000000" pitchFamily="2" charset="2"/>
        <a:buChar char="§"/>
        <a:defRPr>
          <a:solidFill>
            <a:schemeClr val="tx1"/>
          </a:solidFill>
          <a:latin typeface="+mn-lt"/>
        </a:defRPr>
      </a:lvl3pPr>
      <a:lvl4pPr marL="717550" indent="-173038"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4pPr>
      <a:lvl5pPr marL="908050" indent="-188913"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36">
            <a:extLst>
              <a:ext uri="{FF2B5EF4-FFF2-40B4-BE49-F238E27FC236}">
                <a16:creationId xmlns:a16="http://schemas.microsoft.com/office/drawing/2014/main" id="{ADF0E471-DF99-48D8-04FA-0344FCC3A43E}"/>
              </a:ext>
            </a:extLst>
          </p:cNvPr>
          <p:cNvSpPr>
            <a:spLocks noGrp="1" noChangeArrowheads="1"/>
          </p:cNvSpPr>
          <p:nvPr>
            <p:ph type="title"/>
          </p:nvPr>
        </p:nvSpPr>
        <p:spPr bwMode="auto">
          <a:xfrm>
            <a:off x="651934" y="34925"/>
            <a:ext cx="887730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altLang="de-DE"/>
              <a:t>Click here to change title</a:t>
            </a:r>
          </a:p>
        </p:txBody>
      </p:sp>
      <p:sp>
        <p:nvSpPr>
          <p:cNvPr id="1027" name="Rectangle 1037">
            <a:extLst>
              <a:ext uri="{FF2B5EF4-FFF2-40B4-BE49-F238E27FC236}">
                <a16:creationId xmlns:a16="http://schemas.microsoft.com/office/drawing/2014/main" id="{D007C790-778F-A7A9-6085-E86286C2E8C3}"/>
              </a:ext>
            </a:extLst>
          </p:cNvPr>
          <p:cNvSpPr>
            <a:spLocks noGrp="1" noChangeArrowheads="1"/>
          </p:cNvSpPr>
          <p:nvPr>
            <p:ph type="body" idx="1"/>
          </p:nvPr>
        </p:nvSpPr>
        <p:spPr bwMode="auto">
          <a:xfrm>
            <a:off x="658285" y="1144588"/>
            <a:ext cx="10864849" cy="514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a:t>First level</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Tree>
    <p:extLst>
      <p:ext uri="{BB962C8B-B14F-4D97-AF65-F5344CB8AC3E}">
        <p14:creationId xmlns:p14="http://schemas.microsoft.com/office/powerpoint/2010/main" val="1451324512"/>
      </p:ext>
    </p:extLst>
  </p:cSld>
  <p:clrMap bg1="lt1" tx1="dk1" bg2="lt2" tx2="dk2" accent1="accent1" accent2="accent2" accent3="accent3" accent4="accent4" accent5="accent5" accent6="accent6" hlink="hlink" folHlink="folHlink"/>
  <p:sldLayoutIdLst>
    <p:sldLayoutId id="2147486456" r:id="rId1"/>
    <p:sldLayoutId id="2147486457" r:id="rId2"/>
    <p:sldLayoutId id="2147486458" r:id="rId3"/>
    <p:sldLayoutId id="2147486459" r:id="rId4"/>
    <p:sldLayoutId id="2147486460" r:id="rId5"/>
  </p:sldLayoutIdLst>
  <p:hf sldNum="0" hdr="0" dt="0"/>
  <p:txStyles>
    <p:title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179388" indent="-179388"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cs typeface="+mn-cs"/>
        </a:defRPr>
      </a:lvl1pPr>
      <a:lvl2pPr marL="349250" indent="-168275" algn="l" rtl="0" eaLnBrk="0" fontAlgn="base" hangingPunct="0">
        <a:spcBef>
          <a:spcPct val="20000"/>
        </a:spcBef>
        <a:spcAft>
          <a:spcPct val="0"/>
        </a:spcAft>
        <a:buFont typeface="Wingdings" panose="05000000000000000000" pitchFamily="2" charset="2"/>
        <a:buChar char="§"/>
        <a:defRPr>
          <a:solidFill>
            <a:schemeClr val="tx1"/>
          </a:solidFill>
          <a:latin typeface="+mn-lt"/>
        </a:defRPr>
      </a:lvl2pPr>
      <a:lvl3pPr marL="538163" indent="-187325" algn="l" rtl="0" eaLnBrk="0" fontAlgn="base" hangingPunct="0">
        <a:spcBef>
          <a:spcPct val="20000"/>
        </a:spcBef>
        <a:spcAft>
          <a:spcPct val="0"/>
        </a:spcAft>
        <a:buFont typeface="Wingdings" panose="05000000000000000000" pitchFamily="2" charset="2"/>
        <a:buChar char="§"/>
        <a:defRPr>
          <a:solidFill>
            <a:schemeClr val="tx1"/>
          </a:solidFill>
          <a:latin typeface="+mn-lt"/>
        </a:defRPr>
      </a:lvl3pPr>
      <a:lvl4pPr marL="717550" indent="-173038"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4pPr>
      <a:lvl5pPr marL="908050" indent="-188913"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36">
            <a:extLst>
              <a:ext uri="{FF2B5EF4-FFF2-40B4-BE49-F238E27FC236}">
                <a16:creationId xmlns:a16="http://schemas.microsoft.com/office/drawing/2014/main" id="{697103E7-132B-08BF-8F4B-35302C4D0EFE}"/>
              </a:ext>
            </a:extLst>
          </p:cNvPr>
          <p:cNvSpPr>
            <a:spLocks noGrp="1" noChangeArrowheads="1"/>
          </p:cNvSpPr>
          <p:nvPr>
            <p:ph type="title"/>
          </p:nvPr>
        </p:nvSpPr>
        <p:spPr bwMode="auto">
          <a:xfrm>
            <a:off x="651934" y="34925"/>
            <a:ext cx="887730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altLang="de-DE"/>
              <a:t>Click here to change title</a:t>
            </a:r>
          </a:p>
        </p:txBody>
      </p:sp>
      <p:sp>
        <p:nvSpPr>
          <p:cNvPr id="1027" name="Rectangle 1037">
            <a:extLst>
              <a:ext uri="{FF2B5EF4-FFF2-40B4-BE49-F238E27FC236}">
                <a16:creationId xmlns:a16="http://schemas.microsoft.com/office/drawing/2014/main" id="{D5D76FAE-2806-0CDA-109C-98001D654D84}"/>
              </a:ext>
            </a:extLst>
          </p:cNvPr>
          <p:cNvSpPr>
            <a:spLocks noGrp="1" noChangeArrowheads="1"/>
          </p:cNvSpPr>
          <p:nvPr>
            <p:ph type="body" idx="1"/>
          </p:nvPr>
        </p:nvSpPr>
        <p:spPr bwMode="auto">
          <a:xfrm>
            <a:off x="658285" y="1144588"/>
            <a:ext cx="10864849" cy="514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a:t>First level</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Tree>
    <p:extLst>
      <p:ext uri="{BB962C8B-B14F-4D97-AF65-F5344CB8AC3E}">
        <p14:creationId xmlns:p14="http://schemas.microsoft.com/office/powerpoint/2010/main" val="3347201088"/>
      </p:ext>
    </p:extLst>
  </p:cSld>
  <p:clrMap bg1="lt1" tx1="dk1" bg2="lt2" tx2="dk2" accent1="accent1" accent2="accent2" accent3="accent3" accent4="accent4" accent5="accent5" accent6="accent6" hlink="hlink" folHlink="folHlink"/>
  <p:sldLayoutIdLst>
    <p:sldLayoutId id="2147486524" r:id="rId1"/>
    <p:sldLayoutId id="2147486525" r:id="rId2"/>
    <p:sldLayoutId id="2147486527" r:id="rId3"/>
    <p:sldLayoutId id="2147486528" r:id="rId4"/>
  </p:sldLayoutIdLst>
  <p:hf sldNum="0" hdr="0" dt="0"/>
  <p:txStyles>
    <p:title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179388" indent="-179388"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cs typeface="+mn-cs"/>
        </a:defRPr>
      </a:lvl1pPr>
      <a:lvl2pPr marL="349250" indent="-168275" algn="l" rtl="0" eaLnBrk="0" fontAlgn="base" hangingPunct="0">
        <a:spcBef>
          <a:spcPct val="20000"/>
        </a:spcBef>
        <a:spcAft>
          <a:spcPct val="0"/>
        </a:spcAft>
        <a:buFont typeface="Wingdings" panose="05000000000000000000" pitchFamily="2" charset="2"/>
        <a:buChar char="§"/>
        <a:defRPr>
          <a:solidFill>
            <a:schemeClr val="tx1"/>
          </a:solidFill>
          <a:latin typeface="+mn-lt"/>
        </a:defRPr>
      </a:lvl2pPr>
      <a:lvl3pPr marL="538163" indent="-187325" algn="l" rtl="0" eaLnBrk="0" fontAlgn="base" hangingPunct="0">
        <a:spcBef>
          <a:spcPct val="20000"/>
        </a:spcBef>
        <a:spcAft>
          <a:spcPct val="0"/>
        </a:spcAft>
        <a:buFont typeface="Wingdings" panose="05000000000000000000" pitchFamily="2" charset="2"/>
        <a:buChar char="§"/>
        <a:defRPr>
          <a:solidFill>
            <a:schemeClr val="tx1"/>
          </a:solidFill>
          <a:latin typeface="+mn-lt"/>
        </a:defRPr>
      </a:lvl3pPr>
      <a:lvl4pPr marL="717550" indent="-173038"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4pPr>
      <a:lvl5pPr marL="908050" indent="-188913"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F507918F-B2AA-4A76-81D6-4E27E906E31E}"/>
              </a:ext>
            </a:extLst>
          </p:cNvPr>
          <p:cNvGraphicFramePr>
            <a:graphicFrameLocks noChangeAspect="1"/>
          </p:cNvGraphicFramePr>
          <p:nvPr userDrawn="1">
            <p:custDataLst>
              <p:tags r:id="rId33"/>
            </p:custDataLst>
            <p:extLst>
              <p:ext uri="{D42A27DB-BD31-4B8C-83A1-F6EECF244321}">
                <p14:modId xmlns:p14="http://schemas.microsoft.com/office/powerpoint/2010/main" val="2565214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4" imgW="344" imgH="345" progId="TCLayout.ActiveDocument.1">
                  <p:embed/>
                </p:oleObj>
              </mc:Choice>
              <mc:Fallback>
                <p:oleObj name="think-cell Folie" r:id="rId34" imgW="344" imgH="345" progId="TCLayout.ActiveDocument.1">
                  <p:embed/>
                  <p:pic>
                    <p:nvPicPr>
                      <p:cNvPr id="8" name="Objekt 7" hidden="1">
                        <a:extLst>
                          <a:ext uri="{FF2B5EF4-FFF2-40B4-BE49-F238E27FC236}">
                            <a16:creationId xmlns:a16="http://schemas.microsoft.com/office/drawing/2014/main" id="{F507918F-B2AA-4A76-81D6-4E27E906E31E}"/>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EA78C480-B66C-43DB-AAEB-3790EF5A7664}"/>
              </a:ext>
            </a:extLst>
          </p:cNvPr>
          <p:cNvSpPr>
            <a:spLocks noGrp="1"/>
          </p:cNvSpPr>
          <p:nvPr>
            <p:ph type="title"/>
          </p:nvPr>
        </p:nvSpPr>
        <p:spPr bwMode="gray">
          <a:xfrm>
            <a:off x="479425" y="395588"/>
            <a:ext cx="11233150" cy="382733"/>
          </a:xfrm>
          <a:prstGeom prst="rect">
            <a:avLst/>
          </a:prstGeom>
        </p:spPr>
        <p:txBody>
          <a:bodyPr vert="horz" lIns="0" tIns="0" rIns="0" bIns="0" rtlCol="0" anchor="t">
            <a:spAutoFit/>
          </a:bodyPr>
          <a:lstStyle/>
          <a:p>
            <a:r>
              <a:rPr lang="de-DE" noProof="0" dirty="0"/>
              <a:t>Mastertitelformat bearbeiten</a:t>
            </a:r>
          </a:p>
        </p:txBody>
      </p:sp>
      <p:sp>
        <p:nvSpPr>
          <p:cNvPr id="3" name="Textplatzhalter 2">
            <a:extLst>
              <a:ext uri="{FF2B5EF4-FFF2-40B4-BE49-F238E27FC236}">
                <a16:creationId xmlns:a16="http://schemas.microsoft.com/office/drawing/2014/main" id="{C3ED48EE-75FC-48CE-8886-5B06675925EC}"/>
              </a:ext>
            </a:extLst>
          </p:cNvPr>
          <p:cNvSpPr>
            <a:spLocks noGrp="1"/>
          </p:cNvSpPr>
          <p:nvPr>
            <p:ph type="body" idx="1"/>
          </p:nvPr>
        </p:nvSpPr>
        <p:spPr bwMode="gray">
          <a:xfrm>
            <a:off x="478199" y="1703388"/>
            <a:ext cx="11234376" cy="2640595"/>
          </a:xfrm>
          <a:prstGeom prst="rect">
            <a:avLst/>
          </a:prstGeom>
        </p:spPr>
        <p:txBody>
          <a:bodyPr vert="horz" lIns="0" tIns="0" rIns="0" bIns="0" rtlCol="0">
            <a:spAutoFit/>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Siebte Ebene</a:t>
            </a:r>
          </a:p>
          <a:p>
            <a:pPr lvl="7"/>
            <a:r>
              <a:rPr lang="de-DE" noProof="0" dirty="0"/>
              <a:t>Achte Ebene</a:t>
            </a:r>
          </a:p>
          <a:p>
            <a:pPr lvl="8"/>
            <a:r>
              <a:rPr lang="de-DE" noProof="0" dirty="0"/>
              <a:t>Neunte Ebene</a:t>
            </a:r>
          </a:p>
        </p:txBody>
      </p:sp>
      <p:sp>
        <p:nvSpPr>
          <p:cNvPr id="4" name="Datumsplatzhalter">
            <a:extLst>
              <a:ext uri="{FF2B5EF4-FFF2-40B4-BE49-F238E27FC236}">
                <a16:creationId xmlns:a16="http://schemas.microsoft.com/office/drawing/2014/main" id="{F9CDF1F4-2065-4A60-8377-ED9014CA8CBB}"/>
              </a:ext>
            </a:extLst>
          </p:cNvPr>
          <p:cNvSpPr>
            <a:spLocks noGrp="1"/>
          </p:cNvSpPr>
          <p:nvPr>
            <p:ph type="dt" sz="half" idx="2"/>
          </p:nvPr>
        </p:nvSpPr>
        <p:spPr bwMode="gray">
          <a:xfrm>
            <a:off x="1388048" y="6455836"/>
            <a:ext cx="720000" cy="123111"/>
          </a:xfrm>
          <a:prstGeom prst="rect">
            <a:avLst/>
          </a:prstGeom>
        </p:spPr>
        <p:txBody>
          <a:bodyPr vert="horz" lIns="0" tIns="0" rIns="0" bIns="0" rtlCol="0" anchor="ctr">
            <a:noAutofit/>
          </a:bodyPr>
          <a:lstStyle>
            <a:lvl1pPr algn="l">
              <a:defRPr sz="800">
                <a:solidFill>
                  <a:schemeClr val="tx1"/>
                </a:solidFill>
                <a:latin typeface="+mn-lt"/>
              </a:defRPr>
            </a:lvl1pPr>
          </a:lstStyle>
          <a:p>
            <a:fld id="{18404E2F-0DC3-491D-BBFF-E567024868D0}" type="datetime1">
              <a:rPr lang="de-DE" noProof="0" smtClean="0"/>
              <a:t>25.01.2024</a:t>
            </a:fld>
            <a:endParaRPr lang="de-DE" noProof="0" dirty="0"/>
          </a:p>
        </p:txBody>
      </p:sp>
      <p:sp>
        <p:nvSpPr>
          <p:cNvPr id="5" name="Copyright Fraunhofer">
            <a:extLst>
              <a:ext uri="{FF2B5EF4-FFF2-40B4-BE49-F238E27FC236}">
                <a16:creationId xmlns:a16="http://schemas.microsoft.com/office/drawing/2014/main" id="{5FF3544A-E0F0-4101-A728-3DFB567F7766}"/>
              </a:ext>
            </a:extLst>
          </p:cNvPr>
          <p:cNvSpPr>
            <a:spLocks noGrp="1"/>
          </p:cNvSpPr>
          <p:nvPr>
            <p:ph type="ftr" sz="quarter" idx="3"/>
          </p:nvPr>
        </p:nvSpPr>
        <p:spPr bwMode="gray">
          <a:xfrm>
            <a:off x="2297897" y="6455836"/>
            <a:ext cx="2952000" cy="123111"/>
          </a:xfrm>
          <a:prstGeom prst="rect">
            <a:avLst/>
          </a:prstGeom>
        </p:spPr>
        <p:txBody>
          <a:bodyPr vert="horz" lIns="0" tIns="0" rIns="0" bIns="0" rtlCol="0" anchor="ctr">
            <a:noAutofit/>
          </a:bodyPr>
          <a:lstStyle>
            <a:lvl1pPr algn="l">
              <a:defRPr sz="800">
                <a:solidFill>
                  <a:schemeClr val="tx1"/>
                </a:solidFill>
                <a:latin typeface="+mn-lt"/>
              </a:defRPr>
            </a:lvl1pPr>
          </a:lstStyle>
          <a:p>
            <a:r>
              <a:rPr lang="de-DE" noProof="0"/>
              <a:t>© Fraunhofer LBF</a:t>
            </a:r>
            <a:endParaRPr lang="de-DE" noProof="0" dirty="0"/>
          </a:p>
        </p:txBody>
      </p:sp>
      <p:cxnSp>
        <p:nvCxnSpPr>
          <p:cNvPr id="34" name="Gerader Verbinder 33">
            <a:extLst>
              <a:ext uri="{FF2B5EF4-FFF2-40B4-BE49-F238E27FC236}">
                <a16:creationId xmlns:a16="http://schemas.microsoft.com/office/drawing/2014/main" id="{ED49F1F8-4B89-4B18-B579-CD843138501E}"/>
              </a:ext>
            </a:extLst>
          </p:cNvPr>
          <p:cNvCxnSpPr>
            <a:cxnSpLocks/>
          </p:cNvCxnSpPr>
          <p:nvPr userDrawn="1"/>
        </p:nvCxnSpPr>
        <p:spPr bwMode="gray">
          <a:xfrm>
            <a:off x="479425" y="1245411"/>
            <a:ext cx="360000" cy="0"/>
          </a:xfrm>
          <a:prstGeom prst="line">
            <a:avLst/>
          </a:prstGeom>
          <a:noFill/>
          <a:ln w="50800" cap="flat" cmpd="sng" algn="ctr">
            <a:solidFill>
              <a:schemeClr val="accent1"/>
            </a:solidFill>
            <a:prstDash val="solid"/>
            <a:round/>
            <a:headEnd type="none" w="med" len="med"/>
            <a:tailEnd type="none" w="med" len="med"/>
          </a:ln>
          <a:effectLst/>
        </p:spPr>
      </p:cxnSp>
      <p:cxnSp>
        <p:nvCxnSpPr>
          <p:cNvPr id="42" name="Gerader Verbinder 41">
            <a:extLst>
              <a:ext uri="{FF2B5EF4-FFF2-40B4-BE49-F238E27FC236}">
                <a16:creationId xmlns:a16="http://schemas.microsoft.com/office/drawing/2014/main" id="{86070D71-EE9E-4293-96A3-C2A0A07F7A62}"/>
              </a:ext>
            </a:extLst>
          </p:cNvPr>
          <p:cNvCxnSpPr/>
          <p:nvPr userDrawn="1"/>
        </p:nvCxnSpPr>
        <p:spPr bwMode="gray">
          <a:xfrm>
            <a:off x="0" y="6143625"/>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4" name="Informationsklassifizierung">
            <a:extLst>
              <a:ext uri="{FF2B5EF4-FFF2-40B4-BE49-F238E27FC236}">
                <a16:creationId xmlns:a16="http://schemas.microsoft.com/office/drawing/2014/main" id="{6C489D0F-950D-4913-86C7-7EB1061786F3}"/>
              </a:ext>
            </a:extLst>
          </p:cNvPr>
          <p:cNvSpPr txBox="1">
            <a:spLocks/>
          </p:cNvSpPr>
          <p:nvPr userDrawn="1"/>
        </p:nvSpPr>
        <p:spPr bwMode="gray">
          <a:xfrm>
            <a:off x="5373847" y="6455836"/>
            <a:ext cx="1444306" cy="123111"/>
          </a:xfrm>
          <a:prstGeom prst="rect">
            <a:avLst/>
          </a:prstGeom>
          <a:noFill/>
        </p:spPr>
        <p:txBody>
          <a:bodyPr wrap="none" lIns="0" tIns="0" rIns="0" bIns="0" rtlCol="0">
            <a:noAutofit/>
          </a:bodyPr>
          <a:lstStyle/>
          <a:p>
            <a:pPr algn="ctr"/>
            <a:r>
              <a:rPr lang="en-US" sz="800" b="1" dirty="0">
                <a:latin typeface="+mj-lt"/>
              </a:rPr>
              <a:t>- </a:t>
            </a:r>
            <a:r>
              <a:rPr lang="de-DE" sz="800" b="1" noProof="0" dirty="0" err="1">
                <a:latin typeface="+mj-lt"/>
              </a:rPr>
              <a:t>restricted</a:t>
            </a:r>
            <a:r>
              <a:rPr lang="en-US" sz="800" b="1" dirty="0">
                <a:latin typeface="+mj-lt"/>
              </a:rPr>
              <a:t> -</a:t>
            </a:r>
          </a:p>
        </p:txBody>
      </p:sp>
      <p:sp>
        <p:nvSpPr>
          <p:cNvPr id="9" name="Foliennummernplatzhalter 8">
            <a:extLst>
              <a:ext uri="{FF2B5EF4-FFF2-40B4-BE49-F238E27FC236}">
                <a16:creationId xmlns:a16="http://schemas.microsoft.com/office/drawing/2014/main" id="{93FFAE78-FC0D-4DC3-A58F-888E658BE28B}"/>
              </a:ext>
            </a:extLst>
          </p:cNvPr>
          <p:cNvSpPr>
            <a:spLocks noGrp="1"/>
          </p:cNvSpPr>
          <p:nvPr>
            <p:ph type="sldNum" sz="quarter" idx="4"/>
          </p:nvPr>
        </p:nvSpPr>
        <p:spPr>
          <a:xfrm>
            <a:off x="479425" y="6455836"/>
            <a:ext cx="720000" cy="123111"/>
          </a:xfrm>
          <a:prstGeom prst="rect">
            <a:avLst/>
          </a:prstGeom>
        </p:spPr>
        <p:txBody>
          <a:bodyPr vert="horz" lIns="0" tIns="0" rIns="0" bIns="0" rtlCol="0" anchor="ctr">
            <a:spAutoFit/>
          </a:bodyPr>
          <a:lstStyle>
            <a:lvl1pPr algn="l">
              <a:defRPr sz="800">
                <a:solidFill>
                  <a:schemeClr val="tx1"/>
                </a:solidFill>
              </a:defRPr>
            </a:lvl1pPr>
          </a:lstStyle>
          <a:p>
            <a:r>
              <a:rPr lang="de-DE" noProof="0" dirty="0"/>
              <a:t>Seite</a:t>
            </a:r>
            <a:r>
              <a:rPr lang="en-US" dirty="0"/>
              <a:t> </a:t>
            </a:r>
            <a:fld id="{401BA3E4-5E55-4F99-AF09-CC6D6B2539E2}" type="slidenum">
              <a:rPr lang="en-US" smtClean="0"/>
              <a:pPr/>
              <a:t>‹Nr.›</a:t>
            </a:fld>
            <a:endParaRPr lang="en-US" dirty="0"/>
          </a:p>
        </p:txBody>
      </p:sp>
      <p:pic>
        <p:nvPicPr>
          <p:cNvPr id="12" name="lbf_rgb">
            <a:extLst>
              <a:ext uri="{FF2B5EF4-FFF2-40B4-BE49-F238E27FC236}">
                <a16:creationId xmlns:a16="http://schemas.microsoft.com/office/drawing/2014/main" id="{CFB91C07-AE3A-4CDF-BF30-51A3CCDB814C}"/>
              </a:ext>
            </a:extLst>
          </p:cNvPr>
          <p:cNvPicPr>
            <a:picLocks noChangeAspect="1"/>
          </p:cNvPicPr>
          <p:nvPr userDrawn="1"/>
        </p:nvPicPr>
        <p:blipFill>
          <a:blip r:embed="rId36"/>
          <a:stretch>
            <a:fillRect/>
          </a:stretch>
        </p:blipFill>
        <p:spPr>
          <a:xfrm>
            <a:off x="10309226" y="6334126"/>
            <a:ext cx="1404000" cy="371881"/>
          </a:xfrm>
          <a:prstGeom prst="rect">
            <a:avLst/>
          </a:prstGeom>
        </p:spPr>
      </p:pic>
    </p:spTree>
    <p:extLst>
      <p:ext uri="{BB962C8B-B14F-4D97-AF65-F5344CB8AC3E}">
        <p14:creationId xmlns:p14="http://schemas.microsoft.com/office/powerpoint/2010/main" val="2297669525"/>
      </p:ext>
    </p:extLst>
  </p:cSld>
  <p:clrMap bg1="lt1" tx1="dk1" bg2="lt2" tx2="dk2" accent1="accent1" accent2="accent2" accent3="accent3" accent4="accent4" accent5="accent5" accent6="accent6" hlink="hlink" folHlink="folHlink"/>
  <p:sldLayoutIdLst>
    <p:sldLayoutId id="2147486530" r:id="rId1"/>
    <p:sldLayoutId id="2147486531" r:id="rId2"/>
    <p:sldLayoutId id="2147486532" r:id="rId3"/>
    <p:sldLayoutId id="2147486533" r:id="rId4"/>
    <p:sldLayoutId id="2147486534" r:id="rId5"/>
    <p:sldLayoutId id="2147486535" r:id="rId6"/>
    <p:sldLayoutId id="2147486536" r:id="rId7"/>
    <p:sldLayoutId id="2147486537" r:id="rId8"/>
    <p:sldLayoutId id="2147486538" r:id="rId9"/>
    <p:sldLayoutId id="2147486539" r:id="rId10"/>
    <p:sldLayoutId id="2147486540" r:id="rId11"/>
    <p:sldLayoutId id="2147486541" r:id="rId12"/>
    <p:sldLayoutId id="2147486542" r:id="rId13"/>
    <p:sldLayoutId id="2147486543" r:id="rId14"/>
    <p:sldLayoutId id="2147486544" r:id="rId15"/>
    <p:sldLayoutId id="2147486545" r:id="rId16"/>
    <p:sldLayoutId id="2147486546" r:id="rId17"/>
    <p:sldLayoutId id="2147486547" r:id="rId18"/>
    <p:sldLayoutId id="2147486548" r:id="rId19"/>
    <p:sldLayoutId id="2147486549" r:id="rId20"/>
    <p:sldLayoutId id="2147486550" r:id="rId21"/>
    <p:sldLayoutId id="2147486551" r:id="rId22"/>
    <p:sldLayoutId id="2147486552" r:id="rId23"/>
    <p:sldLayoutId id="2147486553" r:id="rId24"/>
    <p:sldLayoutId id="2147486554" r:id="rId25"/>
    <p:sldLayoutId id="2147486555" r:id="rId26"/>
    <p:sldLayoutId id="2147486556" r:id="rId27"/>
    <p:sldLayoutId id="2147486557" r:id="rId28"/>
    <p:sldLayoutId id="2147486558" r:id="rId29"/>
    <p:sldLayoutId id="2147486570" r:id="rId30"/>
    <p:sldLayoutId id="2147486571" r:id="rId31"/>
  </p:sldLayoutIdLst>
  <p:hf hdr="0"/>
  <p:txStyles>
    <p:titleStyle>
      <a:lvl1pPr algn="l" defTabSz="914400" rtl="0" eaLnBrk="1" latinLnBrk="0" hangingPunct="1">
        <a:lnSpc>
          <a:spcPct val="110000"/>
        </a:lnSpc>
        <a:spcBef>
          <a:spcPct val="0"/>
        </a:spcBef>
        <a:buNone/>
        <a:defRPr sz="2400" b="0" kern="1200">
          <a:solidFill>
            <a:schemeClr val="accent2"/>
          </a:solidFill>
          <a:latin typeface="Frutiger LT Com 65 Bold" panose="020B0803030504020204" pitchFamily="34" charset="0"/>
          <a:ea typeface="+mj-ea"/>
          <a:cs typeface="+mj-cs"/>
        </a:defRPr>
      </a:lvl1pPr>
    </p:titleStyle>
    <p:body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p15:clr>
            <a:srgbClr val="F26B43"/>
          </p15:clr>
        </p15:guide>
        <p15:guide id="2" pos="7378">
          <p15:clr>
            <a:srgbClr val="F26B43"/>
          </p15:clr>
        </p15:guide>
        <p15:guide id="3" orient="horz" pos="300">
          <p15:clr>
            <a:srgbClr val="F26B43"/>
          </p15:clr>
        </p15:guide>
        <p15:guide id="4" orient="horz" pos="4133">
          <p15:clr>
            <a:srgbClr val="F26B43"/>
          </p15:clr>
        </p15:guide>
        <p15:guide id="5" orient="horz" pos="3770">
          <p15:clr>
            <a:srgbClr val="F26B43"/>
          </p15:clr>
        </p15:guide>
        <p15:guide id="8" orient="horz" pos="1071">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7" name="Rectangle 13"/>
          <p:cNvSpPr>
            <a:spLocks noChangeArrowheads="1"/>
          </p:cNvSpPr>
          <p:nvPr/>
        </p:nvSpPr>
        <p:spPr bwMode="auto">
          <a:xfrm>
            <a:off x="239356" y="753420"/>
            <a:ext cx="11618217" cy="1081088"/>
          </a:xfrm>
          <a:prstGeom prst="rect">
            <a:avLst/>
          </a:prstGeom>
          <a:noFill/>
          <a:ln w="9525">
            <a:noFill/>
            <a:miter lim="800000"/>
            <a:headEnd/>
            <a:tailEnd/>
          </a:ln>
          <a:effectLst/>
        </p:spPr>
        <p:txBody>
          <a:bodyPr wrap="none" anchor="ctr"/>
          <a:lstStyle/>
          <a:p>
            <a:endParaRPr lang="de-DE">
              <a:latin typeface="+mn-lt"/>
              <a:cs typeface="Tahoma" pitchFamily="34" charset="0"/>
            </a:endParaRPr>
          </a:p>
        </p:txBody>
      </p:sp>
      <p:sp>
        <p:nvSpPr>
          <p:cNvPr id="1026" name="Rectangle 2"/>
          <p:cNvSpPr>
            <a:spLocks noGrp="1" noChangeArrowheads="1"/>
          </p:cNvSpPr>
          <p:nvPr>
            <p:ph type="title"/>
          </p:nvPr>
        </p:nvSpPr>
        <p:spPr bwMode="auto">
          <a:xfrm>
            <a:off x="672004" y="480000"/>
            <a:ext cx="9120000" cy="4800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de-DE" dirty="0"/>
              <a:t>TITELMASTERFORMAT DURCH KLICKEN</a:t>
            </a:r>
          </a:p>
        </p:txBody>
      </p:sp>
      <p:sp>
        <p:nvSpPr>
          <p:cNvPr id="1027" name="Rectangle 3"/>
          <p:cNvSpPr>
            <a:spLocks noGrp="1" noChangeArrowheads="1"/>
          </p:cNvSpPr>
          <p:nvPr>
            <p:ph type="body" idx="1"/>
          </p:nvPr>
        </p:nvSpPr>
        <p:spPr bwMode="auto">
          <a:xfrm>
            <a:off x="672001" y="2112000"/>
            <a:ext cx="11040000" cy="39360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Rectangle 8"/>
          <p:cNvSpPr>
            <a:spLocks noChangeArrowheads="1"/>
          </p:cNvSpPr>
          <p:nvPr/>
        </p:nvSpPr>
        <p:spPr bwMode="auto">
          <a:xfrm>
            <a:off x="651937" y="304801"/>
            <a:ext cx="11184000" cy="54000"/>
          </a:xfrm>
          <a:prstGeom prst="rect">
            <a:avLst/>
          </a:prstGeom>
          <a:solidFill>
            <a:schemeClr val="accent1"/>
          </a:solidFill>
          <a:ln w="3175">
            <a:noFill/>
            <a:miter lim="800000"/>
            <a:headEnd/>
            <a:tailEnd/>
          </a:ln>
        </p:spPr>
        <p:txBody>
          <a:bodyPr/>
          <a:lstStyle/>
          <a:p>
            <a:endParaRPr lang="de-DE">
              <a:latin typeface="+mn-lt"/>
              <a:cs typeface="Tahoma" pitchFamily="34" charset="0"/>
            </a:endParaRPr>
          </a:p>
        </p:txBody>
      </p:sp>
      <p:grpSp>
        <p:nvGrpSpPr>
          <p:cNvPr id="3" name="Gruppierung 2"/>
          <p:cNvGrpSpPr/>
          <p:nvPr/>
        </p:nvGrpSpPr>
        <p:grpSpPr>
          <a:xfrm>
            <a:off x="9887088" y="477223"/>
            <a:ext cx="2304912" cy="870205"/>
            <a:chOff x="7415316" y="357917"/>
            <a:chExt cx="1728684" cy="652654"/>
          </a:xfrm>
          <a:solidFill>
            <a:schemeClr val="bg1"/>
          </a:solidFill>
        </p:grpSpPr>
        <p:sp>
          <p:nvSpPr>
            <p:cNvPr id="15" name="Rechteck 14"/>
            <p:cNvSpPr/>
            <p:nvPr/>
          </p:nvSpPr>
          <p:spPr>
            <a:xfrm>
              <a:off x="7415316" y="357917"/>
              <a:ext cx="1728684" cy="652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Picture 9" descr="tud_logo"/>
            <p:cNvPicPr>
              <a:picLocks noChangeAspect="1" noChangeArrowheads="1"/>
            </p:cNvPicPr>
            <p:nvPr/>
          </p:nvPicPr>
          <p:blipFill rotWithShape="1">
            <a:blip r:embed="rId11" cstate="print">
              <a:clrChange>
                <a:clrFrom>
                  <a:srgbClr val="FDFDFD"/>
                </a:clrFrom>
                <a:clrTo>
                  <a:srgbClr val="FDFDFD">
                    <a:alpha val="0"/>
                  </a:srgbClr>
                </a:clrTo>
              </a:clrChange>
              <a:extLst>
                <a:ext uri="{28A0092B-C50C-407E-A947-70E740481C1C}">
                  <a14:useLocalDpi xmlns:a14="http://schemas.microsoft.com/office/drawing/2010/main"/>
                </a:ext>
              </a:extLst>
            </a:blip>
            <a:srcRect l="7733" t="6878" r="5453" b="9546"/>
            <a:stretch/>
          </p:blipFill>
          <p:spPr bwMode="auto">
            <a:xfrm>
              <a:off x="7608875" y="407299"/>
              <a:ext cx="1404584" cy="540631"/>
            </a:xfrm>
            <a:prstGeom prst="rect">
              <a:avLst/>
            </a:prstGeom>
            <a:grpFill/>
            <a:ln w="9525">
              <a:noFill/>
              <a:miter lim="800000"/>
              <a:headEnd/>
              <a:tailEnd/>
            </a:ln>
          </p:spPr>
        </p:pic>
      </p:grpSp>
      <p:pic>
        <p:nvPicPr>
          <p:cNvPr id="13" name="Bild 12"/>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78112" y="6210504"/>
            <a:ext cx="11192933" cy="508000"/>
          </a:xfrm>
          <a:prstGeom prst="rect">
            <a:avLst/>
          </a:prstGeom>
        </p:spPr>
      </p:pic>
      <p:pic>
        <p:nvPicPr>
          <p:cNvPr id="14" name="Grafik 13"/>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220397" y="6344851"/>
            <a:ext cx="596832" cy="442844"/>
          </a:xfrm>
          <a:prstGeom prst="rect">
            <a:avLst/>
          </a:prstGeom>
        </p:spPr>
      </p:pic>
      <p:sp>
        <p:nvSpPr>
          <p:cNvPr id="12" name="Textfeld 11"/>
          <p:cNvSpPr txBox="1"/>
          <p:nvPr userDrawn="1"/>
        </p:nvSpPr>
        <p:spPr>
          <a:xfrm>
            <a:off x="4033095" y="6510697"/>
            <a:ext cx="8160000" cy="246221"/>
          </a:xfrm>
          <a:prstGeom prst="rect">
            <a:avLst/>
          </a:prstGeom>
          <a:noFill/>
        </p:spPr>
        <p:txBody>
          <a:bodyPr wrap="square" rtlCol="0">
            <a:spAutoFit/>
          </a:bodyPr>
          <a:lstStyle/>
          <a:p>
            <a:pPr algn="ctr" fontAlgn="base">
              <a:spcBef>
                <a:spcPct val="0"/>
              </a:spcBef>
              <a:spcAft>
                <a:spcPct val="0"/>
              </a:spcAft>
              <a:defRPr/>
            </a:pPr>
            <a:r>
              <a:rPr lang="de-DE" sz="1000" kern="1200" dirty="0">
                <a:solidFill>
                  <a:schemeClr val="accent3">
                    <a:lumMod val="50000"/>
                  </a:schemeClr>
                </a:solidFill>
                <a:latin typeface="+mn-lt"/>
                <a:ea typeface="+mn-ea"/>
                <a:cs typeface="Replica Std"/>
              </a:rPr>
              <a:t>Maschinendynamik - Prof. Dr.-Ing. Tobias Melz</a:t>
            </a:r>
            <a:r>
              <a:rPr lang="de-DE" sz="1000" kern="1200" baseline="0" dirty="0">
                <a:solidFill>
                  <a:schemeClr val="accent3">
                    <a:lumMod val="50000"/>
                  </a:schemeClr>
                </a:solidFill>
                <a:latin typeface="+mn-lt"/>
                <a:ea typeface="+mn-ea"/>
                <a:cs typeface="Replica Std"/>
              </a:rPr>
              <a:t>          	</a:t>
            </a:r>
            <a:fld id="{8E9B2640-8CD7-45FF-9440-54608BC46479}" type="slidenum">
              <a:rPr lang="de-DE" sz="1000" kern="1200" smtClean="0">
                <a:solidFill>
                  <a:schemeClr val="accent3">
                    <a:lumMod val="50000"/>
                  </a:schemeClr>
                </a:solidFill>
                <a:latin typeface="+mn-lt"/>
                <a:ea typeface="+mn-ea"/>
                <a:cs typeface="Replica Std"/>
              </a:rPr>
              <a:pPr algn="ctr" fontAlgn="base">
                <a:spcBef>
                  <a:spcPct val="0"/>
                </a:spcBef>
                <a:spcAft>
                  <a:spcPct val="0"/>
                </a:spcAft>
                <a:defRPr/>
              </a:pPr>
              <a:t>‹Nr.›</a:t>
            </a:fld>
            <a:endParaRPr lang="de-DE" sz="1000" kern="1200" dirty="0">
              <a:solidFill>
                <a:schemeClr val="accent3">
                  <a:lumMod val="50000"/>
                </a:schemeClr>
              </a:solidFill>
              <a:latin typeface="+mn-lt"/>
              <a:ea typeface="+mn-ea"/>
              <a:cs typeface="Replica Std"/>
            </a:endParaRPr>
          </a:p>
        </p:txBody>
      </p:sp>
    </p:spTree>
    <p:extLst>
      <p:ext uri="{BB962C8B-B14F-4D97-AF65-F5344CB8AC3E}">
        <p14:creationId xmlns:p14="http://schemas.microsoft.com/office/powerpoint/2010/main" val="2955668012"/>
      </p:ext>
    </p:extLst>
  </p:cSld>
  <p:clrMap bg1="lt1" tx1="dk1" bg2="lt2" tx2="dk2" accent1="accent1" accent2="accent2" accent3="accent3" accent4="accent4" accent5="accent5" accent6="accent6" hlink="hlink" folHlink="folHlink"/>
  <p:sldLayoutIdLst>
    <p:sldLayoutId id="2147486560" r:id="rId1"/>
    <p:sldLayoutId id="2147486561" r:id="rId2"/>
    <p:sldLayoutId id="2147486562" r:id="rId3"/>
    <p:sldLayoutId id="2147486563" r:id="rId4"/>
    <p:sldLayoutId id="2147486564" r:id="rId5"/>
    <p:sldLayoutId id="2147486565" r:id="rId6"/>
    <p:sldLayoutId id="2147486566" r:id="rId7"/>
    <p:sldLayoutId id="2147486568" r:id="rId8"/>
    <p:sldLayoutId id="2147486569" r:id="rId9"/>
  </p:sldLayoutIdLst>
  <p:hf sldNum="0" hdr="0" ftr="0" dt="0"/>
  <p:txStyles>
    <p:titleStyle>
      <a:lvl1pPr algn="l" rtl="0" eaLnBrk="1" fontAlgn="base" hangingPunct="1">
        <a:spcBef>
          <a:spcPct val="0"/>
        </a:spcBef>
        <a:spcAft>
          <a:spcPct val="0"/>
        </a:spcAft>
        <a:defRPr sz="2800" b="1" i="0">
          <a:solidFill>
            <a:schemeClr val="tx1"/>
          </a:solidFill>
          <a:latin typeface="+mj-lt"/>
          <a:ea typeface="Verdana" charset="0"/>
          <a:cs typeface="Verdana" charset="0"/>
        </a:defRPr>
      </a:lvl1pPr>
      <a:lvl2pPr algn="l" rtl="0" eaLnBrk="1" fontAlgn="base" hangingPunct="1">
        <a:spcBef>
          <a:spcPct val="0"/>
        </a:spcBef>
        <a:spcAft>
          <a:spcPct val="0"/>
        </a:spcAft>
        <a:defRPr sz="2880" b="1">
          <a:solidFill>
            <a:schemeClr val="tx1"/>
          </a:solidFill>
          <a:latin typeface="Arial" charset="0"/>
        </a:defRPr>
      </a:lvl2pPr>
      <a:lvl3pPr algn="l" rtl="0" eaLnBrk="1" fontAlgn="base" hangingPunct="1">
        <a:spcBef>
          <a:spcPct val="0"/>
        </a:spcBef>
        <a:spcAft>
          <a:spcPct val="0"/>
        </a:spcAft>
        <a:defRPr sz="2880" b="1">
          <a:solidFill>
            <a:schemeClr val="tx1"/>
          </a:solidFill>
          <a:latin typeface="Arial" charset="0"/>
        </a:defRPr>
      </a:lvl3pPr>
      <a:lvl4pPr algn="l" rtl="0" eaLnBrk="1" fontAlgn="base" hangingPunct="1">
        <a:spcBef>
          <a:spcPct val="0"/>
        </a:spcBef>
        <a:spcAft>
          <a:spcPct val="0"/>
        </a:spcAft>
        <a:defRPr sz="2880" b="1">
          <a:solidFill>
            <a:schemeClr val="tx1"/>
          </a:solidFill>
          <a:latin typeface="Arial" charset="0"/>
        </a:defRPr>
      </a:lvl4pPr>
      <a:lvl5pPr algn="l" rtl="0" eaLnBrk="1" fontAlgn="base" hangingPunct="1">
        <a:spcBef>
          <a:spcPct val="0"/>
        </a:spcBef>
        <a:spcAft>
          <a:spcPct val="0"/>
        </a:spcAft>
        <a:defRPr sz="2880" b="1">
          <a:solidFill>
            <a:schemeClr val="tx1"/>
          </a:solidFill>
          <a:latin typeface="Arial" charset="0"/>
        </a:defRPr>
      </a:lvl5pPr>
      <a:lvl6pPr marL="548626" algn="l" rtl="0" eaLnBrk="1" fontAlgn="base" hangingPunct="1">
        <a:spcBef>
          <a:spcPct val="0"/>
        </a:spcBef>
        <a:spcAft>
          <a:spcPct val="0"/>
        </a:spcAft>
        <a:defRPr sz="2880" b="1">
          <a:solidFill>
            <a:schemeClr val="tx1"/>
          </a:solidFill>
          <a:latin typeface="Arial" charset="0"/>
        </a:defRPr>
      </a:lvl6pPr>
      <a:lvl7pPr marL="1097253" algn="l" rtl="0" eaLnBrk="1" fontAlgn="base" hangingPunct="1">
        <a:spcBef>
          <a:spcPct val="0"/>
        </a:spcBef>
        <a:spcAft>
          <a:spcPct val="0"/>
        </a:spcAft>
        <a:defRPr sz="2880" b="1">
          <a:solidFill>
            <a:schemeClr val="tx1"/>
          </a:solidFill>
          <a:latin typeface="Arial" charset="0"/>
        </a:defRPr>
      </a:lvl7pPr>
      <a:lvl8pPr marL="1645879" algn="l" rtl="0" eaLnBrk="1" fontAlgn="base" hangingPunct="1">
        <a:spcBef>
          <a:spcPct val="0"/>
        </a:spcBef>
        <a:spcAft>
          <a:spcPct val="0"/>
        </a:spcAft>
        <a:defRPr sz="2880" b="1">
          <a:solidFill>
            <a:schemeClr val="tx1"/>
          </a:solidFill>
          <a:latin typeface="Arial" charset="0"/>
        </a:defRPr>
      </a:lvl8pPr>
      <a:lvl9pPr marL="2194505" algn="l" rtl="0" eaLnBrk="1" fontAlgn="base" hangingPunct="1">
        <a:spcBef>
          <a:spcPct val="0"/>
        </a:spcBef>
        <a:spcAft>
          <a:spcPct val="0"/>
        </a:spcAft>
        <a:defRPr sz="2880" b="1">
          <a:solidFill>
            <a:schemeClr val="tx1"/>
          </a:solidFill>
          <a:latin typeface="Arial" charset="0"/>
        </a:defRPr>
      </a:lvl9pPr>
    </p:titleStyle>
    <p:bodyStyle>
      <a:lvl1pPr marL="215261" indent="-215261" algn="l" rtl="0" eaLnBrk="1" fontAlgn="base" hangingPunct="1">
        <a:lnSpc>
          <a:spcPct val="100000"/>
        </a:lnSpc>
        <a:spcBef>
          <a:spcPts val="240"/>
        </a:spcBef>
        <a:spcAft>
          <a:spcPts val="276"/>
        </a:spcAft>
        <a:buFont typeface="Wingdings" pitchFamily="2" charset="2"/>
        <a:buNone/>
        <a:defRPr sz="2000" b="0" i="0">
          <a:solidFill>
            <a:schemeClr val="tx1"/>
          </a:solidFill>
          <a:latin typeface="+mn-lt"/>
          <a:ea typeface="Verdana" charset="0"/>
          <a:cs typeface="Verdana" charset="0"/>
        </a:defRPr>
      </a:lvl1pPr>
      <a:lvl2pPr marL="215261" indent="-213355" algn="l" rtl="0" eaLnBrk="1" fontAlgn="base" hangingPunct="1">
        <a:lnSpc>
          <a:spcPct val="100000"/>
        </a:lnSpc>
        <a:spcBef>
          <a:spcPts val="240"/>
        </a:spcBef>
        <a:spcAft>
          <a:spcPts val="276"/>
        </a:spcAft>
        <a:buFont typeface="Wingdings" pitchFamily="2" charset="2"/>
        <a:buChar char="§"/>
        <a:defRPr sz="2000" b="0" i="0">
          <a:solidFill>
            <a:schemeClr val="tx1"/>
          </a:solidFill>
          <a:latin typeface="+mn-lt"/>
          <a:ea typeface="Verdana" charset="0"/>
          <a:cs typeface="Verdana" charset="0"/>
        </a:defRPr>
      </a:lvl2pPr>
      <a:lvl3pPr marL="645780" indent="-224785" algn="l" rtl="0" eaLnBrk="1" fontAlgn="base" hangingPunct="1">
        <a:lnSpc>
          <a:spcPct val="100000"/>
        </a:lnSpc>
        <a:spcBef>
          <a:spcPts val="240"/>
        </a:spcBef>
        <a:spcAft>
          <a:spcPts val="276"/>
        </a:spcAft>
        <a:buFont typeface="Wingdings" pitchFamily="2" charset="2"/>
        <a:buChar char="§"/>
        <a:defRPr sz="1867" b="0" i="0">
          <a:solidFill>
            <a:schemeClr val="tx1"/>
          </a:solidFill>
          <a:latin typeface="+mn-lt"/>
          <a:ea typeface="Verdana" charset="0"/>
          <a:cs typeface="Verdana" charset="0"/>
        </a:defRPr>
      </a:lvl3pPr>
      <a:lvl4pPr marL="861038" indent="-207641" algn="l" rtl="0" eaLnBrk="1" fontAlgn="base" hangingPunct="1">
        <a:lnSpc>
          <a:spcPct val="100000"/>
        </a:lnSpc>
        <a:spcBef>
          <a:spcPts val="240"/>
        </a:spcBef>
        <a:spcAft>
          <a:spcPts val="276"/>
        </a:spcAft>
        <a:buFont typeface="Wingdings" pitchFamily="2" charset="2"/>
        <a:buChar char="§"/>
        <a:defRPr sz="1733" b="0" i="0">
          <a:solidFill>
            <a:schemeClr val="tx1"/>
          </a:solidFill>
          <a:latin typeface="+mn-lt"/>
          <a:ea typeface="Verdana" charset="0"/>
          <a:cs typeface="Verdana" charset="0"/>
        </a:defRPr>
      </a:lvl4pPr>
      <a:lvl5pPr marL="1089633" indent="-226690" algn="l" rtl="0" eaLnBrk="1" fontAlgn="base" hangingPunct="1">
        <a:lnSpc>
          <a:spcPct val="100000"/>
        </a:lnSpc>
        <a:spcBef>
          <a:spcPts val="240"/>
        </a:spcBef>
        <a:spcAft>
          <a:spcPts val="276"/>
        </a:spcAft>
        <a:buFont typeface="Wingdings" pitchFamily="2" charset="2"/>
        <a:buChar char="§"/>
        <a:defRPr sz="1600" b="0" i="0">
          <a:solidFill>
            <a:schemeClr val="tx1"/>
          </a:solidFill>
          <a:latin typeface="+mn-lt"/>
          <a:ea typeface="Verdana" charset="0"/>
          <a:cs typeface="Verdana" charset="0"/>
        </a:defRPr>
      </a:lvl5pPr>
      <a:lvl6pPr marL="1638259" indent="-226690" algn="l" rtl="0" eaLnBrk="1" fontAlgn="base" hangingPunct="1">
        <a:spcBef>
          <a:spcPct val="20000"/>
        </a:spcBef>
        <a:spcAft>
          <a:spcPct val="0"/>
        </a:spcAft>
        <a:buFont typeface="Wingdings" pitchFamily="2" charset="2"/>
        <a:buChar char="§"/>
        <a:defRPr sz="1920">
          <a:solidFill>
            <a:schemeClr val="tx1"/>
          </a:solidFill>
          <a:latin typeface="+mn-lt"/>
        </a:defRPr>
      </a:lvl6pPr>
      <a:lvl7pPr marL="2186885" indent="-226690" algn="l" rtl="0" eaLnBrk="1" fontAlgn="base" hangingPunct="1">
        <a:spcBef>
          <a:spcPct val="20000"/>
        </a:spcBef>
        <a:spcAft>
          <a:spcPct val="0"/>
        </a:spcAft>
        <a:buFont typeface="Wingdings" pitchFamily="2" charset="2"/>
        <a:buChar char="§"/>
        <a:defRPr sz="1920">
          <a:solidFill>
            <a:schemeClr val="tx1"/>
          </a:solidFill>
          <a:latin typeface="+mn-lt"/>
        </a:defRPr>
      </a:lvl7pPr>
      <a:lvl8pPr marL="2735512" indent="-226690" algn="l" rtl="0" eaLnBrk="1" fontAlgn="base" hangingPunct="1">
        <a:spcBef>
          <a:spcPct val="20000"/>
        </a:spcBef>
        <a:spcAft>
          <a:spcPct val="0"/>
        </a:spcAft>
        <a:buFont typeface="Wingdings" pitchFamily="2" charset="2"/>
        <a:buChar char="§"/>
        <a:defRPr sz="1920">
          <a:solidFill>
            <a:schemeClr val="tx1"/>
          </a:solidFill>
          <a:latin typeface="+mn-lt"/>
        </a:defRPr>
      </a:lvl8pPr>
      <a:lvl9pPr marL="3284138" indent="-226690" algn="l" rtl="0" eaLnBrk="1" fontAlgn="base" hangingPunct="1">
        <a:spcBef>
          <a:spcPct val="20000"/>
        </a:spcBef>
        <a:spcAft>
          <a:spcPct val="0"/>
        </a:spcAft>
        <a:buFont typeface="Wingdings" pitchFamily="2" charset="2"/>
        <a:buChar char="§"/>
        <a:defRPr sz="1920">
          <a:solidFill>
            <a:schemeClr val="tx1"/>
          </a:solidFill>
          <a:latin typeface="+mn-lt"/>
        </a:defRPr>
      </a:lvl9pPr>
    </p:bodyStyle>
    <p:otherStyle>
      <a:defPPr>
        <a:defRPr lang="de-DE"/>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67">
          <p15:clr>
            <a:srgbClr val="F26B43"/>
          </p15:clr>
        </p15:guide>
        <p15:guide id="2" orient="horz" pos="758">
          <p15:clr>
            <a:srgbClr val="F26B43"/>
          </p15:clr>
        </p15:guide>
        <p15:guide id="3" orient="horz" pos="667">
          <p15:clr>
            <a:srgbClr val="F26B43"/>
          </p15:clr>
        </p15:guide>
        <p15:guide id="4" orient="horz" pos="237">
          <p15:clr>
            <a:srgbClr val="F26B43"/>
          </p15:clr>
        </p15:guide>
        <p15:guide id="5" pos="317">
          <p15:clr>
            <a:srgbClr val="F26B43"/>
          </p15:clr>
        </p15:guide>
        <p15:guide id="6" pos="544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36">
            <a:extLst>
              <a:ext uri="{FF2B5EF4-FFF2-40B4-BE49-F238E27FC236}">
                <a16:creationId xmlns:a16="http://schemas.microsoft.com/office/drawing/2014/main" id="{996BAE3F-A47C-7FAB-E9CD-E2D4BADF6637}"/>
              </a:ext>
            </a:extLst>
          </p:cNvPr>
          <p:cNvSpPr>
            <a:spLocks noGrp="1" noChangeArrowheads="1"/>
          </p:cNvSpPr>
          <p:nvPr>
            <p:ph type="title"/>
          </p:nvPr>
        </p:nvSpPr>
        <p:spPr bwMode="auto">
          <a:xfrm>
            <a:off x="652463" y="34925"/>
            <a:ext cx="887730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altLang="de-DE"/>
              <a:t>Click here to change title</a:t>
            </a:r>
          </a:p>
        </p:txBody>
      </p:sp>
      <p:sp>
        <p:nvSpPr>
          <p:cNvPr id="2051" name="Rectangle 1037">
            <a:extLst>
              <a:ext uri="{FF2B5EF4-FFF2-40B4-BE49-F238E27FC236}">
                <a16:creationId xmlns:a16="http://schemas.microsoft.com/office/drawing/2014/main" id="{DD408169-084A-C8E5-AC8B-67793B8A937D}"/>
              </a:ext>
            </a:extLst>
          </p:cNvPr>
          <p:cNvSpPr>
            <a:spLocks noGrp="1" noChangeArrowheads="1"/>
          </p:cNvSpPr>
          <p:nvPr>
            <p:ph type="body" idx="1"/>
          </p:nvPr>
        </p:nvSpPr>
        <p:spPr bwMode="auto">
          <a:xfrm>
            <a:off x="658813" y="1144588"/>
            <a:ext cx="10864850" cy="514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a:t>First level</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2052" name="Line 1038">
            <a:extLst>
              <a:ext uri="{FF2B5EF4-FFF2-40B4-BE49-F238E27FC236}">
                <a16:creationId xmlns:a16="http://schemas.microsoft.com/office/drawing/2014/main" id="{AA895C80-1D8C-539C-DAC4-1129FA296528}"/>
              </a:ext>
            </a:extLst>
          </p:cNvPr>
          <p:cNvSpPr>
            <a:spLocks noChangeShapeType="1"/>
          </p:cNvSpPr>
          <p:nvPr userDrawn="1"/>
        </p:nvSpPr>
        <p:spPr bwMode="auto">
          <a:xfrm>
            <a:off x="465138" y="950913"/>
            <a:ext cx="11263312"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cSld>
  <p:clrMap bg1="lt1" tx1="dk1" bg2="lt2" tx2="dk2" accent1="accent1" accent2="accent2" accent3="accent3" accent4="accent4" accent5="accent5" accent6="accent6" hlink="hlink" folHlink="folHlink"/>
  <p:sldLayoutIdLst>
    <p:sldLayoutId id="2147486371" r:id="rId1"/>
    <p:sldLayoutId id="2147486372" r:id="rId2"/>
    <p:sldLayoutId id="2147486337" r:id="rId3"/>
    <p:sldLayoutId id="2147486373" r:id="rId4"/>
  </p:sldLayoutIdLst>
  <p:hf sldNum="0" hdr="0" dt="0"/>
  <p:txStyles>
    <p:title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179388" indent="-179388"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cs typeface="+mn-cs"/>
        </a:defRPr>
      </a:lvl1pPr>
      <a:lvl2pPr marL="349250" indent="-168275" algn="l" rtl="0" eaLnBrk="0" fontAlgn="base" hangingPunct="0">
        <a:spcBef>
          <a:spcPct val="20000"/>
        </a:spcBef>
        <a:spcAft>
          <a:spcPct val="0"/>
        </a:spcAft>
        <a:buFont typeface="Wingdings" panose="05000000000000000000" pitchFamily="2" charset="2"/>
        <a:buChar char="§"/>
        <a:defRPr>
          <a:solidFill>
            <a:schemeClr val="tx1"/>
          </a:solidFill>
          <a:latin typeface="+mn-lt"/>
        </a:defRPr>
      </a:lvl2pPr>
      <a:lvl3pPr marL="538163" indent="-187325" algn="l" rtl="0" eaLnBrk="0" fontAlgn="base" hangingPunct="0">
        <a:spcBef>
          <a:spcPct val="20000"/>
        </a:spcBef>
        <a:spcAft>
          <a:spcPct val="0"/>
        </a:spcAft>
        <a:buFont typeface="Wingdings" panose="05000000000000000000" pitchFamily="2" charset="2"/>
        <a:buChar char="§"/>
        <a:defRPr>
          <a:solidFill>
            <a:schemeClr val="tx1"/>
          </a:solidFill>
          <a:latin typeface="+mn-lt"/>
        </a:defRPr>
      </a:lvl3pPr>
      <a:lvl4pPr marL="717550" indent="-173038"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4pPr>
      <a:lvl5pPr marL="908050" indent="-188913"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036">
            <a:extLst>
              <a:ext uri="{FF2B5EF4-FFF2-40B4-BE49-F238E27FC236}">
                <a16:creationId xmlns:a16="http://schemas.microsoft.com/office/drawing/2014/main" id="{F80D4223-1091-E78B-92F0-E4E99DDA401E}"/>
              </a:ext>
            </a:extLst>
          </p:cNvPr>
          <p:cNvSpPr>
            <a:spLocks noGrp="1" noChangeArrowheads="1"/>
          </p:cNvSpPr>
          <p:nvPr>
            <p:ph type="title"/>
          </p:nvPr>
        </p:nvSpPr>
        <p:spPr bwMode="auto">
          <a:xfrm>
            <a:off x="652463" y="34925"/>
            <a:ext cx="887730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altLang="de-DE"/>
              <a:t>Click here to change title</a:t>
            </a:r>
          </a:p>
        </p:txBody>
      </p:sp>
      <p:sp>
        <p:nvSpPr>
          <p:cNvPr id="3075" name="Rectangle 1037">
            <a:extLst>
              <a:ext uri="{FF2B5EF4-FFF2-40B4-BE49-F238E27FC236}">
                <a16:creationId xmlns:a16="http://schemas.microsoft.com/office/drawing/2014/main" id="{7550FCE9-0090-961E-1652-79AE58F2CAFD}"/>
              </a:ext>
            </a:extLst>
          </p:cNvPr>
          <p:cNvSpPr>
            <a:spLocks noGrp="1" noChangeArrowheads="1"/>
          </p:cNvSpPr>
          <p:nvPr>
            <p:ph type="body" idx="1"/>
          </p:nvPr>
        </p:nvSpPr>
        <p:spPr bwMode="auto">
          <a:xfrm>
            <a:off x="658813" y="1144588"/>
            <a:ext cx="10864850" cy="514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a:t>First level</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3076" name="Line 1038">
            <a:extLst>
              <a:ext uri="{FF2B5EF4-FFF2-40B4-BE49-F238E27FC236}">
                <a16:creationId xmlns:a16="http://schemas.microsoft.com/office/drawing/2014/main" id="{9C6DECE8-D40E-8169-B353-8A2EEE271FAA}"/>
              </a:ext>
            </a:extLst>
          </p:cNvPr>
          <p:cNvSpPr>
            <a:spLocks noChangeShapeType="1"/>
          </p:cNvSpPr>
          <p:nvPr userDrawn="1"/>
        </p:nvSpPr>
        <p:spPr bwMode="auto">
          <a:xfrm>
            <a:off x="465138" y="950913"/>
            <a:ext cx="11263312"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cSld>
  <p:clrMap bg1="lt1" tx1="dk1" bg2="lt2" tx2="dk2" accent1="accent1" accent2="accent2" accent3="accent3" accent4="accent4" accent5="accent5" accent6="accent6" hlink="hlink" folHlink="folHlink"/>
  <p:sldLayoutIdLst>
    <p:sldLayoutId id="2147486374" r:id="rId1"/>
    <p:sldLayoutId id="2147486375" r:id="rId2"/>
    <p:sldLayoutId id="2147486338" r:id="rId3"/>
    <p:sldLayoutId id="2147486376" r:id="rId4"/>
  </p:sldLayoutIdLst>
  <p:hf sldNum="0" hdr="0" dt="0"/>
  <p:txStyles>
    <p:title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179388" indent="-179388"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cs typeface="+mn-cs"/>
        </a:defRPr>
      </a:lvl1pPr>
      <a:lvl2pPr marL="349250" indent="-168275" algn="l" rtl="0" eaLnBrk="0" fontAlgn="base" hangingPunct="0">
        <a:spcBef>
          <a:spcPct val="20000"/>
        </a:spcBef>
        <a:spcAft>
          <a:spcPct val="0"/>
        </a:spcAft>
        <a:buFont typeface="Wingdings" panose="05000000000000000000" pitchFamily="2" charset="2"/>
        <a:buChar char="§"/>
        <a:defRPr>
          <a:solidFill>
            <a:schemeClr val="tx1"/>
          </a:solidFill>
          <a:latin typeface="+mn-lt"/>
        </a:defRPr>
      </a:lvl2pPr>
      <a:lvl3pPr marL="538163" indent="-187325" algn="l" rtl="0" eaLnBrk="0" fontAlgn="base" hangingPunct="0">
        <a:spcBef>
          <a:spcPct val="20000"/>
        </a:spcBef>
        <a:spcAft>
          <a:spcPct val="0"/>
        </a:spcAft>
        <a:buFont typeface="Wingdings" panose="05000000000000000000" pitchFamily="2" charset="2"/>
        <a:buChar char="§"/>
        <a:defRPr>
          <a:solidFill>
            <a:schemeClr val="tx1"/>
          </a:solidFill>
          <a:latin typeface="+mn-lt"/>
        </a:defRPr>
      </a:lvl3pPr>
      <a:lvl4pPr marL="717550" indent="-173038"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4pPr>
      <a:lvl5pPr marL="908050" indent="-188913"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1036">
            <a:extLst>
              <a:ext uri="{FF2B5EF4-FFF2-40B4-BE49-F238E27FC236}">
                <a16:creationId xmlns:a16="http://schemas.microsoft.com/office/drawing/2014/main" id="{8DC9C6A5-B86D-C44B-4000-E38A01512694}"/>
              </a:ext>
            </a:extLst>
          </p:cNvPr>
          <p:cNvSpPr>
            <a:spLocks noGrp="1" noChangeArrowheads="1"/>
          </p:cNvSpPr>
          <p:nvPr>
            <p:ph type="title"/>
          </p:nvPr>
        </p:nvSpPr>
        <p:spPr bwMode="auto">
          <a:xfrm>
            <a:off x="652463" y="34925"/>
            <a:ext cx="887730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altLang="de-DE"/>
              <a:t>Click here to change title</a:t>
            </a:r>
          </a:p>
        </p:txBody>
      </p:sp>
      <p:sp>
        <p:nvSpPr>
          <p:cNvPr id="4099" name="Rectangle 1037">
            <a:extLst>
              <a:ext uri="{FF2B5EF4-FFF2-40B4-BE49-F238E27FC236}">
                <a16:creationId xmlns:a16="http://schemas.microsoft.com/office/drawing/2014/main" id="{AE596AD6-1501-4A40-87C4-07FBE0F54EA9}"/>
              </a:ext>
            </a:extLst>
          </p:cNvPr>
          <p:cNvSpPr>
            <a:spLocks noGrp="1" noChangeArrowheads="1"/>
          </p:cNvSpPr>
          <p:nvPr>
            <p:ph type="body" idx="1"/>
          </p:nvPr>
        </p:nvSpPr>
        <p:spPr bwMode="auto">
          <a:xfrm>
            <a:off x="658813" y="1144588"/>
            <a:ext cx="10864850" cy="514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a:t>First level</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4100" name="Line 1038">
            <a:extLst>
              <a:ext uri="{FF2B5EF4-FFF2-40B4-BE49-F238E27FC236}">
                <a16:creationId xmlns:a16="http://schemas.microsoft.com/office/drawing/2014/main" id="{AE09B031-AB1C-D164-A195-779DF64FEF00}"/>
              </a:ext>
            </a:extLst>
          </p:cNvPr>
          <p:cNvSpPr>
            <a:spLocks noChangeShapeType="1"/>
          </p:cNvSpPr>
          <p:nvPr userDrawn="1"/>
        </p:nvSpPr>
        <p:spPr bwMode="auto">
          <a:xfrm>
            <a:off x="465138" y="950913"/>
            <a:ext cx="11263312"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cSld>
  <p:clrMap bg1="lt1" tx1="dk1" bg2="lt2" tx2="dk2" accent1="accent1" accent2="accent2" accent3="accent3" accent4="accent4" accent5="accent5" accent6="accent6" hlink="hlink" folHlink="folHlink"/>
  <p:sldLayoutIdLst>
    <p:sldLayoutId id="2147486377" r:id="rId1"/>
    <p:sldLayoutId id="2147486378" r:id="rId2"/>
    <p:sldLayoutId id="2147486339" r:id="rId3"/>
    <p:sldLayoutId id="2147486379" r:id="rId4"/>
  </p:sldLayoutIdLst>
  <p:hf sldNum="0" hdr="0" dt="0"/>
  <p:txStyles>
    <p:title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179388" indent="-179388"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cs typeface="+mn-cs"/>
        </a:defRPr>
      </a:lvl1pPr>
      <a:lvl2pPr marL="349250" indent="-168275" algn="l" rtl="0" eaLnBrk="0" fontAlgn="base" hangingPunct="0">
        <a:spcBef>
          <a:spcPct val="20000"/>
        </a:spcBef>
        <a:spcAft>
          <a:spcPct val="0"/>
        </a:spcAft>
        <a:buFont typeface="Wingdings" panose="05000000000000000000" pitchFamily="2" charset="2"/>
        <a:buChar char="§"/>
        <a:defRPr>
          <a:solidFill>
            <a:schemeClr val="tx1"/>
          </a:solidFill>
          <a:latin typeface="+mn-lt"/>
        </a:defRPr>
      </a:lvl2pPr>
      <a:lvl3pPr marL="538163" indent="-187325" algn="l" rtl="0" eaLnBrk="0" fontAlgn="base" hangingPunct="0">
        <a:spcBef>
          <a:spcPct val="20000"/>
        </a:spcBef>
        <a:spcAft>
          <a:spcPct val="0"/>
        </a:spcAft>
        <a:buFont typeface="Wingdings" panose="05000000000000000000" pitchFamily="2" charset="2"/>
        <a:buChar char="§"/>
        <a:defRPr>
          <a:solidFill>
            <a:schemeClr val="tx1"/>
          </a:solidFill>
          <a:latin typeface="+mn-lt"/>
        </a:defRPr>
      </a:lvl3pPr>
      <a:lvl4pPr marL="717550" indent="-173038"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4pPr>
      <a:lvl5pPr marL="908050" indent="-188913"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36">
            <a:extLst>
              <a:ext uri="{FF2B5EF4-FFF2-40B4-BE49-F238E27FC236}">
                <a16:creationId xmlns:a16="http://schemas.microsoft.com/office/drawing/2014/main" id="{A53D22C5-7943-3D75-FBD1-8DE8B4ABD427}"/>
              </a:ext>
            </a:extLst>
          </p:cNvPr>
          <p:cNvSpPr>
            <a:spLocks noGrp="1" noChangeArrowheads="1"/>
          </p:cNvSpPr>
          <p:nvPr>
            <p:ph type="title"/>
          </p:nvPr>
        </p:nvSpPr>
        <p:spPr bwMode="auto">
          <a:xfrm>
            <a:off x="652463" y="34925"/>
            <a:ext cx="887730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altLang="de-DE"/>
              <a:t>Click here to change title</a:t>
            </a:r>
          </a:p>
        </p:txBody>
      </p:sp>
      <p:sp>
        <p:nvSpPr>
          <p:cNvPr id="5123" name="Rectangle 1037">
            <a:extLst>
              <a:ext uri="{FF2B5EF4-FFF2-40B4-BE49-F238E27FC236}">
                <a16:creationId xmlns:a16="http://schemas.microsoft.com/office/drawing/2014/main" id="{949A1BBE-C60A-10D2-7A51-9B7C460BB3F4}"/>
              </a:ext>
            </a:extLst>
          </p:cNvPr>
          <p:cNvSpPr>
            <a:spLocks noGrp="1" noChangeArrowheads="1"/>
          </p:cNvSpPr>
          <p:nvPr>
            <p:ph type="body" idx="1"/>
          </p:nvPr>
        </p:nvSpPr>
        <p:spPr bwMode="auto">
          <a:xfrm>
            <a:off x="658813" y="1144588"/>
            <a:ext cx="10864850" cy="514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a:t>First level</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5124" name="Line 1038">
            <a:extLst>
              <a:ext uri="{FF2B5EF4-FFF2-40B4-BE49-F238E27FC236}">
                <a16:creationId xmlns:a16="http://schemas.microsoft.com/office/drawing/2014/main" id="{1FF4B63E-EE22-661A-F73E-DC004E2CACC8}"/>
              </a:ext>
            </a:extLst>
          </p:cNvPr>
          <p:cNvSpPr>
            <a:spLocks noChangeShapeType="1"/>
          </p:cNvSpPr>
          <p:nvPr userDrawn="1"/>
        </p:nvSpPr>
        <p:spPr bwMode="auto">
          <a:xfrm>
            <a:off x="465138" y="950913"/>
            <a:ext cx="11263312" cy="0"/>
          </a:xfrm>
          <a:prstGeom prst="line">
            <a:avLst/>
          </a:prstGeom>
          <a:noFill/>
          <a:ln w="12700">
            <a:solidFill>
              <a:srgbClr val="5F5F5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cSld>
  <p:clrMap bg1="lt1" tx1="dk1" bg2="lt2" tx2="dk2" accent1="accent1" accent2="accent2" accent3="accent3" accent4="accent4" accent5="accent5" accent6="accent6" hlink="hlink" folHlink="folHlink"/>
  <p:sldLayoutIdLst>
    <p:sldLayoutId id="2147486380" r:id="rId1"/>
    <p:sldLayoutId id="2147486381" r:id="rId2"/>
    <p:sldLayoutId id="2147486340" r:id="rId3"/>
    <p:sldLayoutId id="2147486382" r:id="rId4"/>
  </p:sldLayoutIdLst>
  <p:hf sldNum="0" hdr="0" dt="0"/>
  <p:txStyles>
    <p:title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179388" indent="-179388"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cs typeface="+mn-cs"/>
        </a:defRPr>
      </a:lvl1pPr>
      <a:lvl2pPr marL="349250" indent="-168275" algn="l" rtl="0" eaLnBrk="0" fontAlgn="base" hangingPunct="0">
        <a:spcBef>
          <a:spcPct val="20000"/>
        </a:spcBef>
        <a:spcAft>
          <a:spcPct val="0"/>
        </a:spcAft>
        <a:buFont typeface="Wingdings" panose="05000000000000000000" pitchFamily="2" charset="2"/>
        <a:buChar char="§"/>
        <a:defRPr>
          <a:solidFill>
            <a:schemeClr val="tx1"/>
          </a:solidFill>
          <a:latin typeface="+mn-lt"/>
        </a:defRPr>
      </a:lvl2pPr>
      <a:lvl3pPr marL="538163" indent="-187325" algn="l" rtl="0" eaLnBrk="0" fontAlgn="base" hangingPunct="0">
        <a:spcBef>
          <a:spcPct val="20000"/>
        </a:spcBef>
        <a:spcAft>
          <a:spcPct val="0"/>
        </a:spcAft>
        <a:buFont typeface="Wingdings" panose="05000000000000000000" pitchFamily="2" charset="2"/>
        <a:buChar char="§"/>
        <a:defRPr>
          <a:solidFill>
            <a:schemeClr val="tx1"/>
          </a:solidFill>
          <a:latin typeface="+mn-lt"/>
        </a:defRPr>
      </a:lvl3pPr>
      <a:lvl4pPr marL="717550" indent="-173038"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4pPr>
      <a:lvl5pPr marL="908050" indent="-188913"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AEAEA"/>
        </a:solidFill>
        <a:effectLst/>
      </p:bgPr>
    </p:bg>
    <p:spTree>
      <p:nvGrpSpPr>
        <p:cNvPr id="1" name=""/>
        <p:cNvGrpSpPr/>
        <p:nvPr/>
      </p:nvGrpSpPr>
      <p:grpSpPr>
        <a:xfrm>
          <a:off x="0" y="0"/>
          <a:ext cx="0" cy="0"/>
          <a:chOff x="0" y="0"/>
          <a:chExt cx="0" cy="0"/>
        </a:xfrm>
      </p:grpSpPr>
      <p:sp>
        <p:nvSpPr>
          <p:cNvPr id="1026" name="Oval 7">
            <a:extLst>
              <a:ext uri="{FF2B5EF4-FFF2-40B4-BE49-F238E27FC236}">
                <a16:creationId xmlns:a16="http://schemas.microsoft.com/office/drawing/2014/main" id="{05A7BB34-C468-AE86-A9D5-2DFD866A638F}"/>
              </a:ext>
            </a:extLst>
          </p:cNvPr>
          <p:cNvSpPr>
            <a:spLocks noChangeArrowheads="1"/>
          </p:cNvSpPr>
          <p:nvPr userDrawn="1"/>
        </p:nvSpPr>
        <p:spPr bwMode="auto">
          <a:xfrm>
            <a:off x="-2255838" y="-26988"/>
            <a:ext cx="3502026" cy="2627313"/>
          </a:xfrm>
          <a:prstGeom prst="ellipse">
            <a:avLst/>
          </a:prstGeom>
          <a:gradFill rotWithShape="1">
            <a:gsLst>
              <a:gs pos="0">
                <a:srgbClr val="DDDDDD"/>
              </a:gs>
              <a:gs pos="100000">
                <a:schemeClr val="folHlink"/>
              </a:gs>
            </a:gsLst>
            <a:lin ang="0" scaled="1"/>
          </a:gra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de-DE" altLang="de-DE"/>
          </a:p>
        </p:txBody>
      </p:sp>
      <p:sp>
        <p:nvSpPr>
          <p:cNvPr id="1027" name="Text Box 6">
            <a:extLst>
              <a:ext uri="{FF2B5EF4-FFF2-40B4-BE49-F238E27FC236}">
                <a16:creationId xmlns:a16="http://schemas.microsoft.com/office/drawing/2014/main" id="{64FE46DE-7F51-358D-F7B2-C69E6B989F22}"/>
              </a:ext>
            </a:extLst>
          </p:cNvPr>
          <p:cNvSpPr txBox="1">
            <a:spLocks noChangeArrowheads="1"/>
          </p:cNvSpPr>
          <p:nvPr userDrawn="1"/>
        </p:nvSpPr>
        <p:spPr bwMode="auto">
          <a:xfrm>
            <a:off x="38100" y="6596063"/>
            <a:ext cx="449263" cy="246062"/>
          </a:xfrm>
          <a:prstGeom prst="rect">
            <a:avLst/>
          </a:prstGeom>
          <a:noFill/>
          <a:ln>
            <a:noFill/>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64B13532-D839-49FA-9DD2-C87B28B4E861}" type="slidenum">
              <a:rPr lang="de-DE" altLang="de-DE" sz="1000" smtClean="0">
                <a:solidFill>
                  <a:srgbClr val="3366CC"/>
                </a:solidFill>
              </a:rPr>
              <a:pPr eaLnBrk="1" hangingPunct="1">
                <a:defRPr/>
              </a:pPr>
              <a:t>‹Nr.›</a:t>
            </a:fld>
            <a:endParaRPr lang="de-DE" altLang="de-DE" sz="1000">
              <a:solidFill>
                <a:srgbClr val="3366CC"/>
              </a:solidFill>
            </a:endParaRPr>
          </a:p>
        </p:txBody>
      </p:sp>
      <p:sp>
        <p:nvSpPr>
          <p:cNvPr id="1028" name="Oval 8">
            <a:extLst>
              <a:ext uri="{FF2B5EF4-FFF2-40B4-BE49-F238E27FC236}">
                <a16:creationId xmlns:a16="http://schemas.microsoft.com/office/drawing/2014/main" id="{A7E8CAC3-3BCC-AAAD-E430-D4749811DC01}"/>
              </a:ext>
            </a:extLst>
          </p:cNvPr>
          <p:cNvSpPr>
            <a:spLocks noChangeArrowheads="1"/>
          </p:cNvSpPr>
          <p:nvPr userDrawn="1"/>
        </p:nvSpPr>
        <p:spPr bwMode="auto">
          <a:xfrm>
            <a:off x="-2233613" y="1017588"/>
            <a:ext cx="3503613" cy="2627312"/>
          </a:xfrm>
          <a:prstGeom prst="ellipse">
            <a:avLst/>
          </a:prstGeom>
          <a:gradFill rotWithShape="1">
            <a:gsLst>
              <a:gs pos="0">
                <a:schemeClr val="folHlink"/>
              </a:gs>
              <a:gs pos="100000">
                <a:srgbClr val="DDDDDD"/>
              </a:gs>
            </a:gsLst>
            <a:lin ang="0" scaled="1"/>
          </a:gra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de-DE" altLang="de-DE"/>
          </a:p>
        </p:txBody>
      </p:sp>
      <p:sp>
        <p:nvSpPr>
          <p:cNvPr id="1029" name="Text Box 9">
            <a:extLst>
              <a:ext uri="{FF2B5EF4-FFF2-40B4-BE49-F238E27FC236}">
                <a16:creationId xmlns:a16="http://schemas.microsoft.com/office/drawing/2014/main" id="{6E65DCE4-1B2D-3CEF-1111-CA58C2C7F3CC}"/>
              </a:ext>
            </a:extLst>
          </p:cNvPr>
          <p:cNvSpPr txBox="1">
            <a:spLocks noChangeArrowheads="1"/>
          </p:cNvSpPr>
          <p:nvPr userDrawn="1"/>
        </p:nvSpPr>
        <p:spPr bwMode="auto">
          <a:xfrm>
            <a:off x="-33338" y="608013"/>
            <a:ext cx="846138" cy="523875"/>
          </a:xfrm>
          <a:prstGeom prst="rect">
            <a:avLst/>
          </a:prstGeom>
          <a:noFill/>
          <a:ln>
            <a:noFill/>
          </a:ln>
          <a:effec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de-DE" sz="1400">
                <a:solidFill>
                  <a:srgbClr val="DDDDDD"/>
                </a:solidFill>
              </a:rPr>
              <a:t>IFToMM</a:t>
            </a:r>
          </a:p>
          <a:p>
            <a:pPr eaLnBrk="1" hangingPunct="1">
              <a:defRPr/>
            </a:pPr>
            <a:r>
              <a:rPr lang="de-DE" sz="1400">
                <a:solidFill>
                  <a:srgbClr val="DDDDDD"/>
                </a:solidFill>
              </a:rPr>
              <a:t>2006</a:t>
            </a:r>
          </a:p>
        </p:txBody>
      </p:sp>
    </p:spTree>
  </p:cSld>
  <p:clrMap bg1="lt1" tx1="dk1" bg2="lt2" tx2="dk2" accent1="accent1" accent2="accent2" accent3="accent3" accent4="accent4" accent5="accent5" accent6="accent6" hlink="hlink" folHlink="folHlink"/>
  <p:sldLayoutIdLst>
    <p:sldLayoutId id="2147486341" r:id="rId1"/>
    <p:sldLayoutId id="2147486342" r:id="rId2"/>
    <p:sldLayoutId id="2147486343" r:id="rId3"/>
    <p:sldLayoutId id="2147486344" r:id="rId4"/>
    <p:sldLayoutId id="2147486345" r:id="rId5"/>
    <p:sldLayoutId id="2147486346" r:id="rId6"/>
    <p:sldLayoutId id="2147486347" r:id="rId7"/>
    <p:sldLayoutId id="2147486348" r:id="rId8"/>
    <p:sldLayoutId id="2147486349" r:id="rId9"/>
    <p:sldLayoutId id="2147486350" r:id="rId10"/>
    <p:sldLayoutId id="21474863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5BB6F27C-BEDF-ED1F-5C78-91B7EBA6F880}"/>
              </a:ext>
            </a:extLst>
          </p:cNvPr>
          <p:cNvSpPr>
            <a:spLocks noGrp="1" noChangeArrowheads="1"/>
          </p:cNvSpPr>
          <p:nvPr userDrawn="1">
            <p:ph type="title"/>
          </p:nvPr>
        </p:nvSpPr>
        <p:spPr bwMode="auto">
          <a:xfrm>
            <a:off x="960438" y="782638"/>
            <a:ext cx="92630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e-DE"/>
              <a:t>Click to edit Master title style</a:t>
            </a:r>
          </a:p>
        </p:txBody>
      </p:sp>
      <p:sp>
        <p:nvSpPr>
          <p:cNvPr id="3" name="Text Placeholder 2">
            <a:extLst>
              <a:ext uri="{FF2B5EF4-FFF2-40B4-BE49-F238E27FC236}">
                <a16:creationId xmlns:a16="http://schemas.microsoft.com/office/drawing/2014/main" id="{59B31CD5-E85C-A9CD-BBBA-EFDE0B6F1703}"/>
              </a:ext>
            </a:extLst>
          </p:cNvPr>
          <p:cNvSpPr>
            <a:spLocks noGrp="1"/>
          </p:cNvSpPr>
          <p:nvPr userDrawn="1">
            <p:ph type="body" idx="1"/>
          </p:nvPr>
        </p:nvSpPr>
        <p:spPr>
          <a:xfrm>
            <a:off x="960438" y="2098675"/>
            <a:ext cx="9263062" cy="4044950"/>
          </a:xfrm>
          <a:prstGeom prst="rect">
            <a:avLst/>
          </a:prstGeom>
        </p:spPr>
        <p:txBody>
          <a:bodyPr vert="horz" lIns="0" tIns="0" rIns="0" bIns="0" rtlCol="0">
            <a:noAutofit/>
          </a:bodyPr>
          <a:lstStyle/>
          <a:p>
            <a:pPr lvl="0"/>
            <a:r>
              <a:rPr lang="en-GB" noProof="0" dirty="0"/>
              <a:t>First level bullet</a:t>
            </a:r>
          </a:p>
          <a:p>
            <a:pPr lvl="1"/>
            <a:r>
              <a:rPr lang="en-GB" noProof="0" dirty="0"/>
              <a:t>Second level bullet</a:t>
            </a:r>
          </a:p>
          <a:p>
            <a:pPr lvl="2"/>
            <a:r>
              <a:rPr lang="en-GB" noProof="0" dirty="0"/>
              <a:t>Third level bullet</a:t>
            </a:r>
          </a:p>
          <a:p>
            <a:pPr lvl="3"/>
            <a:r>
              <a:rPr lang="en-GB" noProof="0" dirty="0"/>
              <a:t>Fourth level bullet</a:t>
            </a:r>
          </a:p>
          <a:p>
            <a:pPr lvl="4"/>
            <a:r>
              <a:rPr lang="en-GB" noProof="0" dirty="0"/>
              <a:t>Subheading (Fifth level)</a:t>
            </a:r>
          </a:p>
          <a:p>
            <a:pPr lvl="5"/>
            <a:r>
              <a:rPr lang="en-GB" noProof="0" dirty="0"/>
              <a:t>Text only (Sixth level)</a:t>
            </a:r>
          </a:p>
          <a:p>
            <a:pPr lvl="5"/>
            <a:endParaRPr lang="en-GB" noProof="0" dirty="0"/>
          </a:p>
        </p:txBody>
      </p:sp>
      <p:sp>
        <p:nvSpPr>
          <p:cNvPr id="13" name="Date Placeholder 3">
            <a:extLst>
              <a:ext uri="{FF2B5EF4-FFF2-40B4-BE49-F238E27FC236}">
                <a16:creationId xmlns:a16="http://schemas.microsoft.com/office/drawing/2014/main" id="{6E77F338-064A-5BFB-AFFF-827141540CC7}"/>
              </a:ext>
            </a:extLst>
          </p:cNvPr>
          <p:cNvSpPr>
            <a:spLocks noGrp="1"/>
          </p:cNvSpPr>
          <p:nvPr userDrawn="1">
            <p:ph type="dt" sz="half" idx="2"/>
          </p:nvPr>
        </p:nvSpPr>
        <p:spPr>
          <a:xfrm>
            <a:off x="960438" y="6470650"/>
            <a:ext cx="958850" cy="384175"/>
          </a:xfrm>
          <a:prstGeom prst="rect">
            <a:avLst/>
          </a:prstGeom>
        </p:spPr>
        <p:txBody>
          <a:bodyPr lIns="0" tIns="0" rIns="0" bIns="0"/>
          <a:lstStyle>
            <a:lvl1pPr>
              <a:defRPr sz="1133" b="1" i="0" spc="0">
                <a:solidFill>
                  <a:srgbClr val="AFAFAF"/>
                </a:solidFill>
                <a:latin typeface="Arial" charset="0"/>
                <a:ea typeface="Arial" charset="0"/>
                <a:cs typeface="Arial" charset="0"/>
              </a:defRPr>
            </a:lvl1pPr>
          </a:lstStyle>
          <a:p>
            <a:pPr>
              <a:defRPr/>
            </a:pPr>
            <a:fld id="{30C37E33-912F-46B0-9F7C-6FB80EEB5CD3}" type="datetime1">
              <a:rPr lang="en-GB"/>
              <a:pPr>
                <a:defRPr/>
              </a:pPr>
              <a:t>25/01/2024</a:t>
            </a:fld>
            <a:endParaRPr lang="en-GB" dirty="0"/>
          </a:p>
        </p:txBody>
      </p:sp>
      <p:sp>
        <p:nvSpPr>
          <p:cNvPr id="14" name="Footer Placeholder 4">
            <a:extLst>
              <a:ext uri="{FF2B5EF4-FFF2-40B4-BE49-F238E27FC236}">
                <a16:creationId xmlns:a16="http://schemas.microsoft.com/office/drawing/2014/main" id="{04F5043E-55B7-D721-B6DC-225C8D965CA0}"/>
              </a:ext>
            </a:extLst>
          </p:cNvPr>
          <p:cNvSpPr>
            <a:spLocks noGrp="1"/>
          </p:cNvSpPr>
          <p:nvPr userDrawn="1">
            <p:ph type="ftr" sz="quarter" idx="3"/>
          </p:nvPr>
        </p:nvSpPr>
        <p:spPr>
          <a:xfrm>
            <a:off x="1919288" y="6470650"/>
            <a:ext cx="8975725" cy="384175"/>
          </a:xfrm>
          <a:prstGeom prst="rect">
            <a:avLst/>
          </a:prstGeom>
        </p:spPr>
        <p:txBody>
          <a:bodyPr lIns="0" tIns="0" rIns="0" bIns="0" anchor="t" anchorCtr="0"/>
          <a:lstStyle>
            <a:lvl1pPr algn="l">
              <a:defRPr sz="1133" b="1" i="0" spc="0">
                <a:solidFill>
                  <a:srgbClr val="AFAFAF"/>
                </a:solidFill>
                <a:latin typeface="Arial" charset="0"/>
                <a:ea typeface="Arial" charset="0"/>
                <a:cs typeface="Arial" charset="0"/>
              </a:defRPr>
            </a:lvl1pPr>
          </a:lstStyle>
          <a:p>
            <a:pPr>
              <a:defRPr/>
            </a:pPr>
            <a:r>
              <a:rPr lang="en-GB"/>
              <a:t>VTT – beyond the obvious</a:t>
            </a:r>
            <a:endParaRPr lang="en-GB" dirty="0"/>
          </a:p>
        </p:txBody>
      </p:sp>
      <p:sp>
        <p:nvSpPr>
          <p:cNvPr id="15" name="Slide Number Placeholder 5">
            <a:extLst>
              <a:ext uri="{FF2B5EF4-FFF2-40B4-BE49-F238E27FC236}">
                <a16:creationId xmlns:a16="http://schemas.microsoft.com/office/drawing/2014/main" id="{B3EF39E1-7966-B69A-5A10-005EDD4AAE90}"/>
              </a:ext>
            </a:extLst>
          </p:cNvPr>
          <p:cNvSpPr>
            <a:spLocks noGrp="1"/>
          </p:cNvSpPr>
          <p:nvPr userDrawn="1">
            <p:ph type="sldNum" sz="quarter" idx="4"/>
          </p:nvPr>
        </p:nvSpPr>
        <p:spPr>
          <a:xfrm>
            <a:off x="10901363" y="6470650"/>
            <a:ext cx="1290637" cy="384175"/>
          </a:xfrm>
          <a:prstGeom prst="rect">
            <a:avLst/>
          </a:prstGeom>
        </p:spPr>
        <p:txBody>
          <a:bodyPr lIns="0" tIns="0" rIns="0" bIns="0" anchor="t" anchorCtr="0"/>
          <a:lstStyle>
            <a:lvl1pPr algn="ctr">
              <a:defRPr sz="1133" b="1" i="0" spc="0">
                <a:solidFill>
                  <a:srgbClr val="AFAFAF"/>
                </a:solidFill>
                <a:latin typeface="Arial" charset="0"/>
                <a:ea typeface="Arial" charset="0"/>
                <a:cs typeface="Arial" charset="0"/>
              </a:defRPr>
            </a:lvl1pPr>
          </a:lstStyle>
          <a:p>
            <a:pPr>
              <a:defRPr/>
            </a:pPr>
            <a:fld id="{A77C6A0D-4B64-4565-BBF0-406B43E2F2F9}" type="slidenum">
              <a:rPr lang="en-GB"/>
              <a:pPr>
                <a:defRPr/>
              </a:pPr>
              <a:t>‹Nr.›</a:t>
            </a:fld>
            <a:endParaRPr lang="en-GB" dirty="0"/>
          </a:p>
        </p:txBody>
      </p:sp>
    </p:spTree>
  </p:cSld>
  <p:clrMap bg1="lt1" tx1="dk1" bg2="lt2" tx2="dk2" accent1="accent1" accent2="accent2" accent3="accent3" accent4="accent4" accent5="accent5" accent6="accent6" hlink="hlink" folHlink="folHlink"/>
  <p:sldLayoutIdLst>
    <p:sldLayoutId id="2147486384" r:id="rId1"/>
    <p:sldLayoutId id="2147486385" r:id="rId2"/>
    <p:sldLayoutId id="2147486386" r:id="rId3"/>
    <p:sldLayoutId id="2147486387" r:id="rId4"/>
    <p:sldLayoutId id="2147486388" r:id="rId5"/>
    <p:sldLayoutId id="2147486389" r:id="rId6"/>
    <p:sldLayoutId id="2147486390" r:id="rId7"/>
    <p:sldLayoutId id="2147486391" r:id="rId8"/>
    <p:sldLayoutId id="2147486392" r:id="rId9"/>
  </p:sldLayoutIdLst>
  <p:transition spd="med">
    <p:fade/>
  </p:transition>
  <p:hf sldNum="0" hdr="0"/>
  <p:txStyles>
    <p:titleStyle>
      <a:lvl1pPr algn="l" defTabSz="608013" rtl="0" eaLnBrk="0" fontAlgn="base" hangingPunct="0">
        <a:lnSpc>
          <a:spcPct val="90000"/>
        </a:lnSpc>
        <a:spcBef>
          <a:spcPct val="0"/>
        </a:spcBef>
        <a:spcAft>
          <a:spcPct val="0"/>
        </a:spcAft>
        <a:defRPr sz="3400" b="1" kern="1200">
          <a:solidFill>
            <a:srgbClr val="F06E00"/>
          </a:solidFill>
          <a:latin typeface="Arial" charset="0"/>
          <a:ea typeface="Arial" charset="0"/>
          <a:cs typeface="Arial" charset="0"/>
        </a:defRPr>
      </a:lvl1pPr>
      <a:lvl2pPr algn="l" defTabSz="608013" rtl="0" eaLnBrk="0" fontAlgn="base" hangingPunct="0">
        <a:lnSpc>
          <a:spcPct val="90000"/>
        </a:lnSpc>
        <a:spcBef>
          <a:spcPct val="0"/>
        </a:spcBef>
        <a:spcAft>
          <a:spcPct val="0"/>
        </a:spcAft>
        <a:defRPr sz="3400" b="1">
          <a:solidFill>
            <a:srgbClr val="F06E00"/>
          </a:solidFill>
          <a:latin typeface="Arial" panose="020B0604020202020204" pitchFamily="34" charset="0"/>
          <a:cs typeface="Arial" panose="020B0604020202020204" pitchFamily="34" charset="0"/>
        </a:defRPr>
      </a:lvl2pPr>
      <a:lvl3pPr algn="l" defTabSz="608013" rtl="0" eaLnBrk="0" fontAlgn="base" hangingPunct="0">
        <a:lnSpc>
          <a:spcPct val="90000"/>
        </a:lnSpc>
        <a:spcBef>
          <a:spcPct val="0"/>
        </a:spcBef>
        <a:spcAft>
          <a:spcPct val="0"/>
        </a:spcAft>
        <a:defRPr sz="3400" b="1">
          <a:solidFill>
            <a:srgbClr val="F06E00"/>
          </a:solidFill>
          <a:latin typeface="Arial" panose="020B0604020202020204" pitchFamily="34" charset="0"/>
          <a:cs typeface="Arial" panose="020B0604020202020204" pitchFamily="34" charset="0"/>
        </a:defRPr>
      </a:lvl3pPr>
      <a:lvl4pPr algn="l" defTabSz="608013" rtl="0" eaLnBrk="0" fontAlgn="base" hangingPunct="0">
        <a:lnSpc>
          <a:spcPct val="90000"/>
        </a:lnSpc>
        <a:spcBef>
          <a:spcPct val="0"/>
        </a:spcBef>
        <a:spcAft>
          <a:spcPct val="0"/>
        </a:spcAft>
        <a:defRPr sz="3400" b="1">
          <a:solidFill>
            <a:srgbClr val="F06E00"/>
          </a:solidFill>
          <a:latin typeface="Arial" panose="020B0604020202020204" pitchFamily="34" charset="0"/>
          <a:cs typeface="Arial" panose="020B0604020202020204" pitchFamily="34" charset="0"/>
        </a:defRPr>
      </a:lvl4pPr>
      <a:lvl5pPr algn="l" defTabSz="608013" rtl="0" eaLnBrk="0" fontAlgn="base" hangingPunct="0">
        <a:lnSpc>
          <a:spcPct val="90000"/>
        </a:lnSpc>
        <a:spcBef>
          <a:spcPct val="0"/>
        </a:spcBef>
        <a:spcAft>
          <a:spcPct val="0"/>
        </a:spcAft>
        <a:defRPr sz="3400" b="1">
          <a:solidFill>
            <a:srgbClr val="F06E00"/>
          </a:solidFill>
          <a:latin typeface="Arial" panose="020B0604020202020204" pitchFamily="34" charset="0"/>
          <a:cs typeface="Arial" panose="020B0604020202020204" pitchFamily="34" charset="0"/>
        </a:defRPr>
      </a:lvl5pPr>
      <a:lvl6pPr marL="457200" algn="l" defTabSz="608013" rtl="0" fontAlgn="base">
        <a:lnSpc>
          <a:spcPct val="90000"/>
        </a:lnSpc>
        <a:spcBef>
          <a:spcPct val="0"/>
        </a:spcBef>
        <a:spcAft>
          <a:spcPct val="0"/>
        </a:spcAft>
        <a:defRPr sz="3400" b="1">
          <a:solidFill>
            <a:srgbClr val="F06E00"/>
          </a:solidFill>
          <a:latin typeface="Arial" panose="020B0604020202020204" pitchFamily="34" charset="0"/>
          <a:cs typeface="Arial" panose="020B0604020202020204" pitchFamily="34" charset="0"/>
        </a:defRPr>
      </a:lvl6pPr>
      <a:lvl7pPr marL="914400" algn="l" defTabSz="608013" rtl="0" fontAlgn="base">
        <a:lnSpc>
          <a:spcPct val="90000"/>
        </a:lnSpc>
        <a:spcBef>
          <a:spcPct val="0"/>
        </a:spcBef>
        <a:spcAft>
          <a:spcPct val="0"/>
        </a:spcAft>
        <a:defRPr sz="3400" b="1">
          <a:solidFill>
            <a:srgbClr val="F06E00"/>
          </a:solidFill>
          <a:latin typeface="Arial" panose="020B0604020202020204" pitchFamily="34" charset="0"/>
          <a:cs typeface="Arial" panose="020B0604020202020204" pitchFamily="34" charset="0"/>
        </a:defRPr>
      </a:lvl7pPr>
      <a:lvl8pPr marL="1371600" algn="l" defTabSz="608013" rtl="0" fontAlgn="base">
        <a:lnSpc>
          <a:spcPct val="90000"/>
        </a:lnSpc>
        <a:spcBef>
          <a:spcPct val="0"/>
        </a:spcBef>
        <a:spcAft>
          <a:spcPct val="0"/>
        </a:spcAft>
        <a:defRPr sz="3400" b="1">
          <a:solidFill>
            <a:srgbClr val="F06E00"/>
          </a:solidFill>
          <a:latin typeface="Arial" panose="020B0604020202020204" pitchFamily="34" charset="0"/>
          <a:cs typeface="Arial" panose="020B0604020202020204" pitchFamily="34" charset="0"/>
        </a:defRPr>
      </a:lvl8pPr>
      <a:lvl9pPr marL="1828800" algn="l" defTabSz="608013" rtl="0" fontAlgn="base">
        <a:lnSpc>
          <a:spcPct val="90000"/>
        </a:lnSpc>
        <a:spcBef>
          <a:spcPct val="0"/>
        </a:spcBef>
        <a:spcAft>
          <a:spcPct val="0"/>
        </a:spcAft>
        <a:defRPr sz="3400" b="1">
          <a:solidFill>
            <a:srgbClr val="F06E00"/>
          </a:solidFill>
          <a:latin typeface="Arial" panose="020B0604020202020204" pitchFamily="34" charset="0"/>
          <a:cs typeface="Arial" panose="020B0604020202020204" pitchFamily="34" charset="0"/>
        </a:defRPr>
      </a:lvl9pPr>
    </p:titleStyle>
    <p:bodyStyle>
      <a:lvl1pPr marL="287338" indent="-287338" algn="l" defTabSz="608013" rtl="0" eaLnBrk="0" fontAlgn="base" hangingPunct="0">
        <a:spcBef>
          <a:spcPts val="400"/>
        </a:spcBef>
        <a:spcAft>
          <a:spcPct val="0"/>
        </a:spcAft>
        <a:buClr>
          <a:srgbClr val="F06E00"/>
        </a:buClr>
        <a:buSzPct val="100000"/>
        <a:buFont typeface="Wingdings 2" panose="05020102010507070707" pitchFamily="18" charset="2"/>
        <a:buChar char="¡"/>
        <a:defRPr lang="en-GB" sz="2400" kern="1200" dirty="0">
          <a:solidFill>
            <a:srgbClr val="000000"/>
          </a:solidFill>
          <a:latin typeface="Arial" charset="0"/>
          <a:ea typeface="Arial" charset="0"/>
          <a:cs typeface="Arial" charset="0"/>
        </a:defRPr>
      </a:lvl1pPr>
      <a:lvl2pPr marL="527050" indent="-239713" algn="l" defTabSz="608013" rtl="0" eaLnBrk="0" fontAlgn="base" hangingPunct="0">
        <a:spcBef>
          <a:spcPct val="0"/>
        </a:spcBef>
        <a:spcAft>
          <a:spcPct val="0"/>
        </a:spcAft>
        <a:buClr>
          <a:srgbClr val="F06E00"/>
        </a:buClr>
        <a:buFont typeface="Arial" panose="020B0604020202020204" pitchFamily="34" charset="0"/>
        <a:buChar char="•"/>
        <a:defRPr lang="en-GB" sz="2100" kern="1200" dirty="0">
          <a:solidFill>
            <a:srgbClr val="000000"/>
          </a:solidFill>
          <a:latin typeface="Arial" charset="0"/>
          <a:ea typeface="Arial" charset="0"/>
          <a:cs typeface="Arial" charset="0"/>
        </a:defRPr>
      </a:lvl2pPr>
      <a:lvl3pPr marL="766763" indent="-239713" algn="l" defTabSz="608013" rtl="0" eaLnBrk="0" fontAlgn="base" hangingPunct="0">
        <a:spcBef>
          <a:spcPct val="0"/>
        </a:spcBef>
        <a:spcAft>
          <a:spcPct val="0"/>
        </a:spcAft>
        <a:buClr>
          <a:srgbClr val="F06E00"/>
        </a:buClr>
        <a:buSzPct val="100000"/>
        <a:buFont typeface="Arial" panose="020B0604020202020204" pitchFamily="34" charset="0"/>
        <a:buChar char="•"/>
        <a:defRPr sz="2100" kern="1200">
          <a:solidFill>
            <a:srgbClr val="000000"/>
          </a:solidFill>
          <a:latin typeface="Arial" charset="0"/>
          <a:ea typeface="Arial" charset="0"/>
          <a:cs typeface="Arial" charset="0"/>
        </a:defRPr>
      </a:lvl3pPr>
      <a:lvl4pPr marL="1006475" indent="-238125" algn="l" defTabSz="608013" rtl="0" eaLnBrk="0" fontAlgn="base" hangingPunct="0">
        <a:spcBef>
          <a:spcPct val="0"/>
        </a:spcBef>
        <a:spcAft>
          <a:spcPct val="0"/>
        </a:spcAft>
        <a:buClr>
          <a:srgbClr val="F06E00"/>
        </a:buClr>
        <a:buSzPct val="100000"/>
        <a:buFont typeface="Arial" panose="020B0604020202020204" pitchFamily="34" charset="0"/>
        <a:buChar char="•"/>
        <a:defRPr sz="2100" kern="1200">
          <a:solidFill>
            <a:srgbClr val="000000"/>
          </a:solidFill>
          <a:latin typeface="Arial" charset="0"/>
          <a:ea typeface="Arial" charset="0"/>
          <a:cs typeface="Arial" charset="0"/>
        </a:defRPr>
      </a:lvl4pPr>
      <a:lvl5pPr algn="l" defTabSz="608013" rtl="0" eaLnBrk="0" fontAlgn="base" hangingPunct="0">
        <a:lnSpc>
          <a:spcPct val="90000"/>
        </a:lnSpc>
        <a:spcBef>
          <a:spcPct val="0"/>
        </a:spcBef>
        <a:spcAft>
          <a:spcPts val="400"/>
        </a:spcAft>
        <a:buClr>
          <a:schemeClr val="tx1"/>
        </a:buClr>
        <a:buSzPct val="110000"/>
        <a:buFont typeface="Arial" panose="020B0604020202020204" pitchFamily="34" charset="0"/>
        <a:defRPr sz="2400" b="1" kern="1200">
          <a:solidFill>
            <a:srgbClr val="000000"/>
          </a:solidFill>
          <a:latin typeface="Arial" charset="0"/>
          <a:ea typeface="Arial" charset="0"/>
          <a:cs typeface="Arial" charset="0"/>
        </a:defRPr>
      </a:lvl5pPr>
      <a:lvl6pPr marL="0" indent="0" algn="l" defTabSz="609597" rtl="0" eaLnBrk="1" latinLnBrk="0" hangingPunct="1">
        <a:lnSpc>
          <a:spcPct val="90000"/>
        </a:lnSpc>
        <a:spcBef>
          <a:spcPts val="0"/>
        </a:spcBef>
        <a:buClr>
          <a:schemeClr val="tx1"/>
        </a:buClr>
        <a:buSzPct val="110000"/>
        <a:buFont typeface="Arial"/>
        <a:buNone/>
        <a:defRPr lang="en-GB" sz="2400" b="0" i="0" kern="1200" spc="0" noProof="0" dirty="0">
          <a:solidFill>
            <a:srgbClr val="000000"/>
          </a:solidFill>
          <a:latin typeface="Arial" charset="0"/>
          <a:ea typeface="+mn-ea"/>
          <a:cs typeface="Arial" charset="0"/>
        </a:defRPr>
      </a:lvl6pPr>
      <a:lvl7pPr marL="3962374" indent="-304798" algn="l" defTabSz="609597" rtl="0" eaLnBrk="1" latinLnBrk="0" hangingPunct="1">
        <a:spcBef>
          <a:spcPct val="20000"/>
        </a:spcBef>
        <a:buFont typeface="Arial"/>
        <a:buChar char="•"/>
        <a:defRPr sz="2667" kern="1200">
          <a:solidFill>
            <a:schemeClr val="tx1"/>
          </a:solidFill>
          <a:latin typeface="+mn-lt"/>
          <a:ea typeface="+mn-ea"/>
          <a:cs typeface="+mn-cs"/>
        </a:defRPr>
      </a:lvl7pPr>
      <a:lvl8pPr marL="4571971" indent="-304798" algn="l" defTabSz="609597" rtl="0" eaLnBrk="1" latinLnBrk="0" hangingPunct="1">
        <a:spcBef>
          <a:spcPct val="20000"/>
        </a:spcBef>
        <a:buFont typeface="Arial"/>
        <a:buChar char="•"/>
        <a:defRPr sz="2667" kern="1200">
          <a:solidFill>
            <a:schemeClr val="tx1"/>
          </a:solidFill>
          <a:latin typeface="+mn-lt"/>
          <a:ea typeface="+mn-ea"/>
          <a:cs typeface="+mn-cs"/>
        </a:defRPr>
      </a:lvl8pPr>
      <a:lvl9pPr marL="5181568" indent="-304798" algn="l" defTabSz="609597"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97" rtl="0" eaLnBrk="1" latinLnBrk="0" hangingPunct="1">
        <a:defRPr sz="2400" kern="1200">
          <a:solidFill>
            <a:schemeClr val="tx1"/>
          </a:solidFill>
          <a:latin typeface="+mn-lt"/>
          <a:ea typeface="+mn-ea"/>
          <a:cs typeface="+mn-cs"/>
        </a:defRPr>
      </a:lvl1pPr>
      <a:lvl2pPr marL="609597" algn="l" defTabSz="609597" rtl="0" eaLnBrk="1" latinLnBrk="0" hangingPunct="1">
        <a:defRPr sz="2400" kern="1200">
          <a:solidFill>
            <a:schemeClr val="tx1"/>
          </a:solidFill>
          <a:latin typeface="+mn-lt"/>
          <a:ea typeface="+mn-ea"/>
          <a:cs typeface="+mn-cs"/>
        </a:defRPr>
      </a:lvl2pPr>
      <a:lvl3pPr marL="1219192" algn="l" defTabSz="609597" rtl="0" eaLnBrk="1" latinLnBrk="0" hangingPunct="1">
        <a:defRPr sz="2400" kern="1200">
          <a:solidFill>
            <a:schemeClr val="tx1"/>
          </a:solidFill>
          <a:latin typeface="+mn-lt"/>
          <a:ea typeface="+mn-ea"/>
          <a:cs typeface="+mn-cs"/>
        </a:defRPr>
      </a:lvl3pPr>
      <a:lvl4pPr marL="1828789" algn="l" defTabSz="609597" rtl="0" eaLnBrk="1" latinLnBrk="0" hangingPunct="1">
        <a:defRPr sz="2400" kern="1200">
          <a:solidFill>
            <a:schemeClr val="tx1"/>
          </a:solidFill>
          <a:latin typeface="+mn-lt"/>
          <a:ea typeface="+mn-ea"/>
          <a:cs typeface="+mn-cs"/>
        </a:defRPr>
      </a:lvl4pPr>
      <a:lvl5pPr marL="2438384" algn="l" defTabSz="609597" rtl="0" eaLnBrk="1" latinLnBrk="0" hangingPunct="1">
        <a:defRPr sz="2400" kern="1200">
          <a:solidFill>
            <a:schemeClr val="tx1"/>
          </a:solidFill>
          <a:latin typeface="+mn-lt"/>
          <a:ea typeface="+mn-ea"/>
          <a:cs typeface="+mn-cs"/>
        </a:defRPr>
      </a:lvl5pPr>
      <a:lvl6pPr marL="3047980" algn="l" defTabSz="609597" rtl="0" eaLnBrk="1" latinLnBrk="0" hangingPunct="1">
        <a:defRPr sz="2400" kern="1200">
          <a:solidFill>
            <a:schemeClr val="tx1"/>
          </a:solidFill>
          <a:latin typeface="+mn-lt"/>
          <a:ea typeface="+mn-ea"/>
          <a:cs typeface="+mn-cs"/>
        </a:defRPr>
      </a:lvl6pPr>
      <a:lvl7pPr marL="3657577" algn="l" defTabSz="609597" rtl="0" eaLnBrk="1" latinLnBrk="0" hangingPunct="1">
        <a:defRPr sz="2400" kern="1200">
          <a:solidFill>
            <a:schemeClr val="tx1"/>
          </a:solidFill>
          <a:latin typeface="+mn-lt"/>
          <a:ea typeface="+mn-ea"/>
          <a:cs typeface="+mn-cs"/>
        </a:defRPr>
      </a:lvl7pPr>
      <a:lvl8pPr marL="4267173" algn="l" defTabSz="609597" rtl="0" eaLnBrk="1" latinLnBrk="0" hangingPunct="1">
        <a:defRPr sz="2400" kern="1200">
          <a:solidFill>
            <a:schemeClr val="tx1"/>
          </a:solidFill>
          <a:latin typeface="+mn-lt"/>
          <a:ea typeface="+mn-ea"/>
          <a:cs typeface="+mn-cs"/>
        </a:defRPr>
      </a:lvl8pPr>
      <a:lvl9pPr marL="4876769" algn="l" defTabSz="609597"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3" descr="tetiere">
            <a:extLst>
              <a:ext uri="{FF2B5EF4-FFF2-40B4-BE49-F238E27FC236}">
                <a16:creationId xmlns:a16="http://schemas.microsoft.com/office/drawing/2014/main" id="{DB89A867-B298-4BE5-2EF0-00A81F4EA5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a:extLst>
              <a:ext uri="{FF2B5EF4-FFF2-40B4-BE49-F238E27FC236}">
                <a16:creationId xmlns:a16="http://schemas.microsoft.com/office/drawing/2014/main" id="{422BC816-8218-4EBA-2022-B2EABF3D99BE}"/>
              </a:ext>
            </a:extLst>
          </p:cNvPr>
          <p:cNvSpPr>
            <a:spLocks noGrp="1" noChangeArrowheads="1"/>
          </p:cNvSpPr>
          <p:nvPr>
            <p:ph type="title"/>
          </p:nvPr>
        </p:nvSpPr>
        <p:spPr bwMode="auto">
          <a:xfrm>
            <a:off x="814388" y="25400"/>
            <a:ext cx="10658475"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de-DE"/>
              <a:t>Click to add title</a:t>
            </a:r>
          </a:p>
        </p:txBody>
      </p:sp>
      <p:sp>
        <p:nvSpPr>
          <p:cNvPr id="8196" name="Rectangle 3">
            <a:extLst>
              <a:ext uri="{FF2B5EF4-FFF2-40B4-BE49-F238E27FC236}">
                <a16:creationId xmlns:a16="http://schemas.microsoft.com/office/drawing/2014/main" id="{A4356952-36CC-147F-1AB6-9F52C38FFB78}"/>
              </a:ext>
            </a:extLst>
          </p:cNvPr>
          <p:cNvSpPr>
            <a:spLocks noGrp="1" noChangeArrowheads="1"/>
          </p:cNvSpPr>
          <p:nvPr>
            <p:ph type="body" idx="1"/>
          </p:nvPr>
        </p:nvSpPr>
        <p:spPr bwMode="auto">
          <a:xfrm>
            <a:off x="814388" y="1916113"/>
            <a:ext cx="10685462"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e-DE"/>
              <a:t>Click to edit master text styles </a:t>
            </a:r>
          </a:p>
          <a:p>
            <a:pPr lvl="1"/>
            <a:r>
              <a:rPr lang="en-GB" altLang="de-DE"/>
              <a:t>Second level</a:t>
            </a:r>
          </a:p>
          <a:p>
            <a:pPr lvl="2"/>
            <a:r>
              <a:rPr lang="en-GB" altLang="de-DE"/>
              <a:t>Third level</a:t>
            </a:r>
          </a:p>
          <a:p>
            <a:pPr lvl="3"/>
            <a:r>
              <a:rPr lang="en-GB" altLang="de-DE"/>
              <a:t>Fourth level</a:t>
            </a:r>
          </a:p>
          <a:p>
            <a:pPr lvl="4"/>
            <a:r>
              <a:rPr lang="en-GB" altLang="de-DE"/>
              <a:t>Fifth level</a:t>
            </a:r>
          </a:p>
          <a:p>
            <a:pPr lvl="4"/>
            <a:endParaRPr lang="en-GB" altLang="de-DE"/>
          </a:p>
        </p:txBody>
      </p:sp>
      <p:pic>
        <p:nvPicPr>
          <p:cNvPr id="8197" name="Picture 21" descr="logint">
            <a:extLst>
              <a:ext uri="{FF2B5EF4-FFF2-40B4-BE49-F238E27FC236}">
                <a16:creationId xmlns:a16="http://schemas.microsoft.com/office/drawing/2014/main" id="{FBE2EE90-CAF9-3A6F-6E81-10B553E98A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59900" y="6411913"/>
            <a:ext cx="2132013"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3">
            <a:extLst>
              <a:ext uri="{FF2B5EF4-FFF2-40B4-BE49-F238E27FC236}">
                <a16:creationId xmlns:a16="http://schemas.microsoft.com/office/drawing/2014/main" id="{F40C699D-289D-D153-9333-053C1DAC31CC}"/>
              </a:ext>
            </a:extLst>
          </p:cNvPr>
          <p:cNvSpPr>
            <a:spLocks noChangeArrowheads="1"/>
          </p:cNvSpPr>
          <p:nvPr/>
        </p:nvSpPr>
        <p:spPr bwMode="auto">
          <a:xfrm>
            <a:off x="531813" y="6564313"/>
            <a:ext cx="5889625" cy="222250"/>
          </a:xfrm>
          <a:prstGeom prst="rect">
            <a:avLst/>
          </a:prstGeom>
          <a:noFill/>
          <a:ln>
            <a:noFill/>
          </a:ln>
        </p:spPr>
        <p:txBody>
          <a:bodyPr lIns="0" tIns="0" rIns="0" bIns="0" anchor="ctr">
            <a:spAutoFit/>
          </a:bodyPr>
          <a:lstStyle>
            <a:lvl1pPr eaLnBrk="0" hangingPunct="0">
              <a:defRPr sz="1400">
                <a:solidFill>
                  <a:schemeClr val="tx1"/>
                </a:solidFill>
                <a:latin typeface="Alstom" pitchFamily="2" charset="0"/>
              </a:defRPr>
            </a:lvl1pPr>
            <a:lvl2pPr marL="742950" indent="-285750" eaLnBrk="0" hangingPunct="0">
              <a:defRPr sz="1400">
                <a:solidFill>
                  <a:schemeClr val="tx1"/>
                </a:solidFill>
                <a:latin typeface="Alstom" pitchFamily="2" charset="0"/>
              </a:defRPr>
            </a:lvl2pPr>
            <a:lvl3pPr marL="1143000" indent="-228600" eaLnBrk="0" hangingPunct="0">
              <a:defRPr sz="1400">
                <a:solidFill>
                  <a:schemeClr val="tx1"/>
                </a:solidFill>
                <a:latin typeface="Alstom" pitchFamily="2" charset="0"/>
              </a:defRPr>
            </a:lvl3pPr>
            <a:lvl4pPr marL="1600200" indent="-228600" eaLnBrk="0" hangingPunct="0">
              <a:defRPr sz="1400">
                <a:solidFill>
                  <a:schemeClr val="tx1"/>
                </a:solidFill>
                <a:latin typeface="Alstom" pitchFamily="2" charset="0"/>
              </a:defRPr>
            </a:lvl4pPr>
            <a:lvl5pPr marL="2057400" indent="-228600" eaLnBrk="0" hangingPunct="0">
              <a:defRPr sz="1400">
                <a:solidFill>
                  <a:schemeClr val="tx1"/>
                </a:solidFill>
                <a:latin typeface="Alstom" pitchFamily="2" charset="0"/>
              </a:defRPr>
            </a:lvl5pPr>
            <a:lvl6pPr marL="2514600" indent="-228600" eaLnBrk="0" fontAlgn="base" hangingPunct="0">
              <a:spcBef>
                <a:spcPct val="0"/>
              </a:spcBef>
              <a:spcAft>
                <a:spcPct val="0"/>
              </a:spcAft>
              <a:defRPr sz="1400">
                <a:solidFill>
                  <a:schemeClr val="tx1"/>
                </a:solidFill>
                <a:latin typeface="Alstom" pitchFamily="2" charset="0"/>
              </a:defRPr>
            </a:lvl6pPr>
            <a:lvl7pPr marL="2971800" indent="-228600" eaLnBrk="0" fontAlgn="base" hangingPunct="0">
              <a:spcBef>
                <a:spcPct val="0"/>
              </a:spcBef>
              <a:spcAft>
                <a:spcPct val="0"/>
              </a:spcAft>
              <a:defRPr sz="1400">
                <a:solidFill>
                  <a:schemeClr val="tx1"/>
                </a:solidFill>
                <a:latin typeface="Alstom" pitchFamily="2" charset="0"/>
              </a:defRPr>
            </a:lvl7pPr>
            <a:lvl8pPr marL="3429000" indent="-228600" eaLnBrk="0" fontAlgn="base" hangingPunct="0">
              <a:spcBef>
                <a:spcPct val="0"/>
              </a:spcBef>
              <a:spcAft>
                <a:spcPct val="0"/>
              </a:spcAft>
              <a:defRPr sz="1400">
                <a:solidFill>
                  <a:schemeClr val="tx1"/>
                </a:solidFill>
                <a:latin typeface="Alstom" pitchFamily="2" charset="0"/>
              </a:defRPr>
            </a:lvl8pPr>
            <a:lvl9pPr marL="3886200" indent="-228600" eaLnBrk="0" fontAlgn="base" hangingPunct="0">
              <a:spcBef>
                <a:spcPct val="0"/>
              </a:spcBef>
              <a:spcAft>
                <a:spcPct val="0"/>
              </a:spcAft>
              <a:defRPr sz="1400">
                <a:solidFill>
                  <a:schemeClr val="tx1"/>
                </a:solidFill>
                <a:latin typeface="Alstom" pitchFamily="2" charset="0"/>
              </a:defRPr>
            </a:lvl9pPr>
          </a:lstStyle>
          <a:p>
            <a:pPr eaLnBrk="1" hangingPunct="1">
              <a:lnSpc>
                <a:spcPct val="80000"/>
              </a:lnSpc>
              <a:defRPr/>
            </a:pPr>
            <a:r>
              <a:rPr lang="de-DE" altLang="de-DE" sz="600" noProof="1">
                <a:solidFill>
                  <a:srgbClr val="8C8C8C"/>
                </a:solidFill>
              </a:rPr>
              <a:t>© ALSTOM 2012. All rights reserved. Information contained in this document is indicative only. No representation or warranty is given or should be relied on that it is complete or correct or will apply to any particular project. This will depend on the technical and commercial circumstances. It is provided without liability and is subject to change without notice. Reproduction, use or disclosure to third parties, without express written authority, is strictly prohibited. </a:t>
            </a:r>
          </a:p>
        </p:txBody>
      </p:sp>
      <p:sp>
        <p:nvSpPr>
          <p:cNvPr id="1031" name="TextBox 7">
            <a:extLst>
              <a:ext uri="{FF2B5EF4-FFF2-40B4-BE49-F238E27FC236}">
                <a16:creationId xmlns:a16="http://schemas.microsoft.com/office/drawing/2014/main" id="{CB8E060A-F2C4-2D48-C20C-F0DE9B2F9EC1}"/>
              </a:ext>
            </a:extLst>
          </p:cNvPr>
          <p:cNvSpPr txBox="1">
            <a:spLocks noChangeArrowheads="1"/>
          </p:cNvSpPr>
          <p:nvPr/>
        </p:nvSpPr>
        <p:spPr bwMode="auto">
          <a:xfrm>
            <a:off x="400050" y="6318250"/>
            <a:ext cx="4032250" cy="246063"/>
          </a:xfrm>
          <a:prstGeom prst="rect">
            <a:avLst/>
          </a:prstGeom>
          <a:noFill/>
          <a:ln>
            <a:noFill/>
          </a:ln>
        </p:spPr>
        <p:txBody>
          <a:bodyPr>
            <a:spAutoFit/>
          </a:bodyPr>
          <a:lstStyle>
            <a:lvl1pPr eaLnBrk="0" hangingPunct="0">
              <a:defRPr sz="1400">
                <a:solidFill>
                  <a:schemeClr val="tx1"/>
                </a:solidFill>
                <a:latin typeface="Alstom" pitchFamily="2" charset="0"/>
              </a:defRPr>
            </a:lvl1pPr>
            <a:lvl2pPr marL="742950" indent="-285750" eaLnBrk="0" hangingPunct="0">
              <a:defRPr sz="1400">
                <a:solidFill>
                  <a:schemeClr val="tx1"/>
                </a:solidFill>
                <a:latin typeface="Alstom" pitchFamily="2" charset="0"/>
              </a:defRPr>
            </a:lvl2pPr>
            <a:lvl3pPr marL="1143000" indent="-228600" eaLnBrk="0" hangingPunct="0">
              <a:defRPr sz="1400">
                <a:solidFill>
                  <a:schemeClr val="tx1"/>
                </a:solidFill>
                <a:latin typeface="Alstom" pitchFamily="2" charset="0"/>
              </a:defRPr>
            </a:lvl3pPr>
            <a:lvl4pPr marL="1600200" indent="-228600" eaLnBrk="0" hangingPunct="0">
              <a:defRPr sz="1400">
                <a:solidFill>
                  <a:schemeClr val="tx1"/>
                </a:solidFill>
                <a:latin typeface="Alstom" pitchFamily="2" charset="0"/>
              </a:defRPr>
            </a:lvl4pPr>
            <a:lvl5pPr marL="2057400" indent="-228600" eaLnBrk="0" hangingPunct="0">
              <a:defRPr sz="1400">
                <a:solidFill>
                  <a:schemeClr val="tx1"/>
                </a:solidFill>
                <a:latin typeface="Alstom" pitchFamily="2" charset="0"/>
              </a:defRPr>
            </a:lvl5pPr>
            <a:lvl6pPr marL="2514600" indent="-228600" eaLnBrk="0" fontAlgn="base" hangingPunct="0">
              <a:spcBef>
                <a:spcPct val="0"/>
              </a:spcBef>
              <a:spcAft>
                <a:spcPct val="0"/>
              </a:spcAft>
              <a:defRPr sz="1400">
                <a:solidFill>
                  <a:schemeClr val="tx1"/>
                </a:solidFill>
                <a:latin typeface="Alstom" pitchFamily="2" charset="0"/>
              </a:defRPr>
            </a:lvl6pPr>
            <a:lvl7pPr marL="2971800" indent="-228600" eaLnBrk="0" fontAlgn="base" hangingPunct="0">
              <a:spcBef>
                <a:spcPct val="0"/>
              </a:spcBef>
              <a:spcAft>
                <a:spcPct val="0"/>
              </a:spcAft>
              <a:defRPr sz="1400">
                <a:solidFill>
                  <a:schemeClr val="tx1"/>
                </a:solidFill>
                <a:latin typeface="Alstom" pitchFamily="2" charset="0"/>
              </a:defRPr>
            </a:lvl7pPr>
            <a:lvl8pPr marL="3429000" indent="-228600" eaLnBrk="0" fontAlgn="base" hangingPunct="0">
              <a:spcBef>
                <a:spcPct val="0"/>
              </a:spcBef>
              <a:spcAft>
                <a:spcPct val="0"/>
              </a:spcAft>
              <a:defRPr sz="1400">
                <a:solidFill>
                  <a:schemeClr val="tx1"/>
                </a:solidFill>
                <a:latin typeface="Alstom" pitchFamily="2" charset="0"/>
              </a:defRPr>
            </a:lvl8pPr>
            <a:lvl9pPr marL="3886200" indent="-228600" eaLnBrk="0" fontAlgn="base" hangingPunct="0">
              <a:spcBef>
                <a:spcPct val="0"/>
              </a:spcBef>
              <a:spcAft>
                <a:spcPct val="0"/>
              </a:spcAft>
              <a:defRPr sz="1400">
                <a:solidFill>
                  <a:schemeClr val="tx1"/>
                </a:solidFill>
                <a:latin typeface="Alstom" pitchFamily="2" charset="0"/>
              </a:defRPr>
            </a:lvl9pPr>
          </a:lstStyle>
          <a:p>
            <a:pPr eaLnBrk="1" hangingPunct="1">
              <a:defRPr/>
            </a:pPr>
            <a:r>
              <a:rPr lang="en-US" altLang="cs-CZ" sz="1000">
                <a:solidFill>
                  <a:srgbClr val="909090"/>
                </a:solidFill>
              </a:rPr>
              <a:t>Thermal Power Presentation – September 2012 </a:t>
            </a:r>
            <a:r>
              <a:rPr lang="en-GB" altLang="cs-CZ" sz="1000">
                <a:solidFill>
                  <a:srgbClr val="909090"/>
                </a:solidFill>
              </a:rPr>
              <a:t>- P </a:t>
            </a:r>
            <a:fld id="{1CCCA451-0B2C-4617-BCC9-02E527815BA1}" type="slidenum">
              <a:rPr lang="en-GB" altLang="cs-CZ" sz="1000">
                <a:solidFill>
                  <a:srgbClr val="909090"/>
                </a:solidFill>
              </a:rPr>
              <a:pPr eaLnBrk="1" hangingPunct="1">
                <a:defRPr/>
              </a:pPr>
              <a:t>‹Nr.›</a:t>
            </a:fld>
            <a:endParaRPr lang="en-GB" altLang="cs-CZ" sz="1000">
              <a:solidFill>
                <a:srgbClr val="909090"/>
              </a:solidFill>
            </a:endParaRPr>
          </a:p>
        </p:txBody>
      </p:sp>
    </p:spTree>
  </p:cSld>
  <p:clrMap bg1="lt1" tx1="dk1" bg2="lt2" tx2="dk2" accent1="accent1" accent2="accent2" accent3="accent3" accent4="accent4" accent5="accent5" accent6="accent6" hlink="hlink" folHlink="folHlink"/>
  <p:sldLayoutIdLst>
    <p:sldLayoutId id="2147486393" r:id="rId1"/>
    <p:sldLayoutId id="2147486352" r:id="rId2"/>
    <p:sldLayoutId id="2147486353" r:id="rId3"/>
    <p:sldLayoutId id="2147486354" r:id="rId4"/>
    <p:sldLayoutId id="2147486394" r:id="rId5"/>
    <p:sldLayoutId id="2147486355" r:id="rId6"/>
    <p:sldLayoutId id="2147486395" r:id="rId7"/>
    <p:sldLayoutId id="2147486356" r:id="rId8"/>
    <p:sldLayoutId id="2147486396" r:id="rId9"/>
    <p:sldLayoutId id="2147486397" r:id="rId10"/>
  </p:sldLayoutIdLst>
  <p:hf sldNum="0" hd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lstom" pitchFamily="2" charset="0"/>
        </a:defRPr>
      </a:lvl2pPr>
      <a:lvl3pPr algn="l" rtl="0" eaLnBrk="0" fontAlgn="base" hangingPunct="0">
        <a:lnSpc>
          <a:spcPct val="90000"/>
        </a:lnSpc>
        <a:spcBef>
          <a:spcPct val="0"/>
        </a:spcBef>
        <a:spcAft>
          <a:spcPct val="0"/>
        </a:spcAft>
        <a:defRPr sz="2800">
          <a:solidFill>
            <a:schemeClr val="tx2"/>
          </a:solidFill>
          <a:latin typeface="Alstom" pitchFamily="2" charset="0"/>
        </a:defRPr>
      </a:lvl3pPr>
      <a:lvl4pPr algn="l" rtl="0" eaLnBrk="0" fontAlgn="base" hangingPunct="0">
        <a:lnSpc>
          <a:spcPct val="90000"/>
        </a:lnSpc>
        <a:spcBef>
          <a:spcPct val="0"/>
        </a:spcBef>
        <a:spcAft>
          <a:spcPct val="0"/>
        </a:spcAft>
        <a:defRPr sz="2800">
          <a:solidFill>
            <a:schemeClr val="tx2"/>
          </a:solidFill>
          <a:latin typeface="Alstom" pitchFamily="2" charset="0"/>
        </a:defRPr>
      </a:lvl4pPr>
      <a:lvl5pPr algn="l" rtl="0" eaLnBrk="0" fontAlgn="base" hangingPunct="0">
        <a:lnSpc>
          <a:spcPct val="90000"/>
        </a:lnSpc>
        <a:spcBef>
          <a:spcPct val="0"/>
        </a:spcBef>
        <a:spcAft>
          <a:spcPct val="0"/>
        </a:spcAft>
        <a:defRPr sz="2800">
          <a:solidFill>
            <a:schemeClr val="tx2"/>
          </a:solidFill>
          <a:latin typeface="Alstom" pitchFamily="2" charset="0"/>
        </a:defRPr>
      </a:lvl5pPr>
      <a:lvl6pPr marL="457200" algn="l" rtl="0" fontAlgn="base">
        <a:lnSpc>
          <a:spcPct val="90000"/>
        </a:lnSpc>
        <a:spcBef>
          <a:spcPct val="0"/>
        </a:spcBef>
        <a:spcAft>
          <a:spcPct val="0"/>
        </a:spcAft>
        <a:defRPr sz="2800">
          <a:solidFill>
            <a:schemeClr val="tx2"/>
          </a:solidFill>
          <a:latin typeface="Alstom" pitchFamily="2" charset="0"/>
        </a:defRPr>
      </a:lvl6pPr>
      <a:lvl7pPr marL="914400" algn="l" rtl="0" fontAlgn="base">
        <a:lnSpc>
          <a:spcPct val="90000"/>
        </a:lnSpc>
        <a:spcBef>
          <a:spcPct val="0"/>
        </a:spcBef>
        <a:spcAft>
          <a:spcPct val="0"/>
        </a:spcAft>
        <a:defRPr sz="2800">
          <a:solidFill>
            <a:schemeClr val="tx2"/>
          </a:solidFill>
          <a:latin typeface="Alstom" pitchFamily="2" charset="0"/>
        </a:defRPr>
      </a:lvl7pPr>
      <a:lvl8pPr marL="1371600" algn="l" rtl="0" fontAlgn="base">
        <a:lnSpc>
          <a:spcPct val="90000"/>
        </a:lnSpc>
        <a:spcBef>
          <a:spcPct val="0"/>
        </a:spcBef>
        <a:spcAft>
          <a:spcPct val="0"/>
        </a:spcAft>
        <a:defRPr sz="2800">
          <a:solidFill>
            <a:schemeClr val="tx2"/>
          </a:solidFill>
          <a:latin typeface="Alstom" pitchFamily="2" charset="0"/>
        </a:defRPr>
      </a:lvl8pPr>
      <a:lvl9pPr marL="1828800" algn="l" rtl="0" fontAlgn="base">
        <a:lnSpc>
          <a:spcPct val="90000"/>
        </a:lnSpc>
        <a:spcBef>
          <a:spcPct val="0"/>
        </a:spcBef>
        <a:spcAft>
          <a:spcPct val="0"/>
        </a:spcAft>
        <a:defRPr sz="2800">
          <a:solidFill>
            <a:schemeClr val="tx2"/>
          </a:solidFill>
          <a:latin typeface="Alstom" pitchFamily="2" charset="0"/>
        </a:defRPr>
      </a:lvl9pPr>
    </p:titleStyle>
    <p:bodyStyle>
      <a:lvl1pPr marL="180975" indent="-180975" algn="l" rtl="0" eaLnBrk="0" fontAlgn="base" hangingPunct="0">
        <a:lnSpc>
          <a:spcPct val="90000"/>
        </a:lnSpc>
        <a:spcBef>
          <a:spcPts val="1000"/>
        </a:spcBef>
        <a:spcAft>
          <a:spcPts val="600"/>
        </a:spcAft>
        <a:buClr>
          <a:srgbClr val="1B5CA5"/>
        </a:buClr>
        <a:buFont typeface="Arial" panose="020B0604020202020204" pitchFamily="34" charset="0"/>
        <a:buChar char="•"/>
        <a:defRPr sz="2400">
          <a:solidFill>
            <a:srgbClr val="5F5F5F"/>
          </a:solidFill>
          <a:latin typeface="+mn-lt"/>
          <a:ea typeface="+mn-ea"/>
          <a:cs typeface="+mn-cs"/>
        </a:defRPr>
      </a:lvl1pPr>
      <a:lvl2pPr marL="628650" indent="-171450" algn="l" rtl="0" eaLnBrk="0" fontAlgn="base" hangingPunct="0">
        <a:lnSpc>
          <a:spcPct val="90000"/>
        </a:lnSpc>
        <a:spcBef>
          <a:spcPct val="0"/>
        </a:spcBef>
        <a:spcAft>
          <a:spcPct val="0"/>
        </a:spcAft>
        <a:buClr>
          <a:srgbClr val="1B5CA5"/>
        </a:buClr>
        <a:buFont typeface="Alstom" pitchFamily="2" charset="0"/>
        <a:buChar char="−"/>
        <a:defRPr sz="2200">
          <a:solidFill>
            <a:srgbClr val="5F5F5F"/>
          </a:solidFill>
          <a:latin typeface="+mn-lt"/>
        </a:defRPr>
      </a:lvl2pPr>
      <a:lvl3pPr marL="1076325" indent="-161925" algn="l" rtl="0" eaLnBrk="0" fontAlgn="base" hangingPunct="0">
        <a:spcBef>
          <a:spcPct val="20000"/>
        </a:spcBef>
        <a:spcAft>
          <a:spcPct val="0"/>
        </a:spcAft>
        <a:buClr>
          <a:srgbClr val="1B5CA5"/>
        </a:buClr>
        <a:buFont typeface="Arial" panose="020B0604020202020204" pitchFamily="34" charset="0"/>
        <a:buChar char="•"/>
        <a:defRPr sz="2000">
          <a:solidFill>
            <a:srgbClr val="5F5F5F"/>
          </a:solidFill>
          <a:latin typeface="+mn-lt"/>
        </a:defRPr>
      </a:lvl3pPr>
      <a:lvl4pPr marL="1524000" indent="-152400" algn="l" rtl="0" eaLnBrk="0" fontAlgn="base" hangingPunct="0">
        <a:spcBef>
          <a:spcPct val="20000"/>
        </a:spcBef>
        <a:spcAft>
          <a:spcPct val="0"/>
        </a:spcAft>
        <a:buClr>
          <a:srgbClr val="1B5CA5"/>
        </a:buClr>
        <a:buFont typeface="Alstom" pitchFamily="2" charset="0"/>
        <a:buChar char="−"/>
        <a:defRPr>
          <a:solidFill>
            <a:srgbClr val="5F5F5F"/>
          </a:solidFill>
          <a:latin typeface="+mn-lt"/>
        </a:defRPr>
      </a:lvl4pPr>
      <a:lvl5pPr marL="1971675" indent="-142875" algn="l" rtl="0" eaLnBrk="0" fontAlgn="base" hangingPunct="0">
        <a:spcBef>
          <a:spcPct val="20000"/>
        </a:spcBef>
        <a:spcAft>
          <a:spcPct val="0"/>
        </a:spcAft>
        <a:buClr>
          <a:srgbClr val="1B5CA5"/>
        </a:buClr>
        <a:buFont typeface="Arial" panose="020B0604020202020204" pitchFamily="34" charset="0"/>
        <a:buChar char="•"/>
        <a:defRPr>
          <a:solidFill>
            <a:srgbClr val="5F5F5F"/>
          </a:solidFill>
          <a:latin typeface="+mn-lt"/>
        </a:defRPr>
      </a:lvl5pPr>
      <a:lvl6pPr marL="2514600" indent="-228600" algn="l" rtl="0" fontAlgn="base">
        <a:spcBef>
          <a:spcPct val="20000"/>
        </a:spcBef>
        <a:spcAft>
          <a:spcPct val="0"/>
        </a:spcAft>
        <a:buClr>
          <a:srgbClr val="1B5CA5"/>
        </a:buClr>
        <a:buFont typeface="Arial" pitchFamily="34" charset="0"/>
        <a:buChar char="•"/>
        <a:defRPr>
          <a:solidFill>
            <a:srgbClr val="5F5F5F"/>
          </a:solidFill>
          <a:latin typeface="+mn-lt"/>
        </a:defRPr>
      </a:lvl6pPr>
      <a:lvl7pPr marL="2971800" indent="-228600" algn="l" rtl="0" fontAlgn="base">
        <a:spcBef>
          <a:spcPct val="20000"/>
        </a:spcBef>
        <a:spcAft>
          <a:spcPct val="0"/>
        </a:spcAft>
        <a:buClr>
          <a:srgbClr val="1B5CA5"/>
        </a:buClr>
        <a:buFont typeface="Arial" pitchFamily="34" charset="0"/>
        <a:buChar char="•"/>
        <a:defRPr>
          <a:solidFill>
            <a:srgbClr val="5F5F5F"/>
          </a:solidFill>
          <a:latin typeface="+mn-lt"/>
        </a:defRPr>
      </a:lvl7pPr>
      <a:lvl8pPr marL="3429000" indent="-228600" algn="l" rtl="0" fontAlgn="base">
        <a:spcBef>
          <a:spcPct val="20000"/>
        </a:spcBef>
        <a:spcAft>
          <a:spcPct val="0"/>
        </a:spcAft>
        <a:buClr>
          <a:srgbClr val="1B5CA5"/>
        </a:buClr>
        <a:buFont typeface="Arial" pitchFamily="34" charset="0"/>
        <a:buChar char="•"/>
        <a:defRPr>
          <a:solidFill>
            <a:srgbClr val="5F5F5F"/>
          </a:solidFill>
          <a:latin typeface="+mn-lt"/>
        </a:defRPr>
      </a:lvl8pPr>
      <a:lvl9pPr marL="3886200" indent="-228600" algn="l" rtl="0" fontAlgn="base">
        <a:spcBef>
          <a:spcPct val="20000"/>
        </a:spcBef>
        <a:spcAft>
          <a:spcPct val="0"/>
        </a:spcAft>
        <a:buClr>
          <a:srgbClr val="1B5CA5"/>
        </a:buClr>
        <a:buFont typeface="Arial" pitchFamily="34" charset="0"/>
        <a:buChar char="•"/>
        <a:defRPr>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32" descr="bandeau_2">
            <a:extLst>
              <a:ext uri="{FF2B5EF4-FFF2-40B4-BE49-F238E27FC236}">
                <a16:creationId xmlns:a16="http://schemas.microsoft.com/office/drawing/2014/main" id="{DB9C9A37-6F36-F602-2C99-2F7E55F0695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569913"/>
            <a:ext cx="1219200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a:extLst>
              <a:ext uri="{FF2B5EF4-FFF2-40B4-BE49-F238E27FC236}">
                <a16:creationId xmlns:a16="http://schemas.microsoft.com/office/drawing/2014/main" id="{91901D05-2483-4262-472F-35CF6AE8A819}"/>
              </a:ext>
            </a:extLst>
          </p:cNvPr>
          <p:cNvSpPr>
            <a:spLocks noGrp="1" noChangeArrowheads="1"/>
          </p:cNvSpPr>
          <p:nvPr>
            <p:ph type="title"/>
          </p:nvPr>
        </p:nvSpPr>
        <p:spPr bwMode="auto">
          <a:xfrm>
            <a:off x="633413" y="25400"/>
            <a:ext cx="109474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add title</a:t>
            </a:r>
          </a:p>
        </p:txBody>
      </p:sp>
      <p:pic>
        <p:nvPicPr>
          <p:cNvPr id="9220" name="Picture 21" descr="logint">
            <a:extLst>
              <a:ext uri="{FF2B5EF4-FFF2-40B4-BE49-F238E27FC236}">
                <a16:creationId xmlns:a16="http://schemas.microsoft.com/office/drawing/2014/main" id="{0A57C8AF-E34A-C515-6322-96005AC972F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34550" y="6454775"/>
            <a:ext cx="18542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3">
            <a:extLst>
              <a:ext uri="{FF2B5EF4-FFF2-40B4-BE49-F238E27FC236}">
                <a16:creationId xmlns:a16="http://schemas.microsoft.com/office/drawing/2014/main" id="{9725922A-D2F9-06E9-C5DC-4D73F02CEB53}"/>
              </a:ext>
            </a:extLst>
          </p:cNvPr>
          <p:cNvSpPr>
            <a:spLocks noChangeArrowheads="1"/>
          </p:cNvSpPr>
          <p:nvPr/>
        </p:nvSpPr>
        <p:spPr bwMode="auto">
          <a:xfrm>
            <a:off x="628650" y="6537325"/>
            <a:ext cx="5891213" cy="184150"/>
          </a:xfrm>
          <a:prstGeom prst="rect">
            <a:avLst/>
          </a:prstGeom>
          <a:noFill/>
          <a:ln>
            <a:noFill/>
          </a:ln>
        </p:spPr>
        <p:txBody>
          <a:bodyPr lIns="0" tIns="0" rIns="0" bIns="0" anchor="ctr">
            <a:spAutoFit/>
          </a:bodyPr>
          <a:lstStyle>
            <a:lvl1pPr eaLnBrk="0" hangingPunct="0">
              <a:defRPr sz="1400">
                <a:solidFill>
                  <a:schemeClr val="tx1"/>
                </a:solidFill>
                <a:latin typeface="Alstom" pitchFamily="2" charset="0"/>
              </a:defRPr>
            </a:lvl1pPr>
            <a:lvl2pPr marL="742950" indent="-285750" eaLnBrk="0" hangingPunct="0">
              <a:defRPr sz="1400">
                <a:solidFill>
                  <a:schemeClr val="tx1"/>
                </a:solidFill>
                <a:latin typeface="Alstom" pitchFamily="2" charset="0"/>
              </a:defRPr>
            </a:lvl2pPr>
            <a:lvl3pPr marL="1143000" indent="-228600" eaLnBrk="0" hangingPunct="0">
              <a:defRPr sz="1400">
                <a:solidFill>
                  <a:schemeClr val="tx1"/>
                </a:solidFill>
                <a:latin typeface="Alstom" pitchFamily="2" charset="0"/>
              </a:defRPr>
            </a:lvl3pPr>
            <a:lvl4pPr marL="1600200" indent="-228600" eaLnBrk="0" hangingPunct="0">
              <a:defRPr sz="1400">
                <a:solidFill>
                  <a:schemeClr val="tx1"/>
                </a:solidFill>
                <a:latin typeface="Alstom" pitchFamily="2" charset="0"/>
              </a:defRPr>
            </a:lvl4pPr>
            <a:lvl5pPr marL="2057400" indent="-228600" eaLnBrk="0" hangingPunct="0">
              <a:defRPr sz="1400">
                <a:solidFill>
                  <a:schemeClr val="tx1"/>
                </a:solidFill>
                <a:latin typeface="Alstom" pitchFamily="2" charset="0"/>
              </a:defRPr>
            </a:lvl5pPr>
            <a:lvl6pPr marL="2514600" indent="-228600" eaLnBrk="0" fontAlgn="base" hangingPunct="0">
              <a:spcBef>
                <a:spcPct val="0"/>
              </a:spcBef>
              <a:spcAft>
                <a:spcPct val="0"/>
              </a:spcAft>
              <a:defRPr sz="1400">
                <a:solidFill>
                  <a:schemeClr val="tx1"/>
                </a:solidFill>
                <a:latin typeface="Alstom" pitchFamily="2" charset="0"/>
              </a:defRPr>
            </a:lvl6pPr>
            <a:lvl7pPr marL="2971800" indent="-228600" eaLnBrk="0" fontAlgn="base" hangingPunct="0">
              <a:spcBef>
                <a:spcPct val="0"/>
              </a:spcBef>
              <a:spcAft>
                <a:spcPct val="0"/>
              </a:spcAft>
              <a:defRPr sz="1400">
                <a:solidFill>
                  <a:schemeClr val="tx1"/>
                </a:solidFill>
                <a:latin typeface="Alstom" pitchFamily="2" charset="0"/>
              </a:defRPr>
            </a:lvl7pPr>
            <a:lvl8pPr marL="3429000" indent="-228600" eaLnBrk="0" fontAlgn="base" hangingPunct="0">
              <a:spcBef>
                <a:spcPct val="0"/>
              </a:spcBef>
              <a:spcAft>
                <a:spcPct val="0"/>
              </a:spcAft>
              <a:defRPr sz="1400">
                <a:solidFill>
                  <a:schemeClr val="tx1"/>
                </a:solidFill>
                <a:latin typeface="Alstom" pitchFamily="2" charset="0"/>
              </a:defRPr>
            </a:lvl8pPr>
            <a:lvl9pPr marL="3886200" indent="-228600" eaLnBrk="0" fontAlgn="base" hangingPunct="0">
              <a:spcBef>
                <a:spcPct val="0"/>
              </a:spcBef>
              <a:spcAft>
                <a:spcPct val="0"/>
              </a:spcAft>
              <a:defRPr sz="1400">
                <a:solidFill>
                  <a:schemeClr val="tx1"/>
                </a:solidFill>
                <a:latin typeface="Alstom" pitchFamily="2" charset="0"/>
              </a:defRPr>
            </a:lvl9pPr>
          </a:lstStyle>
          <a:p>
            <a:pPr eaLnBrk="1" hangingPunct="1">
              <a:lnSpc>
                <a:spcPct val="80000"/>
              </a:lnSpc>
              <a:defRPr/>
            </a:pPr>
            <a:r>
              <a:rPr lang="en-US" altLang="en-US" sz="500" noProof="1">
                <a:solidFill>
                  <a:srgbClr val="8C8C8C"/>
                </a:solidFill>
                <a:latin typeface="Arial" pitchFamily="34" charset="0"/>
              </a:rPr>
              <a:t>© ALSTOM 2015. All rights reserved. Information contained in this document is indicative only. No representation or warranty is given or should be relied on that it is complete or correct or will apply to any particular project. This will depend on the technical and commercial circumstances. It is provided without liability and is subject to change without notice. Reproduction, use or disclosure to third parties, without express written authority, is strictly prohibited. </a:t>
            </a:r>
          </a:p>
        </p:txBody>
      </p:sp>
      <p:sp>
        <p:nvSpPr>
          <p:cNvPr id="1030" name="TextBox 7">
            <a:extLst>
              <a:ext uri="{FF2B5EF4-FFF2-40B4-BE49-F238E27FC236}">
                <a16:creationId xmlns:a16="http://schemas.microsoft.com/office/drawing/2014/main" id="{00F9AB21-781F-E74A-BBCE-3CD888DB1740}"/>
              </a:ext>
            </a:extLst>
          </p:cNvPr>
          <p:cNvSpPr txBox="1">
            <a:spLocks noChangeArrowheads="1"/>
          </p:cNvSpPr>
          <p:nvPr/>
        </p:nvSpPr>
        <p:spPr bwMode="auto">
          <a:xfrm>
            <a:off x="495300" y="6332538"/>
            <a:ext cx="10990263" cy="215900"/>
          </a:xfrm>
          <a:prstGeom prst="rect">
            <a:avLst/>
          </a:prstGeom>
          <a:noFill/>
          <a:ln>
            <a:noFill/>
          </a:ln>
        </p:spPr>
        <p:txBody>
          <a:bodyPr>
            <a:spAutoFit/>
          </a:bodyPr>
          <a:lstStyle>
            <a:lvl1pPr>
              <a:defRPr sz="1400">
                <a:solidFill>
                  <a:schemeClr val="tx1"/>
                </a:solidFill>
                <a:latin typeface="Alstom" pitchFamily="2" charset="0"/>
                <a:cs typeface="Arial" panose="020B0604020202020204" pitchFamily="34" charset="0"/>
              </a:defRPr>
            </a:lvl1pPr>
            <a:lvl2pPr marL="742950" indent="-285750">
              <a:defRPr sz="1400">
                <a:solidFill>
                  <a:schemeClr val="tx1"/>
                </a:solidFill>
                <a:latin typeface="Alstom" pitchFamily="2" charset="0"/>
                <a:cs typeface="Arial" panose="020B0604020202020204" pitchFamily="34" charset="0"/>
              </a:defRPr>
            </a:lvl2pPr>
            <a:lvl3pPr marL="1143000" indent="-228600">
              <a:defRPr sz="1400">
                <a:solidFill>
                  <a:schemeClr val="tx1"/>
                </a:solidFill>
                <a:latin typeface="Alstom" pitchFamily="2" charset="0"/>
                <a:cs typeface="Arial" panose="020B0604020202020204" pitchFamily="34" charset="0"/>
              </a:defRPr>
            </a:lvl3pPr>
            <a:lvl4pPr marL="1600200" indent="-228600">
              <a:defRPr sz="1400">
                <a:solidFill>
                  <a:schemeClr val="tx1"/>
                </a:solidFill>
                <a:latin typeface="Alstom" pitchFamily="2" charset="0"/>
                <a:cs typeface="Arial" panose="020B0604020202020204" pitchFamily="34" charset="0"/>
              </a:defRPr>
            </a:lvl4pPr>
            <a:lvl5pPr marL="2057400" indent="-228600">
              <a:defRPr sz="1400">
                <a:solidFill>
                  <a:schemeClr val="tx1"/>
                </a:solidFill>
                <a:latin typeface="Alstom" pitchFamily="2"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lstom" pitchFamily="2"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lstom" pitchFamily="2"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lstom" pitchFamily="2"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lstom" pitchFamily="2" charset="0"/>
                <a:cs typeface="Arial" panose="020B0604020202020204" pitchFamily="34" charset="0"/>
              </a:defRPr>
            </a:lvl9pPr>
          </a:lstStyle>
          <a:p>
            <a:pPr eaLnBrk="1" hangingPunct="1">
              <a:defRPr/>
            </a:pPr>
            <a:r>
              <a:rPr lang="en-GB" altLang="en-US" sz="800">
                <a:solidFill>
                  <a:srgbClr val="BFBFBF"/>
                </a:solidFill>
                <a:latin typeface="Arial" panose="020B0604020202020204" pitchFamily="34" charset="0"/>
              </a:rPr>
              <a:t>   © ALSTOm Technology 2015 		SIRM2015- </a:t>
            </a:r>
            <a:fld id="{41D4283F-630D-4A68-BCA9-E1F52FE5BA25}" type="datetime1">
              <a:rPr lang="en-GB" altLang="en-US" sz="800">
                <a:solidFill>
                  <a:srgbClr val="BFBFBF"/>
                </a:solidFill>
                <a:latin typeface="Arial" panose="020B0604020202020204" pitchFamily="34" charset="0"/>
              </a:rPr>
              <a:pPr eaLnBrk="1" hangingPunct="1">
                <a:defRPr/>
              </a:pPr>
              <a:t>25/01/2024</a:t>
            </a:fld>
            <a:r>
              <a:rPr lang="en-GB" altLang="en-US" sz="800">
                <a:solidFill>
                  <a:srgbClr val="BFBFBF"/>
                </a:solidFill>
                <a:latin typeface="Arial" panose="020B0604020202020204" pitchFamily="34" charset="0"/>
              </a:rPr>
              <a:t> 			 P </a:t>
            </a:r>
            <a:fld id="{2949A763-5221-4DEA-8221-04349A33005A}" type="slidenum">
              <a:rPr lang="en-GB" altLang="en-US" sz="800">
                <a:solidFill>
                  <a:srgbClr val="BFBFBF"/>
                </a:solidFill>
                <a:latin typeface="Arial" panose="020B0604020202020204" pitchFamily="34" charset="0"/>
              </a:rPr>
              <a:pPr eaLnBrk="1" hangingPunct="1">
                <a:defRPr/>
              </a:pPr>
              <a:t>‹Nr.›</a:t>
            </a:fld>
            <a:endParaRPr lang="en-GB" altLang="en-US" sz="800">
              <a:solidFill>
                <a:srgbClr val="BFBFBF"/>
              </a:solidFill>
              <a:latin typeface="Arial" panose="020B0604020202020204" pitchFamily="34" charset="0"/>
            </a:endParaRPr>
          </a:p>
        </p:txBody>
      </p:sp>
      <p:sp>
        <p:nvSpPr>
          <p:cNvPr id="9223" name="Text Placeholder 10">
            <a:extLst>
              <a:ext uri="{FF2B5EF4-FFF2-40B4-BE49-F238E27FC236}">
                <a16:creationId xmlns:a16="http://schemas.microsoft.com/office/drawing/2014/main" id="{0233EEA2-FE4B-AB08-83E3-16D3D125DA37}"/>
              </a:ext>
            </a:extLst>
          </p:cNvPr>
          <p:cNvSpPr>
            <a:spLocks noGrp="1"/>
          </p:cNvSpPr>
          <p:nvPr>
            <p:ph type="body" idx="1"/>
          </p:nvPr>
        </p:nvSpPr>
        <p:spPr bwMode="auto">
          <a:xfrm>
            <a:off x="609600" y="1924050"/>
            <a:ext cx="10972800"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add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6398" r:id="rId1"/>
    <p:sldLayoutId id="2147486357" r:id="rId2"/>
    <p:sldLayoutId id="2147486358" r:id="rId3"/>
    <p:sldLayoutId id="2147486359" r:id="rId4"/>
    <p:sldLayoutId id="2147486360" r:id="rId5"/>
    <p:sldLayoutId id="2147486361" r:id="rId6"/>
    <p:sldLayoutId id="2147486362" r:id="rId7"/>
    <p:sldLayoutId id="2147486363" r:id="rId8"/>
    <p:sldLayoutId id="2147486364" r:id="rId9"/>
    <p:sldLayoutId id="2147486365" r:id="rId10"/>
    <p:sldLayoutId id="2147486366" r:id="rId11"/>
    <p:sldLayoutId id="2147486399" r:id="rId12"/>
    <p:sldLayoutId id="2147486367" r:id="rId13"/>
    <p:sldLayoutId id="2147486400" r:id="rId14"/>
  </p:sldLayoutIdLst>
  <p:hf sldNum="0" hdr="0" dt="0"/>
  <p:txStyles>
    <p:titleStyle>
      <a:lvl1pPr algn="l" rtl="0" eaLnBrk="0" fontAlgn="base" hangingPunct="0">
        <a:lnSpc>
          <a:spcPct val="90000"/>
        </a:lnSpc>
        <a:spcBef>
          <a:spcPct val="0"/>
        </a:spcBef>
        <a:spcAft>
          <a:spcPct val="0"/>
        </a:spcAft>
        <a:defRPr sz="2600">
          <a:solidFill>
            <a:schemeClr val="accent1"/>
          </a:solidFill>
          <a:latin typeface="+mj-lt"/>
          <a:ea typeface="+mj-ea"/>
          <a:cs typeface="Arial" pitchFamily="34" charset="0"/>
        </a:defRPr>
      </a:lvl1pPr>
      <a:lvl2pPr algn="l" rtl="0" eaLnBrk="0" fontAlgn="base" hangingPunct="0">
        <a:lnSpc>
          <a:spcPct val="90000"/>
        </a:lnSpc>
        <a:spcBef>
          <a:spcPct val="0"/>
        </a:spcBef>
        <a:spcAft>
          <a:spcPct val="0"/>
        </a:spcAft>
        <a:defRPr sz="2600">
          <a:solidFill>
            <a:schemeClr val="accent1"/>
          </a:solidFill>
          <a:latin typeface="Arial" pitchFamily="34" charset="0"/>
          <a:cs typeface="Arial" pitchFamily="34" charset="0"/>
        </a:defRPr>
      </a:lvl2pPr>
      <a:lvl3pPr algn="l" rtl="0" eaLnBrk="0" fontAlgn="base" hangingPunct="0">
        <a:lnSpc>
          <a:spcPct val="90000"/>
        </a:lnSpc>
        <a:spcBef>
          <a:spcPct val="0"/>
        </a:spcBef>
        <a:spcAft>
          <a:spcPct val="0"/>
        </a:spcAft>
        <a:defRPr sz="2600">
          <a:solidFill>
            <a:schemeClr val="accent1"/>
          </a:solidFill>
          <a:latin typeface="Arial" pitchFamily="34" charset="0"/>
          <a:cs typeface="Arial" pitchFamily="34" charset="0"/>
        </a:defRPr>
      </a:lvl3pPr>
      <a:lvl4pPr algn="l" rtl="0" eaLnBrk="0" fontAlgn="base" hangingPunct="0">
        <a:lnSpc>
          <a:spcPct val="90000"/>
        </a:lnSpc>
        <a:spcBef>
          <a:spcPct val="0"/>
        </a:spcBef>
        <a:spcAft>
          <a:spcPct val="0"/>
        </a:spcAft>
        <a:defRPr sz="2600">
          <a:solidFill>
            <a:schemeClr val="accent1"/>
          </a:solidFill>
          <a:latin typeface="Arial" pitchFamily="34" charset="0"/>
          <a:cs typeface="Arial" pitchFamily="34" charset="0"/>
        </a:defRPr>
      </a:lvl4pPr>
      <a:lvl5pPr algn="l" rtl="0" eaLnBrk="0" fontAlgn="base" hangingPunct="0">
        <a:lnSpc>
          <a:spcPct val="90000"/>
        </a:lnSpc>
        <a:spcBef>
          <a:spcPct val="0"/>
        </a:spcBef>
        <a:spcAft>
          <a:spcPct val="0"/>
        </a:spcAft>
        <a:defRPr sz="2600">
          <a:solidFill>
            <a:schemeClr val="accent1"/>
          </a:solidFill>
          <a:latin typeface="Arial" pitchFamily="34" charset="0"/>
          <a:cs typeface="Arial" pitchFamily="34" charset="0"/>
        </a:defRPr>
      </a:lvl5pPr>
      <a:lvl6pPr marL="457200" algn="l" rtl="0" eaLnBrk="1" fontAlgn="base" hangingPunct="1">
        <a:lnSpc>
          <a:spcPct val="90000"/>
        </a:lnSpc>
        <a:spcBef>
          <a:spcPct val="0"/>
        </a:spcBef>
        <a:spcAft>
          <a:spcPct val="0"/>
        </a:spcAft>
        <a:defRPr sz="2800">
          <a:solidFill>
            <a:schemeClr val="tx2"/>
          </a:solidFill>
          <a:latin typeface="Alstom" pitchFamily="2" charset="0"/>
        </a:defRPr>
      </a:lvl6pPr>
      <a:lvl7pPr marL="914400" algn="l" rtl="0" eaLnBrk="1" fontAlgn="base" hangingPunct="1">
        <a:lnSpc>
          <a:spcPct val="90000"/>
        </a:lnSpc>
        <a:spcBef>
          <a:spcPct val="0"/>
        </a:spcBef>
        <a:spcAft>
          <a:spcPct val="0"/>
        </a:spcAft>
        <a:defRPr sz="2800">
          <a:solidFill>
            <a:schemeClr val="tx2"/>
          </a:solidFill>
          <a:latin typeface="Alstom" pitchFamily="2" charset="0"/>
        </a:defRPr>
      </a:lvl7pPr>
      <a:lvl8pPr marL="1371600" algn="l" rtl="0" eaLnBrk="1" fontAlgn="base" hangingPunct="1">
        <a:lnSpc>
          <a:spcPct val="90000"/>
        </a:lnSpc>
        <a:spcBef>
          <a:spcPct val="0"/>
        </a:spcBef>
        <a:spcAft>
          <a:spcPct val="0"/>
        </a:spcAft>
        <a:defRPr sz="2800">
          <a:solidFill>
            <a:schemeClr val="tx2"/>
          </a:solidFill>
          <a:latin typeface="Alstom" pitchFamily="2" charset="0"/>
        </a:defRPr>
      </a:lvl8pPr>
      <a:lvl9pPr marL="1828800" algn="l" rtl="0" eaLnBrk="1" fontAlgn="base" hangingPunct="1">
        <a:lnSpc>
          <a:spcPct val="90000"/>
        </a:lnSpc>
        <a:spcBef>
          <a:spcPct val="0"/>
        </a:spcBef>
        <a:spcAft>
          <a:spcPct val="0"/>
        </a:spcAft>
        <a:defRPr sz="2800">
          <a:solidFill>
            <a:schemeClr val="tx2"/>
          </a:solidFill>
          <a:latin typeface="Alstom" pitchFamily="2" charset="0"/>
        </a:defRPr>
      </a:lvl9pPr>
    </p:titleStyle>
    <p:bodyStyle>
      <a:lvl1pPr marL="180975" indent="-180975" algn="l" rtl="0" eaLnBrk="0" fontAlgn="base" hangingPunct="0">
        <a:lnSpc>
          <a:spcPct val="90000"/>
        </a:lnSpc>
        <a:spcBef>
          <a:spcPts val="1000"/>
        </a:spcBef>
        <a:spcAft>
          <a:spcPts val="600"/>
        </a:spcAft>
        <a:buClr>
          <a:schemeClr val="accent1"/>
        </a:buClr>
        <a:buFont typeface="Arial" panose="020B0604020202020204" pitchFamily="34" charset="0"/>
        <a:buChar char="•"/>
        <a:defRPr sz="2400">
          <a:solidFill>
            <a:srgbClr val="5F5F5F"/>
          </a:solidFill>
          <a:latin typeface="+mn-lt"/>
          <a:ea typeface="+mn-ea"/>
          <a:cs typeface="Arial" pitchFamily="34" charset="0"/>
        </a:defRPr>
      </a:lvl1pPr>
      <a:lvl2pPr marL="628650" indent="-171450" algn="l" rtl="0" eaLnBrk="0" fontAlgn="base" hangingPunct="0">
        <a:lnSpc>
          <a:spcPct val="90000"/>
        </a:lnSpc>
        <a:spcBef>
          <a:spcPct val="0"/>
        </a:spcBef>
        <a:spcAft>
          <a:spcPct val="0"/>
        </a:spcAft>
        <a:buClr>
          <a:schemeClr val="accent1"/>
        </a:buClr>
        <a:buFont typeface="Alstom" pitchFamily="2" charset="0"/>
        <a:buChar char="−"/>
        <a:defRPr sz="2200">
          <a:solidFill>
            <a:srgbClr val="5F5F5F"/>
          </a:solidFill>
          <a:latin typeface="+mn-lt"/>
          <a:cs typeface="Arial" pitchFamily="34" charset="0"/>
        </a:defRPr>
      </a:lvl2pPr>
      <a:lvl3pPr marL="1076325" indent="-161925" algn="l" rtl="0" eaLnBrk="0" fontAlgn="base" hangingPunct="0">
        <a:spcBef>
          <a:spcPct val="20000"/>
        </a:spcBef>
        <a:spcAft>
          <a:spcPct val="0"/>
        </a:spcAft>
        <a:buClr>
          <a:schemeClr val="accent1"/>
        </a:buClr>
        <a:buFont typeface="Arial" panose="020B0604020202020204" pitchFamily="34" charset="0"/>
        <a:buChar char="•"/>
        <a:defRPr sz="2000">
          <a:solidFill>
            <a:srgbClr val="5F5F5F"/>
          </a:solidFill>
          <a:latin typeface="+mn-lt"/>
          <a:cs typeface="Arial" pitchFamily="34" charset="0"/>
        </a:defRPr>
      </a:lvl3pPr>
      <a:lvl4pPr marL="1524000" indent="-152400" algn="l" rtl="0" eaLnBrk="0" fontAlgn="base" hangingPunct="0">
        <a:spcBef>
          <a:spcPct val="20000"/>
        </a:spcBef>
        <a:spcAft>
          <a:spcPct val="0"/>
        </a:spcAft>
        <a:buClr>
          <a:schemeClr val="accent1"/>
        </a:buClr>
        <a:buFont typeface="Alstom" pitchFamily="2" charset="0"/>
        <a:buChar char="−"/>
        <a:defRPr>
          <a:solidFill>
            <a:srgbClr val="5F5F5F"/>
          </a:solidFill>
          <a:latin typeface="+mn-lt"/>
          <a:cs typeface="Arial" pitchFamily="34" charset="0"/>
        </a:defRPr>
      </a:lvl4pPr>
      <a:lvl5pPr marL="1971675" indent="-142875" algn="l" rtl="0" eaLnBrk="0" fontAlgn="base" hangingPunct="0">
        <a:spcBef>
          <a:spcPct val="20000"/>
        </a:spcBef>
        <a:spcAft>
          <a:spcPct val="0"/>
        </a:spcAft>
        <a:buClr>
          <a:schemeClr val="accent1"/>
        </a:buClr>
        <a:buFont typeface="Arial" panose="020B0604020202020204" pitchFamily="34" charset="0"/>
        <a:buChar char="•"/>
        <a:defRPr>
          <a:solidFill>
            <a:srgbClr val="5F5F5F"/>
          </a:solidFill>
          <a:latin typeface="+mn-lt"/>
          <a:cs typeface="Arial" pitchFamily="34" charset="0"/>
        </a:defRPr>
      </a:lvl5pPr>
      <a:lvl6pPr marL="2514600" indent="-228600" algn="l" rtl="0" eaLnBrk="1" fontAlgn="base" hangingPunct="1">
        <a:spcBef>
          <a:spcPct val="20000"/>
        </a:spcBef>
        <a:spcAft>
          <a:spcPct val="0"/>
        </a:spcAft>
        <a:buClr>
          <a:srgbClr val="1B5CA5"/>
        </a:buClr>
        <a:buFont typeface="Arial" pitchFamily="34" charset="0"/>
        <a:buChar char="•"/>
        <a:defRPr>
          <a:solidFill>
            <a:srgbClr val="5F5F5F"/>
          </a:solidFill>
          <a:latin typeface="+mn-lt"/>
        </a:defRPr>
      </a:lvl6pPr>
      <a:lvl7pPr marL="2971800" indent="-228600" algn="l" rtl="0" eaLnBrk="1" fontAlgn="base" hangingPunct="1">
        <a:spcBef>
          <a:spcPct val="20000"/>
        </a:spcBef>
        <a:spcAft>
          <a:spcPct val="0"/>
        </a:spcAft>
        <a:buClr>
          <a:srgbClr val="1B5CA5"/>
        </a:buClr>
        <a:buFont typeface="Arial" pitchFamily="34" charset="0"/>
        <a:buChar char="•"/>
        <a:defRPr>
          <a:solidFill>
            <a:srgbClr val="5F5F5F"/>
          </a:solidFill>
          <a:latin typeface="+mn-lt"/>
        </a:defRPr>
      </a:lvl7pPr>
      <a:lvl8pPr marL="3429000" indent="-228600" algn="l" rtl="0" eaLnBrk="1" fontAlgn="base" hangingPunct="1">
        <a:spcBef>
          <a:spcPct val="20000"/>
        </a:spcBef>
        <a:spcAft>
          <a:spcPct val="0"/>
        </a:spcAft>
        <a:buClr>
          <a:srgbClr val="1B5CA5"/>
        </a:buClr>
        <a:buFont typeface="Arial" pitchFamily="34" charset="0"/>
        <a:buChar char="•"/>
        <a:defRPr>
          <a:solidFill>
            <a:srgbClr val="5F5F5F"/>
          </a:solidFill>
          <a:latin typeface="+mn-lt"/>
        </a:defRPr>
      </a:lvl8pPr>
      <a:lvl9pPr marL="3886200" indent="-228600" algn="l" rtl="0" eaLnBrk="1" fontAlgn="base" hangingPunct="1">
        <a:spcBef>
          <a:spcPct val="20000"/>
        </a:spcBef>
        <a:spcAft>
          <a:spcPct val="0"/>
        </a:spcAft>
        <a:buClr>
          <a:srgbClr val="1B5CA5"/>
        </a:buClr>
        <a:buFont typeface="Arial" pitchFamily="34" charset="0"/>
        <a:buChar char="•"/>
        <a:defRPr>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98.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eg"/><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9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1.png"/><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98.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9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image" Target="../media/image35.jpeg"/><Relationship Id="rId1" Type="http://schemas.openxmlformats.org/officeDocument/2006/relationships/slideLayout" Target="../slideLayouts/slideLayout98.xml"/><Relationship Id="rId4" Type="http://schemas.openxmlformats.org/officeDocument/2006/relationships/image" Target="../media/image44.wmf"/></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jpeg"/><Relationship Id="rId1" Type="http://schemas.openxmlformats.org/officeDocument/2006/relationships/slideLayout" Target="../slideLayouts/slideLayout98.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6.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06.xml"/><Relationship Id="rId4" Type="http://schemas.openxmlformats.org/officeDocument/2006/relationships/image" Target="../media/image48.emf"/></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7.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0.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6.png"/><Relationship Id="rId1" Type="http://schemas.openxmlformats.org/officeDocument/2006/relationships/slideLayout" Target="../slideLayouts/slideLayout97.xml"/><Relationship Id="rId4" Type="http://schemas.openxmlformats.org/officeDocument/2006/relationships/image" Target="../media/image480.png"/></Relationships>
</file>

<file path=ppt/slides/_rels/slide3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06.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0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6.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7.jpeg"/><Relationship Id="rId1" Type="http://schemas.openxmlformats.org/officeDocument/2006/relationships/slideLayout" Target="../slideLayouts/slideLayout97.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7.jpeg"/><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40.xml"/><Relationship Id="rId4" Type="http://schemas.openxmlformats.org/officeDocument/2006/relationships/image" Target="../media/image69.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40.xml"/></Relationships>
</file>

<file path=ppt/slides/_rels/slide5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4">
            <a:extLst>
              <a:ext uri="{FF2B5EF4-FFF2-40B4-BE49-F238E27FC236}">
                <a16:creationId xmlns:a16="http://schemas.microsoft.com/office/drawing/2014/main" id="{D224346C-01DF-9E9F-0B1B-41768588750B}"/>
              </a:ext>
            </a:extLst>
          </p:cNvPr>
          <p:cNvSpPr txBox="1">
            <a:spLocks noChangeArrowheads="1"/>
          </p:cNvSpPr>
          <p:nvPr/>
        </p:nvSpPr>
        <p:spPr bwMode="auto">
          <a:xfrm>
            <a:off x="2254250" y="393700"/>
            <a:ext cx="6056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1" i="0" u="none" strike="noStrike" kern="1200" cap="none" spc="0" normalizeH="0" baseline="0" noProof="0">
                <a:ln>
                  <a:noFill/>
                </a:ln>
                <a:solidFill>
                  <a:srgbClr val="003366"/>
                </a:solidFill>
                <a:effectLst/>
                <a:uLnTx/>
                <a:uFillTx/>
                <a:latin typeface="Verdana" panose="020B0604030504040204" pitchFamily="34" charset="0"/>
                <a:ea typeface="+mn-ea"/>
                <a:cs typeface="+mn-cs"/>
              </a:rPr>
              <a:t>Vorlesungen Mechatronik im Wintersemester</a:t>
            </a:r>
          </a:p>
        </p:txBody>
      </p:sp>
      <p:sp>
        <p:nvSpPr>
          <p:cNvPr id="75779" name="Titel 3">
            <a:extLst>
              <a:ext uri="{FF2B5EF4-FFF2-40B4-BE49-F238E27FC236}">
                <a16:creationId xmlns:a16="http://schemas.microsoft.com/office/drawing/2014/main" id="{6B7CB3D1-8792-524C-FF6F-C01F2E84B38A}"/>
              </a:ext>
            </a:extLst>
          </p:cNvPr>
          <p:cNvSpPr>
            <a:spLocks noGrp="1" noChangeArrowheads="1"/>
          </p:cNvSpPr>
          <p:nvPr>
            <p:ph type="ctrTitle"/>
          </p:nvPr>
        </p:nvSpPr>
        <p:spPr>
          <a:xfrm>
            <a:off x="722313" y="763588"/>
            <a:ext cx="9586912" cy="577850"/>
          </a:xfrm>
        </p:spPr>
        <p:txBody>
          <a:bodyPr/>
          <a:lstStyle/>
          <a:p>
            <a:r>
              <a:rPr lang="de-DE" altLang="de-DE" dirty="0" err="1"/>
              <a:t>Energiforsk</a:t>
            </a:r>
            <a:r>
              <a:rPr lang="de-DE" altLang="de-DE" dirty="0"/>
              <a:t> Project: Lectures in </a:t>
            </a:r>
            <a:r>
              <a:rPr lang="de-DE" altLang="de-DE" dirty="0" err="1"/>
              <a:t>the</a:t>
            </a:r>
            <a:r>
              <a:rPr lang="de-DE" altLang="de-DE" dirty="0"/>
              <a:t> Power Plants</a:t>
            </a:r>
            <a:br>
              <a:rPr lang="de-DE" altLang="de-DE" dirty="0"/>
            </a:br>
            <a:r>
              <a:rPr lang="de-DE" altLang="de-DE" dirty="0" err="1"/>
              <a:t>Fortum</a:t>
            </a:r>
            <a:r>
              <a:rPr lang="de-DE" altLang="de-DE" dirty="0"/>
              <a:t> (Helsinki), TVO (</a:t>
            </a:r>
            <a:r>
              <a:rPr lang="de-DE" altLang="de-DE" dirty="0" err="1"/>
              <a:t>Olkiluoto</a:t>
            </a:r>
            <a:r>
              <a:rPr lang="de-DE" altLang="de-DE" dirty="0"/>
              <a:t>), Jan./Febr. 2024</a:t>
            </a:r>
            <a:br>
              <a:rPr lang="de-DE" altLang="de-DE" dirty="0"/>
            </a:br>
            <a:br>
              <a:rPr lang="de-DE" altLang="de-DE" dirty="0"/>
            </a:br>
            <a:br>
              <a:rPr lang="de-DE" altLang="de-DE" dirty="0"/>
            </a:br>
            <a:r>
              <a:rPr lang="de-DE" altLang="de-DE" dirty="0"/>
              <a:t> </a:t>
            </a:r>
            <a:br>
              <a:rPr lang="de-DE" altLang="de-DE" dirty="0"/>
            </a:br>
            <a:r>
              <a:rPr lang="de-DE" altLang="de-DE" dirty="0"/>
              <a:t>                    </a:t>
            </a:r>
            <a:br>
              <a:rPr lang="de-DE" altLang="de-DE" dirty="0"/>
            </a:br>
            <a:r>
              <a:rPr lang="de-DE" altLang="de-DE" dirty="0"/>
              <a:t>                  </a:t>
            </a:r>
            <a:br>
              <a:rPr lang="de-DE" altLang="de-DE" dirty="0"/>
            </a:br>
            <a:r>
              <a:rPr lang="de-DE" altLang="de-DE" b="0" dirty="0"/>
              <a:t>Annual </a:t>
            </a:r>
            <a:r>
              <a:rPr lang="de-DE" altLang="de-DE" b="0" dirty="0" err="1"/>
              <a:t>Energiforsk</a:t>
            </a:r>
            <a:r>
              <a:rPr lang="de-DE" altLang="de-DE" b="0" dirty="0"/>
              <a:t> Seminar (10.11.21)</a:t>
            </a:r>
          </a:p>
        </p:txBody>
      </p:sp>
      <p:sp>
        <p:nvSpPr>
          <p:cNvPr id="7172" name="Textfeld 6">
            <a:extLst>
              <a:ext uri="{FF2B5EF4-FFF2-40B4-BE49-F238E27FC236}">
                <a16:creationId xmlns:a16="http://schemas.microsoft.com/office/drawing/2014/main" id="{F2DDC62D-9223-B99F-6D7C-C952A71135DF}"/>
              </a:ext>
            </a:extLst>
          </p:cNvPr>
          <p:cNvSpPr txBox="1">
            <a:spLocks noChangeArrowheads="1"/>
          </p:cNvSpPr>
          <p:nvPr/>
        </p:nvSpPr>
        <p:spPr bwMode="auto">
          <a:xfrm>
            <a:off x="722313" y="2928938"/>
            <a:ext cx="11155362" cy="2608262"/>
          </a:xfrm>
          <a:prstGeom prst="rect">
            <a:avLst/>
          </a:prstGeom>
          <a:noFill/>
          <a:ln>
            <a:noFill/>
          </a:ln>
        </p:spPr>
        <p:txBody>
          <a:bodyPr>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Tx/>
              <a:buSzTx/>
              <a:buFont typeface="Wingdings" panose="05000000000000000000" pitchFamily="2" charset="2"/>
              <a:buNone/>
              <a:tabLst/>
              <a:defRPr/>
            </a:pPr>
            <a:r>
              <a:rPr kumimoji="0" lang="de-DE" altLang="de-DE" sz="2400" b="1" i="0" u="none" strike="noStrike" kern="1200" cap="none" spc="0" normalizeH="0" baseline="0" noProof="0" dirty="0" err="1">
                <a:ln>
                  <a:noFill/>
                </a:ln>
                <a:solidFill>
                  <a:srgbClr val="000000"/>
                </a:solidFill>
                <a:effectLst/>
                <a:uLnTx/>
                <a:uFillTx/>
                <a:latin typeface="Arial"/>
                <a:ea typeface="+mn-ea"/>
                <a:cs typeface="+mn-cs"/>
              </a:rPr>
              <a:t>Vibrations</a:t>
            </a:r>
            <a:r>
              <a:rPr kumimoji="0" lang="de-DE" altLang="de-DE" sz="2400" b="1" i="0" u="none" strike="noStrike" kern="1200" cap="none" spc="0" normalizeH="0" baseline="0" noProof="0" dirty="0">
                <a:ln>
                  <a:noFill/>
                </a:ln>
                <a:solidFill>
                  <a:srgbClr val="000000"/>
                </a:solidFill>
                <a:effectLst/>
                <a:uLnTx/>
                <a:uFillTx/>
                <a:latin typeface="Arial"/>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a:ea typeface="+mn-ea"/>
                <a:cs typeface="+mn-cs"/>
              </a:rPr>
              <a:t> Pumps in </a:t>
            </a:r>
            <a:r>
              <a:rPr kumimoji="0" lang="de-DE" altLang="de-DE" sz="2400" b="1" i="0" u="none" strike="noStrike" kern="1200" cap="none" spc="0" normalizeH="0" baseline="0" noProof="0" dirty="0" err="1">
                <a:ln>
                  <a:noFill/>
                </a:ln>
                <a:solidFill>
                  <a:srgbClr val="000000"/>
                </a:solidFill>
                <a:effectLst/>
                <a:uLnTx/>
                <a:uFillTx/>
                <a:latin typeface="Arial"/>
                <a:ea typeface="+mn-ea"/>
                <a:cs typeface="+mn-cs"/>
              </a:rPr>
              <a:t>Nuclear</a:t>
            </a:r>
            <a:r>
              <a:rPr kumimoji="0" lang="de-DE" altLang="de-DE" sz="2400" b="1" i="0" u="none" strike="noStrike" kern="1200" cap="none" spc="0" normalizeH="0" baseline="0" noProof="0" dirty="0">
                <a:ln>
                  <a:noFill/>
                </a:ln>
                <a:solidFill>
                  <a:srgbClr val="000000"/>
                </a:solidFill>
                <a:effectLst/>
                <a:uLnTx/>
                <a:uFillTx/>
                <a:latin typeface="Arial"/>
                <a:ea typeface="+mn-ea"/>
                <a:cs typeface="+mn-cs"/>
              </a:rPr>
              <a:t> Power Plants</a:t>
            </a:r>
          </a:p>
          <a:p>
            <a:pPr marL="0" marR="0" lvl="0" indent="0" algn="l" defTabSz="914400" rtl="0" eaLnBrk="0" fontAlgn="base" latinLnBrk="0" hangingPunct="0">
              <a:lnSpc>
                <a:spcPct val="107000"/>
              </a:lnSpc>
              <a:spcBef>
                <a:spcPct val="20000"/>
              </a:spcBef>
              <a:spcAft>
                <a:spcPts val="800"/>
              </a:spcAft>
              <a:buClrTx/>
              <a:buSzTx/>
              <a:buFont typeface="Wingdings" panose="05000000000000000000" pitchFamily="2" charset="2"/>
              <a:buNone/>
              <a:tabLst/>
              <a:defRPr/>
            </a:pPr>
            <a:r>
              <a:rPr kumimoji="0" lang="de-DE" altLang="de-DE" sz="2400" b="1" i="0" u="none" strike="noStrike" kern="12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rPr>
              <a:t>Lecture</a:t>
            </a:r>
            <a:r>
              <a:rPr kumimoji="0" lang="de-DE" altLang="de-DE" sz="2400"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 III  </a:t>
            </a:r>
            <a:r>
              <a:rPr kumimoji="0" lang="de-DE" altLang="de-DE" sz="2400" b="1" i="0" u="none" strike="noStrike" kern="1200" cap="none" spc="0" normalizeH="0" baseline="0" noProof="0" dirty="0" err="1">
                <a:ln>
                  <a:noFill/>
                </a:ln>
                <a:solidFill>
                  <a:srgbClr val="0000FF"/>
                </a:solidFill>
                <a:effectLst/>
                <a:uLnTx/>
                <a:uFillTx/>
                <a:latin typeface="Arial"/>
                <a:ea typeface="Calibri" panose="020F0502020204030204" pitchFamily="34" charset="0"/>
                <a:cs typeface="Times New Roman" panose="02020603050405020304" pitchFamily="18" charset="0"/>
              </a:rPr>
              <a:t>Vibrations</a:t>
            </a:r>
            <a:r>
              <a:rPr kumimoji="0" lang="de-DE" altLang="de-DE" sz="2400" b="1" i="0" u="none" strike="noStrike" kern="1200" cap="none" spc="0" normalizeH="0" baseline="0" noProof="0" dirty="0">
                <a:ln>
                  <a:noFill/>
                </a:ln>
                <a:solidFill>
                  <a:srgbClr val="0000FF"/>
                </a:solidFill>
                <a:effectLst/>
                <a:uLnTx/>
                <a:uFillTx/>
                <a:latin typeface="Arial"/>
                <a:ea typeface="Calibri" panose="020F0502020204030204" pitchFamily="34" charset="0"/>
                <a:cs typeface="Times New Roman" panose="02020603050405020304" pitchFamily="18" charset="0"/>
              </a:rPr>
              <a:t> </a:t>
            </a:r>
            <a:r>
              <a:rPr kumimoji="0" lang="de-DE" altLang="de-DE" sz="2400" b="1" i="0" u="none" strike="noStrike" kern="1200" cap="none" spc="0" normalizeH="0" baseline="0" noProof="0" dirty="0" err="1">
                <a:ln>
                  <a:noFill/>
                </a:ln>
                <a:solidFill>
                  <a:srgbClr val="0000FF"/>
                </a:solidFill>
                <a:effectLst/>
                <a:uLnTx/>
                <a:uFillTx/>
                <a:latin typeface="Arial"/>
                <a:ea typeface="Calibri" panose="020F0502020204030204" pitchFamily="34" charset="0"/>
                <a:cs typeface="Times New Roman" panose="02020603050405020304" pitchFamily="18" charset="0"/>
              </a:rPr>
              <a:t>of</a:t>
            </a:r>
            <a:r>
              <a:rPr kumimoji="0" lang="de-DE" altLang="de-DE" sz="2400" b="1" i="0" u="none" strike="noStrike" kern="1200" cap="none" spc="0" normalizeH="0" baseline="0" noProof="0" dirty="0">
                <a:ln>
                  <a:noFill/>
                </a:ln>
                <a:solidFill>
                  <a:srgbClr val="0000FF"/>
                </a:solidFill>
                <a:effectLst/>
                <a:uLnTx/>
                <a:uFillTx/>
                <a:latin typeface="Arial"/>
                <a:ea typeface="Calibri" panose="020F0502020204030204" pitchFamily="34" charset="0"/>
                <a:cs typeface="Times New Roman" panose="02020603050405020304" pitchFamily="18" charset="0"/>
              </a:rPr>
              <a:t> Cooling Pumps in </a:t>
            </a:r>
            <a:r>
              <a:rPr kumimoji="0" lang="de-DE" altLang="de-DE" sz="2400" b="1" i="0" u="none" strike="noStrike" kern="1200" cap="none" spc="0" normalizeH="0" baseline="0" noProof="0" dirty="0" err="1">
                <a:ln>
                  <a:noFill/>
                </a:ln>
                <a:solidFill>
                  <a:srgbClr val="0000FF"/>
                </a:solidFill>
                <a:effectLst/>
                <a:uLnTx/>
                <a:uFillTx/>
                <a:latin typeface="Arial"/>
                <a:ea typeface="Calibri" panose="020F0502020204030204" pitchFamily="34" charset="0"/>
                <a:cs typeface="Times New Roman" panose="02020603050405020304" pitchFamily="18" charset="0"/>
              </a:rPr>
              <a:t>Nuclear</a:t>
            </a:r>
            <a:r>
              <a:rPr kumimoji="0" lang="de-DE" altLang="de-DE" sz="2400" b="1" i="0" u="none" strike="noStrike" kern="1200" cap="none" spc="0" normalizeH="0" baseline="0" noProof="0" dirty="0">
                <a:ln>
                  <a:noFill/>
                </a:ln>
                <a:solidFill>
                  <a:srgbClr val="0000FF"/>
                </a:solidFill>
                <a:effectLst/>
                <a:uLnTx/>
                <a:uFillTx/>
                <a:latin typeface="Arial"/>
                <a:ea typeface="Calibri" panose="020F0502020204030204" pitchFamily="34" charset="0"/>
                <a:cs typeface="Times New Roman" panose="02020603050405020304" pitchFamily="18" charset="0"/>
              </a:rPr>
              <a:t> Power Plants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2400"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2400"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0" marR="0" lvl="0" indent="0" algn="l" defTabSz="914400" rtl="0" eaLnBrk="1" fontAlgn="base" latinLnBrk="0" hangingPunct="1">
              <a:lnSpc>
                <a:spcPct val="100000"/>
              </a:lnSpc>
              <a:spcBef>
                <a:spcPts val="600"/>
              </a:spcBef>
              <a:spcAft>
                <a:spcPct val="0"/>
              </a:spcAft>
              <a:buClrTx/>
              <a:buSzTx/>
              <a:buFont typeface="Wingdings" panose="05000000000000000000" pitchFamily="2" charset="2"/>
              <a:buNone/>
              <a:tabLst/>
              <a:defRPr/>
            </a:pPr>
            <a:r>
              <a:rPr kumimoji="0" lang="de-DE" altLang="de-DE" sz="1800"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Rainer Nordmann</a:t>
            </a:r>
          </a:p>
          <a:p>
            <a:pPr marL="0" marR="0" lvl="0" indent="0" algn="l" defTabSz="914400" rtl="0" eaLnBrk="1" fontAlgn="base" latinLnBrk="0" hangingPunct="1">
              <a:lnSpc>
                <a:spcPct val="100000"/>
              </a:lnSpc>
              <a:spcBef>
                <a:spcPts val="600"/>
              </a:spcBef>
              <a:spcAft>
                <a:spcPct val="0"/>
              </a:spcAft>
              <a:buClrTx/>
              <a:buSzTx/>
              <a:buFont typeface="Wingdings" panose="05000000000000000000" pitchFamily="2" charset="2"/>
              <a:buNone/>
              <a:tabLst/>
              <a:defRPr/>
            </a:pPr>
            <a:r>
              <a:rPr kumimoji="0" lang="de-DE" altLang="de-DE" sz="1800"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Technische Universität Darmstadt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896FF4FB-62E4-5C12-B764-542BAF15E0DB}"/>
              </a:ext>
            </a:extLst>
          </p:cNvPr>
          <p:cNvSpPr txBox="1">
            <a:spLocks noChangeArrowheads="1"/>
          </p:cNvSpPr>
          <p:nvPr/>
        </p:nvSpPr>
        <p:spPr bwMode="auto">
          <a:xfrm>
            <a:off x="1206274" y="194956"/>
            <a:ext cx="892469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pPr>
            <a:r>
              <a:rPr lang="de-DE" altLang="de-DE" sz="2400" dirty="0">
                <a:solidFill>
                  <a:srgbClr val="0000FF"/>
                </a:solidFill>
              </a:rPr>
              <a:t>A </a:t>
            </a:r>
            <a:r>
              <a:rPr lang="de-DE" altLang="de-DE" sz="2400" dirty="0" err="1">
                <a:solidFill>
                  <a:srgbClr val="0000FF"/>
                </a:solidFill>
              </a:rPr>
              <a:t>typical</a:t>
            </a:r>
            <a:r>
              <a:rPr lang="de-DE" altLang="de-DE" sz="2400" dirty="0">
                <a:solidFill>
                  <a:srgbClr val="0000FF"/>
                </a:solidFill>
              </a:rPr>
              <a:t> </a:t>
            </a:r>
            <a:r>
              <a:rPr lang="de-DE" altLang="de-DE" sz="2400" dirty="0" err="1">
                <a:solidFill>
                  <a:srgbClr val="0000FF"/>
                </a:solidFill>
              </a:rPr>
              <a:t>Vertical</a:t>
            </a:r>
            <a:r>
              <a:rPr lang="de-DE" altLang="de-DE" sz="2400" dirty="0">
                <a:solidFill>
                  <a:srgbClr val="0000FF"/>
                </a:solidFill>
              </a:rPr>
              <a:t> </a:t>
            </a:r>
            <a:r>
              <a:rPr lang="de-DE" altLang="de-DE" sz="2400" dirty="0" err="1">
                <a:solidFill>
                  <a:srgbClr val="0000FF"/>
                </a:solidFill>
              </a:rPr>
              <a:t>Reactor</a:t>
            </a:r>
            <a:r>
              <a:rPr lang="de-DE" altLang="de-DE" sz="2400" dirty="0">
                <a:solidFill>
                  <a:srgbClr val="0000FF"/>
                </a:solidFill>
              </a:rPr>
              <a:t> </a:t>
            </a:r>
            <a:r>
              <a:rPr lang="de-DE" altLang="de-DE" sz="2400" dirty="0" err="1">
                <a:solidFill>
                  <a:srgbClr val="0000FF"/>
                </a:solidFill>
              </a:rPr>
              <a:t>Coolant</a:t>
            </a:r>
            <a:r>
              <a:rPr lang="de-DE" altLang="de-DE" sz="2400" dirty="0">
                <a:solidFill>
                  <a:srgbClr val="0000FF"/>
                </a:solidFill>
              </a:rPr>
              <a:t> Pump</a:t>
            </a:r>
          </a:p>
          <a:p>
            <a:pPr eaLnBrk="1" hangingPunct="1">
              <a:spcBef>
                <a:spcPct val="0"/>
              </a:spcBef>
              <a:buNone/>
            </a:pPr>
            <a:r>
              <a:rPr lang="de-DE" altLang="de-DE" sz="2400" b="0" dirty="0" err="1"/>
              <a:t>Overview</a:t>
            </a:r>
            <a:r>
              <a:rPr lang="de-DE" altLang="de-DE" sz="2400" b="0" dirty="0"/>
              <a:t>: Vibration </a:t>
            </a:r>
            <a:r>
              <a:rPr lang="de-DE" altLang="de-DE" sz="2400" b="0" dirty="0" err="1"/>
              <a:t>Phenomena</a:t>
            </a:r>
            <a:r>
              <a:rPr lang="de-DE" altLang="de-DE" sz="2400" b="0" dirty="0"/>
              <a:t> in </a:t>
            </a:r>
            <a:r>
              <a:rPr lang="de-DE" altLang="de-DE" sz="2400" b="0" dirty="0" err="1"/>
              <a:t>Vertical</a:t>
            </a:r>
            <a:r>
              <a:rPr lang="de-DE" altLang="de-DE" sz="2400" b="0" dirty="0"/>
              <a:t> Pumps</a:t>
            </a:r>
          </a:p>
        </p:txBody>
      </p:sp>
      <p:sp>
        <p:nvSpPr>
          <p:cNvPr id="16387" name="Text Box 9">
            <a:extLst>
              <a:ext uri="{FF2B5EF4-FFF2-40B4-BE49-F238E27FC236}">
                <a16:creationId xmlns:a16="http://schemas.microsoft.com/office/drawing/2014/main" id="{D632D7B0-B35F-F40D-0C71-ABE9FAC89084}"/>
              </a:ext>
            </a:extLst>
          </p:cNvPr>
          <p:cNvSpPr txBox="1">
            <a:spLocks noChangeArrowheads="1"/>
          </p:cNvSpPr>
          <p:nvPr/>
        </p:nvSpPr>
        <p:spPr bwMode="auto">
          <a:xfrm>
            <a:off x="6040439" y="1444626"/>
            <a:ext cx="3724275" cy="708025"/>
          </a:xfrm>
          <a:prstGeom prst="rect">
            <a:avLst/>
          </a:prstGeom>
          <a:noFill/>
          <a:ln w="28575">
            <a:solidFill>
              <a:schemeClr val="tx1"/>
            </a:solidFill>
            <a:miter lim="800000"/>
            <a:headEnd/>
            <a:tailEnd/>
          </a:ln>
          <a:effectLst/>
        </p:spPr>
        <p:txBody>
          <a:bodyPr wrap="none">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defRPr/>
            </a:pPr>
            <a:r>
              <a:rPr lang="en-GB" altLang="de-DE" dirty="0">
                <a:solidFill>
                  <a:srgbClr val="0000FF"/>
                </a:solidFill>
                <a:latin typeface="Arial"/>
              </a:rPr>
              <a:t> Vibrations of Vertical Pumps</a:t>
            </a:r>
          </a:p>
          <a:p>
            <a:pPr eaLnBrk="1" hangingPunct="1">
              <a:spcBef>
                <a:spcPct val="0"/>
              </a:spcBef>
              <a:buNone/>
              <a:defRPr/>
            </a:pPr>
            <a:r>
              <a:rPr lang="en-GB" altLang="de-DE" dirty="0">
                <a:solidFill>
                  <a:srgbClr val="000000"/>
                </a:solidFill>
                <a:latin typeface="Arial"/>
              </a:rPr>
              <a:t> </a:t>
            </a:r>
            <a:r>
              <a:rPr lang="en-GB" altLang="de-DE" b="0" dirty="0">
                <a:solidFill>
                  <a:srgbClr val="000000"/>
                </a:solidFill>
                <a:latin typeface="Arial"/>
              </a:rPr>
              <a:t>Fluid Dynamics &amp; Mechanics  </a:t>
            </a:r>
          </a:p>
        </p:txBody>
      </p:sp>
      <p:sp>
        <p:nvSpPr>
          <p:cNvPr id="15364" name="Line 10">
            <a:extLst>
              <a:ext uri="{FF2B5EF4-FFF2-40B4-BE49-F238E27FC236}">
                <a16:creationId xmlns:a16="http://schemas.microsoft.com/office/drawing/2014/main" id="{35FEA6B0-5AE5-77B2-5C56-9EE6A73BD6D4}"/>
              </a:ext>
            </a:extLst>
          </p:cNvPr>
          <p:cNvSpPr>
            <a:spLocks noChangeShapeType="1"/>
          </p:cNvSpPr>
          <p:nvPr/>
        </p:nvSpPr>
        <p:spPr bwMode="auto">
          <a:xfrm flipV="1">
            <a:off x="6327776" y="2147888"/>
            <a:ext cx="1863725" cy="755650"/>
          </a:xfrm>
          <a:prstGeom prst="line">
            <a:avLst/>
          </a:prstGeom>
          <a:noFill/>
          <a:ln w="1905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sp>
        <p:nvSpPr>
          <p:cNvPr id="15365" name="Line 11">
            <a:extLst>
              <a:ext uri="{FF2B5EF4-FFF2-40B4-BE49-F238E27FC236}">
                <a16:creationId xmlns:a16="http://schemas.microsoft.com/office/drawing/2014/main" id="{90B8A81E-8748-1C30-CD7A-1F03F9723638}"/>
              </a:ext>
            </a:extLst>
          </p:cNvPr>
          <p:cNvSpPr>
            <a:spLocks noChangeShapeType="1"/>
          </p:cNvSpPr>
          <p:nvPr/>
        </p:nvSpPr>
        <p:spPr bwMode="auto">
          <a:xfrm>
            <a:off x="8224838" y="2159000"/>
            <a:ext cx="754062" cy="5842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sp>
        <p:nvSpPr>
          <p:cNvPr id="16390" name="Text Box 12">
            <a:extLst>
              <a:ext uri="{FF2B5EF4-FFF2-40B4-BE49-F238E27FC236}">
                <a16:creationId xmlns:a16="http://schemas.microsoft.com/office/drawing/2014/main" id="{B0CB5855-59AA-E2A4-89E1-55AAD5BCCE3C}"/>
              </a:ext>
            </a:extLst>
          </p:cNvPr>
          <p:cNvSpPr txBox="1">
            <a:spLocks noChangeArrowheads="1"/>
          </p:cNvSpPr>
          <p:nvPr/>
        </p:nvSpPr>
        <p:spPr bwMode="auto">
          <a:xfrm>
            <a:off x="5072064" y="2781301"/>
            <a:ext cx="2263775" cy="708025"/>
          </a:xfrm>
          <a:prstGeom prst="rect">
            <a:avLst/>
          </a:prstGeom>
          <a:noFill/>
          <a:ln>
            <a:noFill/>
          </a:ln>
          <a:effectLst/>
        </p:spPr>
        <p:txBody>
          <a:bodyPr wrap="none">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defRPr/>
            </a:pPr>
            <a:r>
              <a:rPr lang="en-GB" altLang="de-DE" b="0" dirty="0">
                <a:solidFill>
                  <a:srgbClr val="000000"/>
                </a:solidFill>
                <a:latin typeface="Arial"/>
              </a:rPr>
              <a:t>Stresses</a:t>
            </a:r>
          </a:p>
          <a:p>
            <a:pPr eaLnBrk="1" hangingPunct="1">
              <a:spcBef>
                <a:spcPct val="0"/>
              </a:spcBef>
              <a:buNone/>
              <a:defRPr/>
            </a:pPr>
            <a:r>
              <a:rPr lang="en-GB" altLang="de-DE" b="0" dirty="0">
                <a:solidFill>
                  <a:srgbClr val="000000"/>
                </a:solidFill>
                <a:latin typeface="Arial"/>
              </a:rPr>
              <a:t>Material Strengths</a:t>
            </a:r>
          </a:p>
        </p:txBody>
      </p:sp>
      <p:sp>
        <p:nvSpPr>
          <p:cNvPr id="16391" name="Text Box 13">
            <a:extLst>
              <a:ext uri="{FF2B5EF4-FFF2-40B4-BE49-F238E27FC236}">
                <a16:creationId xmlns:a16="http://schemas.microsoft.com/office/drawing/2014/main" id="{A8829C79-DA76-FC49-601C-572492F6EF75}"/>
              </a:ext>
            </a:extLst>
          </p:cNvPr>
          <p:cNvSpPr txBox="1">
            <a:spLocks noChangeArrowheads="1"/>
          </p:cNvSpPr>
          <p:nvPr/>
        </p:nvSpPr>
        <p:spPr bwMode="auto">
          <a:xfrm>
            <a:off x="7754939" y="2781301"/>
            <a:ext cx="2782887" cy="708025"/>
          </a:xfrm>
          <a:prstGeom prst="rect">
            <a:avLst/>
          </a:prstGeom>
          <a:noFill/>
          <a:ln w="28575">
            <a:solidFill>
              <a:srgbClr val="FF0000"/>
            </a:solidFill>
            <a:miter lim="800000"/>
            <a:headEnd/>
            <a:tailEnd/>
          </a:ln>
          <a:effectLst/>
        </p:spPr>
        <p:txBody>
          <a:bodyPr>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defRPr/>
            </a:pPr>
            <a:r>
              <a:rPr lang="en-GB" altLang="de-DE" dirty="0" err="1">
                <a:solidFill>
                  <a:srgbClr val="0000FF"/>
                </a:solidFill>
                <a:latin typeface="Arial"/>
              </a:rPr>
              <a:t>Rotordynamics</a:t>
            </a:r>
            <a:r>
              <a:rPr lang="en-GB" altLang="de-DE" dirty="0">
                <a:solidFill>
                  <a:srgbClr val="FF0000"/>
                </a:solidFill>
                <a:latin typeface="Arial"/>
              </a:rPr>
              <a:t> </a:t>
            </a:r>
            <a:r>
              <a:rPr lang="en-GB" altLang="de-DE" b="0" dirty="0">
                <a:solidFill>
                  <a:srgbClr val="000000"/>
                </a:solidFill>
                <a:latin typeface="Arial"/>
              </a:rPr>
              <a:t>with</a:t>
            </a:r>
          </a:p>
          <a:p>
            <a:pPr eaLnBrk="1" hangingPunct="1">
              <a:spcBef>
                <a:spcPct val="0"/>
              </a:spcBef>
              <a:buNone/>
              <a:defRPr/>
            </a:pPr>
            <a:r>
              <a:rPr lang="en-GB" altLang="de-DE" b="0" dirty="0">
                <a:solidFill>
                  <a:srgbClr val="000000"/>
                </a:solidFill>
                <a:latin typeface="Arial"/>
              </a:rPr>
              <a:t>Interaction Effects</a:t>
            </a:r>
          </a:p>
        </p:txBody>
      </p:sp>
      <p:sp>
        <p:nvSpPr>
          <p:cNvPr id="15368" name="Line 14">
            <a:extLst>
              <a:ext uri="{FF2B5EF4-FFF2-40B4-BE49-F238E27FC236}">
                <a16:creationId xmlns:a16="http://schemas.microsoft.com/office/drawing/2014/main" id="{114FB135-7AEE-B6C2-5441-3BEDCD928AC3}"/>
              </a:ext>
            </a:extLst>
          </p:cNvPr>
          <p:cNvSpPr>
            <a:spLocks noChangeShapeType="1"/>
          </p:cNvSpPr>
          <p:nvPr/>
        </p:nvSpPr>
        <p:spPr bwMode="auto">
          <a:xfrm flipV="1">
            <a:off x="6837364" y="3592514"/>
            <a:ext cx="2141537" cy="979487"/>
          </a:xfrm>
          <a:prstGeom prst="line">
            <a:avLst/>
          </a:prstGeom>
          <a:noFill/>
          <a:ln w="1905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sp>
        <p:nvSpPr>
          <p:cNvPr id="15369" name="Line 15">
            <a:extLst>
              <a:ext uri="{FF2B5EF4-FFF2-40B4-BE49-F238E27FC236}">
                <a16:creationId xmlns:a16="http://schemas.microsoft.com/office/drawing/2014/main" id="{0EC0B054-2C63-F6B8-9B66-D334C41048E9}"/>
              </a:ext>
            </a:extLst>
          </p:cNvPr>
          <p:cNvSpPr>
            <a:spLocks noChangeShapeType="1"/>
          </p:cNvSpPr>
          <p:nvPr/>
        </p:nvSpPr>
        <p:spPr bwMode="auto">
          <a:xfrm>
            <a:off x="8978901" y="3592514"/>
            <a:ext cx="658813" cy="979487"/>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000000"/>
              </a:solidFill>
            </a:endParaRPr>
          </a:p>
        </p:txBody>
      </p:sp>
      <p:sp>
        <p:nvSpPr>
          <p:cNvPr id="16394" name="Text Box 16">
            <a:extLst>
              <a:ext uri="{FF2B5EF4-FFF2-40B4-BE49-F238E27FC236}">
                <a16:creationId xmlns:a16="http://schemas.microsoft.com/office/drawing/2014/main" id="{46C6A7A9-CEBC-8360-0456-728339CDC2CE}"/>
              </a:ext>
            </a:extLst>
          </p:cNvPr>
          <p:cNvSpPr txBox="1">
            <a:spLocks noChangeArrowheads="1"/>
          </p:cNvSpPr>
          <p:nvPr/>
        </p:nvSpPr>
        <p:spPr bwMode="auto">
          <a:xfrm>
            <a:off x="5123762" y="4572001"/>
            <a:ext cx="3599324" cy="1631216"/>
          </a:xfrm>
          <a:prstGeom prst="rect">
            <a:avLst/>
          </a:prstGeom>
          <a:noFill/>
          <a:ln w="28575">
            <a:solidFill>
              <a:srgbClr val="FF0000"/>
            </a:solidFill>
            <a:miter lim="800000"/>
            <a:headEnd/>
            <a:tailEnd/>
          </a:ln>
          <a:effectLst/>
        </p:spPr>
        <p:txBody>
          <a:bodyPr wrap="square">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defRPr/>
            </a:pPr>
            <a:r>
              <a:rPr lang="en-GB" altLang="de-DE" b="0" dirty="0">
                <a:solidFill>
                  <a:srgbClr val="0000FF"/>
                </a:solidFill>
                <a:latin typeface="Arial"/>
              </a:rPr>
              <a:t>Unbalance</a:t>
            </a:r>
            <a:r>
              <a:rPr lang="en-GB" altLang="de-DE" b="0" dirty="0">
                <a:solidFill>
                  <a:srgbClr val="000000"/>
                </a:solidFill>
                <a:latin typeface="Arial"/>
              </a:rPr>
              <a:t> Vibrations, </a:t>
            </a:r>
          </a:p>
          <a:p>
            <a:pPr eaLnBrk="1" hangingPunct="1">
              <a:spcBef>
                <a:spcPct val="0"/>
              </a:spcBef>
              <a:buNone/>
              <a:defRPr/>
            </a:pPr>
            <a:r>
              <a:rPr lang="en-GB" altLang="de-DE" b="0" dirty="0">
                <a:solidFill>
                  <a:srgbClr val="0000FF"/>
                </a:solidFill>
                <a:latin typeface="Arial"/>
              </a:rPr>
              <a:t>Critical </a:t>
            </a:r>
            <a:r>
              <a:rPr lang="en-GB" altLang="de-DE" b="0" dirty="0">
                <a:solidFill>
                  <a:srgbClr val="000000"/>
                </a:solidFill>
                <a:latin typeface="Arial"/>
              </a:rPr>
              <a:t>Speeds,</a:t>
            </a:r>
          </a:p>
          <a:p>
            <a:pPr eaLnBrk="1" hangingPunct="1">
              <a:spcBef>
                <a:spcPct val="0"/>
              </a:spcBef>
              <a:buNone/>
              <a:defRPr/>
            </a:pPr>
            <a:r>
              <a:rPr lang="en-GB" altLang="de-DE" b="0" dirty="0">
                <a:solidFill>
                  <a:srgbClr val="0000FF"/>
                </a:solidFill>
                <a:latin typeface="Arial"/>
              </a:rPr>
              <a:t>Vibrations</a:t>
            </a:r>
            <a:r>
              <a:rPr lang="en-GB" altLang="de-DE" b="0" dirty="0">
                <a:solidFill>
                  <a:srgbClr val="000000"/>
                </a:solidFill>
                <a:latin typeface="Arial"/>
              </a:rPr>
              <a:t> due to </a:t>
            </a:r>
            <a:r>
              <a:rPr lang="en-GB" altLang="de-DE" b="0" dirty="0" err="1">
                <a:solidFill>
                  <a:srgbClr val="0000FF"/>
                </a:solidFill>
                <a:latin typeface="Arial"/>
              </a:rPr>
              <a:t>Hydr</a:t>
            </a:r>
            <a:r>
              <a:rPr lang="en-GB" altLang="de-DE" b="0" dirty="0">
                <a:solidFill>
                  <a:srgbClr val="0000FF"/>
                </a:solidFill>
                <a:latin typeface="Arial"/>
              </a:rPr>
              <a:t>. Forces</a:t>
            </a:r>
          </a:p>
          <a:p>
            <a:pPr eaLnBrk="1" hangingPunct="1">
              <a:spcBef>
                <a:spcPct val="0"/>
              </a:spcBef>
              <a:buNone/>
              <a:defRPr/>
            </a:pPr>
            <a:r>
              <a:rPr lang="en-GB" altLang="de-DE" b="0" dirty="0">
                <a:solidFill>
                  <a:srgbClr val="0000FF"/>
                </a:solidFill>
                <a:latin typeface="Arial"/>
              </a:rPr>
              <a:t>Rotor Fluid </a:t>
            </a:r>
            <a:r>
              <a:rPr lang="en-GB" altLang="de-DE" b="0" dirty="0">
                <a:solidFill>
                  <a:srgbClr val="000000"/>
                </a:solidFill>
                <a:latin typeface="Arial"/>
              </a:rPr>
              <a:t>Interactions and</a:t>
            </a:r>
          </a:p>
          <a:p>
            <a:pPr eaLnBrk="1" hangingPunct="1">
              <a:spcBef>
                <a:spcPct val="0"/>
              </a:spcBef>
              <a:buNone/>
              <a:defRPr/>
            </a:pPr>
            <a:r>
              <a:rPr lang="en-GB" altLang="de-DE" b="0" dirty="0">
                <a:solidFill>
                  <a:srgbClr val="0000FF"/>
                </a:solidFill>
                <a:latin typeface="Arial"/>
              </a:rPr>
              <a:t>Rotor Structure </a:t>
            </a:r>
            <a:r>
              <a:rPr lang="en-GB" altLang="de-DE" b="0" dirty="0">
                <a:solidFill>
                  <a:srgbClr val="000000"/>
                </a:solidFill>
                <a:latin typeface="Arial"/>
              </a:rPr>
              <a:t>Interactions</a:t>
            </a:r>
          </a:p>
        </p:txBody>
      </p:sp>
      <p:sp>
        <p:nvSpPr>
          <p:cNvPr id="16395" name="Text Box 17">
            <a:extLst>
              <a:ext uri="{FF2B5EF4-FFF2-40B4-BE49-F238E27FC236}">
                <a16:creationId xmlns:a16="http://schemas.microsoft.com/office/drawing/2014/main" id="{FF6FEDD2-9360-C04B-8864-457B0DA6BC90}"/>
              </a:ext>
            </a:extLst>
          </p:cNvPr>
          <p:cNvSpPr txBox="1">
            <a:spLocks noChangeArrowheads="1"/>
          </p:cNvSpPr>
          <p:nvPr/>
        </p:nvSpPr>
        <p:spPr bwMode="auto">
          <a:xfrm>
            <a:off x="9127899" y="4572001"/>
            <a:ext cx="1608137" cy="1631216"/>
          </a:xfrm>
          <a:prstGeom prst="rect">
            <a:avLst/>
          </a:prstGeom>
          <a:noFill/>
          <a:ln w="28575">
            <a:solidFill>
              <a:srgbClr val="FF0000"/>
            </a:solidFill>
            <a:miter lim="800000"/>
            <a:headEnd/>
            <a:tailEnd/>
          </a:ln>
          <a:effectLst/>
        </p:spPr>
        <p:txBody>
          <a:bodyPr>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defRPr/>
            </a:pPr>
            <a:r>
              <a:rPr lang="en-GB" altLang="de-DE" b="0" dirty="0">
                <a:solidFill>
                  <a:srgbClr val="000000"/>
                </a:solidFill>
                <a:latin typeface="Arial"/>
              </a:rPr>
              <a:t>Rotor </a:t>
            </a:r>
            <a:r>
              <a:rPr lang="en-GB" altLang="de-DE" b="0" dirty="0">
                <a:solidFill>
                  <a:srgbClr val="0000FF"/>
                </a:solidFill>
                <a:latin typeface="Arial"/>
              </a:rPr>
              <a:t>Instability</a:t>
            </a:r>
            <a:r>
              <a:rPr lang="en-GB" altLang="de-DE" b="0" dirty="0">
                <a:solidFill>
                  <a:srgbClr val="000000"/>
                </a:solidFill>
                <a:latin typeface="Arial"/>
              </a:rPr>
              <a:t>,</a:t>
            </a:r>
          </a:p>
          <a:p>
            <a:pPr eaLnBrk="1" hangingPunct="1">
              <a:spcBef>
                <a:spcPct val="0"/>
              </a:spcBef>
              <a:buNone/>
              <a:defRPr/>
            </a:pPr>
            <a:r>
              <a:rPr lang="en-GB" altLang="de-DE" b="0" dirty="0">
                <a:solidFill>
                  <a:srgbClr val="000000"/>
                </a:solidFill>
                <a:latin typeface="Arial"/>
              </a:rPr>
              <a:t>Whirl and Whip</a:t>
            </a:r>
          </a:p>
          <a:p>
            <a:pPr eaLnBrk="1" hangingPunct="1">
              <a:spcBef>
                <a:spcPct val="0"/>
              </a:spcBef>
              <a:buNone/>
              <a:defRPr/>
            </a:pPr>
            <a:endParaRPr lang="en-GB" altLang="de-DE" b="0" dirty="0">
              <a:solidFill>
                <a:srgbClr val="000000"/>
              </a:solidFill>
              <a:latin typeface="Arial"/>
            </a:endParaRPr>
          </a:p>
        </p:txBody>
      </p:sp>
      <p:grpSp>
        <p:nvGrpSpPr>
          <p:cNvPr id="15372" name="Group 9">
            <a:extLst>
              <a:ext uri="{FF2B5EF4-FFF2-40B4-BE49-F238E27FC236}">
                <a16:creationId xmlns:a16="http://schemas.microsoft.com/office/drawing/2014/main" id="{903D3358-C677-47DD-5DB5-7A1FC074545A}"/>
              </a:ext>
            </a:extLst>
          </p:cNvPr>
          <p:cNvGrpSpPr>
            <a:grpSpLocks/>
          </p:cNvGrpSpPr>
          <p:nvPr/>
        </p:nvGrpSpPr>
        <p:grpSpPr bwMode="auto">
          <a:xfrm>
            <a:off x="1977798" y="1350241"/>
            <a:ext cx="2838450" cy="4648200"/>
            <a:chOff x="238" y="351"/>
            <a:chExt cx="1643" cy="3078"/>
          </a:xfrm>
        </p:grpSpPr>
        <p:pic>
          <p:nvPicPr>
            <p:cNvPr id="15373" name="Picture 10" descr="RUV_070629">
              <a:extLst>
                <a:ext uri="{FF2B5EF4-FFF2-40B4-BE49-F238E27FC236}">
                  <a16:creationId xmlns:a16="http://schemas.microsoft.com/office/drawing/2014/main" id="{4F48D5B1-173C-0617-92F9-B33E29CBF46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 y="351"/>
              <a:ext cx="1066" cy="3078"/>
            </a:xfrm>
            <a:prstGeom prst="rect">
              <a:avLst/>
            </a:prstGeom>
            <a:noFill/>
            <a:ln>
              <a:noFill/>
            </a:ln>
            <a:effectLst>
              <a:outerShdw dist="35921" dir="2700000" algn="ctr" rotWithShape="0">
                <a:srgbClr val="DDDD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1" descr="mensch">
              <a:extLst>
                <a:ext uri="{FF2B5EF4-FFF2-40B4-BE49-F238E27FC236}">
                  <a16:creationId xmlns:a16="http://schemas.microsoft.com/office/drawing/2014/main" id="{41820AF7-DE5F-A6EA-E0A7-B5ADF6A5E8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 y="2506"/>
              <a:ext cx="399"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3">
            <a:extLst>
              <a:ext uri="{FF2B5EF4-FFF2-40B4-BE49-F238E27FC236}">
                <a16:creationId xmlns:a16="http://schemas.microsoft.com/office/drawing/2014/main" id="{8EC3160C-2A66-E772-1B65-C360C8E9B60A}"/>
              </a:ext>
            </a:extLst>
          </p:cNvPr>
          <p:cNvSpPr txBox="1">
            <a:spLocks/>
          </p:cNvSpPr>
          <p:nvPr/>
        </p:nvSpPr>
        <p:spPr bwMode="auto">
          <a:xfrm>
            <a:off x="1893888" y="2555875"/>
            <a:ext cx="6877050" cy="838200"/>
          </a:xfrm>
          <a:prstGeom prst="rect">
            <a:avLst/>
          </a:prstGeom>
          <a:noFill/>
          <a:ln w="9525">
            <a:noFill/>
            <a:miter lim="800000"/>
            <a:headEnd/>
            <a:tailEnd/>
          </a:ln>
          <a:effectLst/>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de-DE" sz="2000" b="1" i="0" u="none" strike="noStrike" kern="0" cap="none" spc="0" normalizeH="0" baseline="0" noProof="0" dirty="0">
                <a:ln>
                  <a:noFill/>
                </a:ln>
                <a:solidFill>
                  <a:srgbClr val="000000"/>
                </a:solidFill>
                <a:effectLst/>
                <a:uLnTx/>
                <a:uFillTx/>
                <a:latin typeface="Arial"/>
                <a:ea typeface="+mn-ea"/>
                <a:cs typeface="+mn-cs"/>
              </a:rPr>
            </a:br>
            <a:r>
              <a:rPr kumimoji="0" lang="de-DE" sz="2000" b="1" i="0" u="none" strike="noStrike" kern="0" cap="none" spc="0" normalizeH="0" baseline="0" noProof="0" dirty="0">
                <a:ln>
                  <a:noFill/>
                </a:ln>
                <a:solidFill>
                  <a:srgbClr val="000000"/>
                </a:solidFill>
                <a:effectLst/>
                <a:uLnTx/>
                <a:uFillTx/>
                <a:latin typeface="Arial"/>
                <a:ea typeface="+mn-ea"/>
                <a:cs typeface="+mn-cs"/>
              </a:rPr>
              <a:t>		</a:t>
            </a:r>
          </a:p>
        </p:txBody>
      </p:sp>
      <p:sp>
        <p:nvSpPr>
          <p:cNvPr id="5" name="Textfeld 4">
            <a:extLst>
              <a:ext uri="{FF2B5EF4-FFF2-40B4-BE49-F238E27FC236}">
                <a16:creationId xmlns:a16="http://schemas.microsoft.com/office/drawing/2014/main" id="{07240E44-DC61-FF18-3D6B-E62916EA6331}"/>
              </a:ext>
            </a:extLst>
          </p:cNvPr>
          <p:cNvSpPr txBox="1">
            <a:spLocks noChangeArrowheads="1"/>
          </p:cNvSpPr>
          <p:nvPr/>
        </p:nvSpPr>
        <p:spPr bwMode="auto">
          <a:xfrm>
            <a:off x="866628" y="1097895"/>
            <a:ext cx="11020572" cy="5570756"/>
          </a:xfrm>
          <a:prstGeom prst="rect">
            <a:avLst/>
          </a:prstGeom>
          <a:noFill/>
          <a:ln>
            <a:noFill/>
          </a:ln>
        </p:spPr>
        <p:txBody>
          <a:bodyPr wrap="square">
            <a:spAutoFit/>
          </a:bodyPr>
          <a:lstStyle>
            <a:lvl1pPr marL="361950" indent="-361950"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20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err="1">
                <a:ln>
                  <a:noFill/>
                </a:ln>
                <a:effectLst/>
                <a:uLnTx/>
                <a:uFillTx/>
                <a:latin typeface="Arial" charset="0"/>
                <a:ea typeface="+mn-ea"/>
                <a:cs typeface="+mn-cs"/>
              </a:rPr>
              <a:t>Vertical</a:t>
            </a:r>
            <a:r>
              <a:rPr kumimoji="0" lang="de-DE" altLang="de-DE" sz="2400" b="1" i="0" u="none" strike="noStrike" kern="1200" cap="none" spc="0" normalizeH="0" baseline="0" noProof="0" dirty="0">
                <a:ln>
                  <a:noFill/>
                </a:ln>
                <a:effectLst/>
                <a:uLnTx/>
                <a:uFillTx/>
                <a:latin typeface="Arial" charset="0"/>
                <a:ea typeface="+mn-ea"/>
                <a:cs typeface="+mn-cs"/>
              </a:rPr>
              <a:t> and Horizontal Pump</a:t>
            </a:r>
            <a:r>
              <a:rPr kumimoji="0" lang="de-DE" altLang="de-DE" sz="2400" b="1" i="0" u="none" strike="noStrike" kern="1200" cap="none" spc="0" normalizeH="0" noProof="0" dirty="0">
                <a:ln>
                  <a:noFill/>
                </a:ln>
                <a:effectLst/>
                <a:uLnTx/>
                <a:uFillTx/>
                <a:latin typeface="Arial" charset="0"/>
                <a:ea typeface="+mn-ea"/>
                <a:cs typeface="+mn-cs"/>
              </a:rPr>
              <a:t> Systems in </a:t>
            </a:r>
            <a:r>
              <a:rPr kumimoji="0" lang="de-DE" altLang="de-DE" sz="2400" b="1" i="0" u="none" strike="noStrike" kern="1200" cap="none" spc="0" normalizeH="0" noProof="0" dirty="0" err="1">
                <a:ln>
                  <a:noFill/>
                </a:ln>
                <a:effectLst/>
                <a:uLnTx/>
                <a:uFillTx/>
                <a:latin typeface="Arial" charset="0"/>
                <a:ea typeface="+mn-ea"/>
                <a:cs typeface="+mn-cs"/>
              </a:rPr>
              <a:t>Nuclear</a:t>
            </a:r>
            <a:r>
              <a:rPr kumimoji="0" lang="de-DE" altLang="de-DE" sz="2400" b="1" i="0" u="none" strike="noStrike" kern="1200" cap="none" spc="0" normalizeH="0" noProof="0" dirty="0">
                <a:ln>
                  <a:noFill/>
                </a:ln>
                <a:effectLst/>
                <a:uLnTx/>
                <a:uFillTx/>
                <a:latin typeface="Arial" charset="0"/>
                <a:ea typeface="+mn-ea"/>
                <a:cs typeface="+mn-cs"/>
              </a:rPr>
              <a:t> Power Plants</a:t>
            </a:r>
            <a:endParaRPr kumimoji="0" lang="de-DE" altLang="de-DE" sz="2400" b="1" i="0" u="none" strike="noStrike" kern="1200" cap="none" spc="0" normalizeH="0" baseline="0" noProof="0" dirty="0">
              <a:ln>
                <a:noFill/>
              </a:ln>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effectLst/>
                <a:uLnTx/>
                <a:uFillTx/>
                <a:latin typeface="Arial" charset="0"/>
                <a:ea typeface="+mn-ea"/>
                <a:cs typeface="+mn-cs"/>
              </a:rPr>
              <a:t>A </a:t>
            </a:r>
            <a:r>
              <a:rPr kumimoji="0" lang="de-DE" altLang="de-DE" sz="2400" b="1" i="0" u="none" strike="noStrike" kern="1200" cap="none" spc="0" normalizeH="0" baseline="0" noProof="0" dirty="0" err="1">
                <a:ln>
                  <a:noFill/>
                </a:ln>
                <a:effectLst/>
                <a:uLnTx/>
                <a:uFillTx/>
                <a:latin typeface="Arial" charset="0"/>
                <a:ea typeface="+mn-ea"/>
                <a:cs typeface="+mn-cs"/>
              </a:rPr>
              <a:t>typical</a:t>
            </a:r>
            <a:r>
              <a:rPr kumimoji="0" lang="de-DE" altLang="de-DE" sz="2400" b="1" i="0" u="none" strike="noStrike" kern="1200" cap="none" spc="0" normalizeH="0" baseline="0" noProof="0" dirty="0">
                <a:ln>
                  <a:noFill/>
                </a:ln>
                <a:effectLst/>
                <a:uLnTx/>
                <a:uFillTx/>
                <a:latin typeface="Arial" charset="0"/>
                <a:ea typeface="+mn-ea"/>
                <a:cs typeface="+mn-cs"/>
              </a:rPr>
              <a:t>  </a:t>
            </a:r>
            <a:r>
              <a:rPr kumimoji="0" lang="de-DE" altLang="de-DE" sz="2400" b="1" i="0" u="none" strike="noStrike" kern="1200" cap="none" spc="0" normalizeH="0" baseline="0" noProof="0" dirty="0" err="1">
                <a:ln>
                  <a:noFill/>
                </a:ln>
                <a:effectLst/>
                <a:uLnTx/>
                <a:uFillTx/>
                <a:latin typeface="Arial" charset="0"/>
                <a:ea typeface="+mn-ea"/>
                <a:cs typeface="+mn-cs"/>
              </a:rPr>
              <a:t>Vertical</a:t>
            </a:r>
            <a:r>
              <a:rPr kumimoji="0" lang="de-DE" altLang="de-DE" sz="2400" b="1" i="0" u="none" strike="noStrike" kern="1200" cap="none" spc="0" normalizeH="0" baseline="0" noProof="0" dirty="0">
                <a:ln>
                  <a:noFill/>
                </a:ln>
                <a:effectLst/>
                <a:uLnTx/>
                <a:uFillTx/>
                <a:latin typeface="Arial" charset="0"/>
                <a:ea typeface="+mn-ea"/>
                <a:cs typeface="+mn-cs"/>
              </a:rPr>
              <a:t> </a:t>
            </a:r>
            <a:r>
              <a:rPr kumimoji="0" lang="de-DE" altLang="de-DE" sz="2400" b="1" i="0" u="none" strike="noStrike" kern="1200" cap="none" spc="0" normalizeH="0" baseline="0" noProof="0" dirty="0" err="1">
                <a:ln>
                  <a:noFill/>
                </a:ln>
                <a:effectLst/>
                <a:uLnTx/>
                <a:uFillTx/>
                <a:latin typeface="Arial" charset="0"/>
                <a:ea typeface="+mn-ea"/>
                <a:cs typeface="+mn-cs"/>
              </a:rPr>
              <a:t>Reactor</a:t>
            </a:r>
            <a:r>
              <a:rPr kumimoji="0" lang="de-DE" altLang="de-DE" sz="2400" b="1" i="0" u="none" strike="noStrike" kern="1200" cap="none" spc="0" normalizeH="0" baseline="0" noProof="0" dirty="0">
                <a:ln>
                  <a:noFill/>
                </a:ln>
                <a:effectLst/>
                <a:uLnTx/>
                <a:uFillTx/>
                <a:latin typeface="Arial" charset="0"/>
                <a:ea typeface="+mn-ea"/>
                <a:cs typeface="+mn-cs"/>
              </a:rPr>
              <a:t> </a:t>
            </a:r>
            <a:r>
              <a:rPr kumimoji="0" lang="de-DE" altLang="de-DE" sz="2400" b="1" i="0" u="none" strike="noStrike" kern="1200" cap="none" spc="0" normalizeH="0" baseline="0" noProof="0" dirty="0" err="1">
                <a:ln>
                  <a:noFill/>
                </a:ln>
                <a:effectLst/>
                <a:uLnTx/>
                <a:uFillTx/>
                <a:latin typeface="Arial" charset="0"/>
                <a:ea typeface="+mn-ea"/>
                <a:cs typeface="+mn-cs"/>
              </a:rPr>
              <a:t>Coolant</a:t>
            </a:r>
            <a:r>
              <a:rPr kumimoji="0" lang="de-DE" altLang="de-DE" sz="2400" b="1" i="0" u="none" strike="noStrike" kern="1200" cap="none" spc="0" normalizeH="0" baseline="0" noProof="0" dirty="0">
                <a:ln>
                  <a:noFill/>
                </a:ln>
                <a:effectLst/>
                <a:uLnTx/>
                <a:uFillTx/>
                <a:latin typeface="Arial" charset="0"/>
                <a:ea typeface="+mn-ea"/>
                <a:cs typeface="+mn-cs"/>
              </a:rPr>
              <a:t> Pump</a:t>
            </a:r>
          </a:p>
          <a:p>
            <a:pPr marL="0" marR="0" lvl="0" indent="0" algn="l" defTabSz="914400" rtl="0" eaLnBrk="1" fontAlgn="base" latinLnBrk="0" hangingPunct="1">
              <a:lnSpc>
                <a:spcPct val="100000"/>
              </a:lnSpc>
              <a:spcBef>
                <a:spcPct val="0"/>
              </a:spcBef>
              <a:spcAft>
                <a:spcPct val="0"/>
              </a:spcAft>
              <a:buClrTx/>
              <a:buSzTx/>
              <a:tabLst/>
              <a:defRPr/>
            </a:pPr>
            <a:endParaRPr kumimoji="0" lang="de-DE" altLang="de-DE" sz="2400" b="1" i="0" u="none" strike="noStrike" kern="1200" cap="none" spc="0" normalizeH="0" baseline="0" noProof="0" dirty="0">
              <a:ln>
                <a:noFill/>
              </a:ln>
              <a:solidFill>
                <a:srgbClr val="0000FF"/>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Lateral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Vibrations</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Pump</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Modelling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Pump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with</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Interactions</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Monitoring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Pump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during</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Operation</a:t>
            </a:r>
          </a:p>
          <a:p>
            <a:pPr marL="0" marR="0" lvl="0" indent="0" algn="l" defTabSz="914400" rtl="0" eaLnBrk="1" fontAlgn="base" latinLnBrk="0" hangingPunct="1">
              <a:lnSpc>
                <a:spcPct val="100000"/>
              </a:lnSpc>
              <a:spcBef>
                <a:spcPct val="0"/>
              </a:spcBef>
              <a:spcAft>
                <a:spcPct val="0"/>
              </a:spcAft>
              <a:buClrTx/>
              <a:buSzTx/>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Vibration</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Phenomena</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lang="de-DE" altLang="de-DE" sz="2400" dirty="0" err="1">
                <a:solidFill>
                  <a:srgbClr val="000000"/>
                </a:solidFill>
                <a:latin typeface="Arial" charset="0"/>
              </a:rPr>
              <a:t>for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Pump</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lang="de-DE" altLang="de-DE" sz="2400" baseline="0" dirty="0">
              <a:solidFill>
                <a:srgbClr val="000000"/>
              </a:solidFill>
              <a:latin typeface="Arial" charset="0"/>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Vibration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Phenomena</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Condenser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Cooling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Water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Pump </a:t>
            </a: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7108" name="Rechteck 1">
            <a:extLst>
              <a:ext uri="{FF2B5EF4-FFF2-40B4-BE49-F238E27FC236}">
                <a16:creationId xmlns:a16="http://schemas.microsoft.com/office/drawing/2014/main" id="{73D62BC3-6968-894E-0025-EA65A3EC0C0F}"/>
              </a:ext>
            </a:extLst>
          </p:cNvPr>
          <p:cNvSpPr>
            <a:spLocks noChangeArrowheads="1"/>
          </p:cNvSpPr>
          <p:nvPr/>
        </p:nvSpPr>
        <p:spPr bwMode="auto">
          <a:xfrm>
            <a:off x="753628" y="317585"/>
            <a:ext cx="10468553" cy="48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Verdana" panose="020B0604030504040204" pitchFamily="34" charset="0"/>
              </a:defRPr>
            </a:lvl1pPr>
            <a:lvl2pPr marL="742950" indent="-285750">
              <a:defRPr b="1">
                <a:solidFill>
                  <a:schemeClr val="tx1"/>
                </a:solidFill>
                <a:latin typeface="Verdana" panose="020B0604030504040204" pitchFamily="34" charset="0"/>
              </a:defRPr>
            </a:lvl2pPr>
            <a:lvl3pPr marL="1143000" indent="-228600">
              <a:defRPr b="1">
                <a:solidFill>
                  <a:schemeClr val="tx1"/>
                </a:solidFill>
                <a:latin typeface="Verdana" panose="020B0604030504040204" pitchFamily="34" charset="0"/>
              </a:defRPr>
            </a:lvl3pPr>
            <a:lvl4pPr marL="1600200" indent="-228600">
              <a:defRPr b="1">
                <a:solidFill>
                  <a:schemeClr val="tx1"/>
                </a:solidFill>
                <a:latin typeface="Verdana" panose="020B0604030504040204" pitchFamily="34" charset="0"/>
              </a:defRPr>
            </a:lvl4pPr>
            <a:lvl5pPr marL="2057400" indent="-228600">
              <a:defRPr b="1">
                <a:solidFill>
                  <a:schemeClr val="tx1"/>
                </a:solidFill>
                <a:latin typeface="Verdana" panose="020B060403050404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defRPr>
            </a:lvl9pPr>
          </a:lstStyle>
          <a:p>
            <a:pPr marL="0" marR="0" lvl="0" indent="0" algn="l" defTabSz="914400" rtl="0" eaLnBrk="0" fontAlgn="base" latinLnBrk="0" hangingPunct="0">
              <a:lnSpc>
                <a:spcPct val="107000"/>
              </a:lnSpc>
              <a:spcBef>
                <a:spcPct val="0"/>
              </a:spcBef>
              <a:spcAft>
                <a:spcPts val="800"/>
              </a:spcAft>
              <a:buClrTx/>
              <a:buSzTx/>
              <a:buFont typeface="Wingdings" panose="05000000000000000000" pitchFamily="2" charset="2"/>
              <a:buNone/>
              <a:tabLst/>
              <a:defRPr/>
            </a:pPr>
            <a:r>
              <a:rPr kumimoji="0" lang="de-DE" altLang="de-DE" sz="2600" b="1" i="0" u="none" strike="noStrike" kern="1200" cap="none" spc="0" normalizeH="0" baseline="0" noProof="0" dirty="0" err="1">
                <a:ln>
                  <a:noFill/>
                </a:ln>
                <a:solidFill>
                  <a:srgbClr val="000000"/>
                </a:solidFill>
                <a:effectLst/>
                <a:uLnTx/>
                <a:uFillTx/>
                <a:latin typeface="Arial"/>
                <a:ea typeface="+mn-ea"/>
                <a:cs typeface="+mn-cs"/>
              </a:rPr>
              <a:t>Lecture</a:t>
            </a:r>
            <a:r>
              <a:rPr kumimoji="0" lang="de-DE" altLang="de-DE" sz="2600" b="1" i="0" u="none" strike="noStrike" kern="1200" cap="none" spc="0" normalizeH="0" baseline="0" noProof="0" dirty="0">
                <a:ln>
                  <a:noFill/>
                </a:ln>
                <a:solidFill>
                  <a:srgbClr val="000000"/>
                </a:solidFill>
                <a:effectLst/>
                <a:uLnTx/>
                <a:uFillTx/>
                <a:latin typeface="Arial"/>
                <a:ea typeface="+mn-ea"/>
                <a:cs typeface="+mn-cs"/>
              </a:rPr>
              <a:t> III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Vibrations</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of</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Cooling Pumps in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Nuclear</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Power Plants</a:t>
            </a:r>
          </a:p>
        </p:txBody>
      </p:sp>
    </p:spTree>
    <p:extLst>
      <p:ext uri="{BB962C8B-B14F-4D97-AF65-F5344CB8AC3E}">
        <p14:creationId xmlns:p14="http://schemas.microsoft.com/office/powerpoint/2010/main" val="2610991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itel 1">
            <a:extLst>
              <a:ext uri="{FF2B5EF4-FFF2-40B4-BE49-F238E27FC236}">
                <a16:creationId xmlns:a16="http://schemas.microsoft.com/office/drawing/2014/main" id="{4372311D-C77E-0935-8265-E96189994397}"/>
              </a:ext>
            </a:extLst>
          </p:cNvPr>
          <p:cNvSpPr txBox="1">
            <a:spLocks/>
          </p:cNvSpPr>
          <p:nvPr/>
        </p:nvSpPr>
        <p:spPr bwMode="auto">
          <a:xfrm>
            <a:off x="1039814" y="189705"/>
            <a:ext cx="8713787" cy="1011237"/>
          </a:xfrm>
          <a:prstGeom prst="rect">
            <a:avLst/>
          </a:prstGeom>
          <a:noFill/>
          <a:ln>
            <a:noFill/>
          </a:ln>
        </p:spPr>
        <p:txBody>
          <a:bodyP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r>
              <a:rPr lang="de-DE" altLang="de-DE" sz="2400" dirty="0">
                <a:solidFill>
                  <a:srgbClr val="0000FF"/>
                </a:solidFill>
                <a:latin typeface="Arial"/>
              </a:rPr>
              <a:t>Lateral </a:t>
            </a:r>
            <a:r>
              <a:rPr lang="de-DE" altLang="de-DE" sz="2400" dirty="0" err="1">
                <a:solidFill>
                  <a:srgbClr val="0000FF"/>
                </a:solidFill>
                <a:latin typeface="Arial"/>
              </a:rPr>
              <a:t>Vibrations</a:t>
            </a:r>
            <a:r>
              <a:rPr lang="de-DE" altLang="de-DE" sz="2400" dirty="0">
                <a:solidFill>
                  <a:srgbClr val="0000FF"/>
                </a:solidFill>
                <a:latin typeface="Arial"/>
              </a:rPr>
              <a:t> </a:t>
            </a:r>
            <a:r>
              <a:rPr lang="de-DE" altLang="de-DE" sz="2400" dirty="0" err="1">
                <a:solidFill>
                  <a:srgbClr val="0000FF"/>
                </a:solidFill>
                <a:latin typeface="Arial"/>
              </a:rPr>
              <a:t>of</a:t>
            </a:r>
            <a:r>
              <a:rPr lang="de-DE" altLang="de-DE" sz="2400" dirty="0">
                <a:solidFill>
                  <a:srgbClr val="0000FF"/>
                </a:solidFill>
                <a:latin typeface="Arial"/>
              </a:rPr>
              <a:t> </a:t>
            </a:r>
            <a:r>
              <a:rPr lang="de-DE" altLang="de-DE" sz="2400" dirty="0" err="1">
                <a:solidFill>
                  <a:srgbClr val="0000FF"/>
                </a:solidFill>
                <a:latin typeface="Arial"/>
              </a:rPr>
              <a:t>the</a:t>
            </a:r>
            <a:r>
              <a:rPr lang="de-DE" altLang="de-DE" sz="2400" dirty="0">
                <a:solidFill>
                  <a:srgbClr val="0000FF"/>
                </a:solidFill>
                <a:latin typeface="Arial"/>
              </a:rPr>
              <a:t> </a:t>
            </a:r>
            <a:r>
              <a:rPr lang="de-DE" altLang="de-DE" sz="2400" dirty="0" err="1">
                <a:solidFill>
                  <a:srgbClr val="0000FF"/>
                </a:solidFill>
                <a:latin typeface="Arial"/>
              </a:rPr>
              <a:t>Vertical</a:t>
            </a:r>
            <a:r>
              <a:rPr lang="de-DE" altLang="de-DE" sz="2400" dirty="0">
                <a:solidFill>
                  <a:srgbClr val="0000FF"/>
                </a:solidFill>
                <a:latin typeface="Arial"/>
              </a:rPr>
              <a:t> </a:t>
            </a:r>
            <a:r>
              <a:rPr lang="de-DE" altLang="de-DE" sz="2400" dirty="0" err="1">
                <a:solidFill>
                  <a:srgbClr val="0000FF"/>
                </a:solidFill>
                <a:latin typeface="Arial"/>
              </a:rPr>
              <a:t>Reactor</a:t>
            </a:r>
            <a:r>
              <a:rPr lang="de-DE" altLang="de-DE" sz="2400" dirty="0">
                <a:solidFill>
                  <a:srgbClr val="0000FF"/>
                </a:solidFill>
                <a:latin typeface="Arial"/>
              </a:rPr>
              <a:t> </a:t>
            </a:r>
            <a:r>
              <a:rPr lang="de-DE" altLang="de-DE" sz="2400" dirty="0" err="1">
                <a:solidFill>
                  <a:srgbClr val="0000FF"/>
                </a:solidFill>
                <a:latin typeface="Arial"/>
              </a:rPr>
              <a:t>Coolant</a:t>
            </a:r>
            <a:r>
              <a:rPr lang="de-DE" altLang="de-DE" sz="2400" dirty="0">
                <a:solidFill>
                  <a:srgbClr val="0000FF"/>
                </a:solidFill>
                <a:latin typeface="Arial"/>
              </a:rPr>
              <a:t> Pump</a:t>
            </a:r>
          </a:p>
          <a:p>
            <a:pPr eaLnBrk="1" hangingPunct="1">
              <a:defRPr/>
            </a:pPr>
            <a:r>
              <a:rPr lang="de-DE" sz="2400" b="0" dirty="0" err="1">
                <a:latin typeface="Arial"/>
              </a:rPr>
              <a:t>Excitation</a:t>
            </a:r>
            <a:r>
              <a:rPr lang="de-DE" sz="2400" b="0" dirty="0">
                <a:latin typeface="Arial"/>
              </a:rPr>
              <a:t> </a:t>
            </a:r>
            <a:r>
              <a:rPr lang="de-DE" sz="2400" b="0" dirty="0" err="1">
                <a:latin typeface="Arial"/>
              </a:rPr>
              <a:t>and</a:t>
            </a:r>
            <a:r>
              <a:rPr lang="de-DE" sz="2400" b="0" dirty="0">
                <a:latin typeface="Arial"/>
              </a:rPr>
              <a:t> </a:t>
            </a:r>
            <a:r>
              <a:rPr lang="de-DE" sz="2400" b="0" dirty="0" err="1">
                <a:latin typeface="Arial"/>
              </a:rPr>
              <a:t>Reaction</a:t>
            </a:r>
            <a:r>
              <a:rPr lang="de-DE" sz="2400" b="0" dirty="0">
                <a:latin typeface="Arial"/>
              </a:rPr>
              <a:t> Forces </a:t>
            </a:r>
            <a:r>
              <a:rPr lang="de-DE" sz="2400" b="0" dirty="0" err="1">
                <a:latin typeface="Arial"/>
              </a:rPr>
              <a:t>for</a:t>
            </a:r>
            <a:r>
              <a:rPr lang="de-DE" sz="2400" b="0" dirty="0">
                <a:latin typeface="Arial"/>
              </a:rPr>
              <a:t> Lateral </a:t>
            </a:r>
            <a:r>
              <a:rPr lang="de-DE" sz="2400" b="0" dirty="0" err="1">
                <a:latin typeface="Arial"/>
              </a:rPr>
              <a:t>Vibrations</a:t>
            </a:r>
            <a:r>
              <a:rPr lang="de-DE" sz="2400" b="0" dirty="0">
                <a:latin typeface="Arial"/>
              </a:rPr>
              <a:t> </a:t>
            </a:r>
          </a:p>
        </p:txBody>
      </p:sp>
      <p:cxnSp>
        <p:nvCxnSpPr>
          <p:cNvPr id="19" name="Gerade Verbindung mit Pfeil 18">
            <a:extLst>
              <a:ext uri="{FF2B5EF4-FFF2-40B4-BE49-F238E27FC236}">
                <a16:creationId xmlns:a16="http://schemas.microsoft.com/office/drawing/2014/main" id="{28D836BC-407B-AD50-96AD-7A45D269C375}"/>
              </a:ext>
            </a:extLst>
          </p:cNvPr>
          <p:cNvCxnSpPr/>
          <p:nvPr/>
        </p:nvCxnSpPr>
        <p:spPr>
          <a:xfrm flipH="1">
            <a:off x="3200401" y="3925889"/>
            <a:ext cx="1730375" cy="1587"/>
          </a:xfrm>
          <a:prstGeom prst="straightConnector1">
            <a:avLst/>
          </a:prstGeom>
          <a:ln w="1143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id="{1909845A-1AAD-5816-E485-54DB1F2B8743}"/>
              </a:ext>
            </a:extLst>
          </p:cNvPr>
          <p:cNvSpPr txBox="1">
            <a:spLocks noChangeArrowheads="1"/>
          </p:cNvSpPr>
          <p:nvPr/>
        </p:nvSpPr>
        <p:spPr bwMode="auto">
          <a:xfrm>
            <a:off x="1954214" y="3079750"/>
            <a:ext cx="2555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algn="r" eaLnBrk="1" hangingPunct="1">
              <a:spcBef>
                <a:spcPct val="0"/>
              </a:spcBef>
              <a:buNone/>
            </a:pPr>
            <a:r>
              <a:rPr lang="de-DE" altLang="de-DE">
                <a:solidFill>
                  <a:srgbClr val="FF0000"/>
                </a:solidFill>
              </a:rPr>
              <a:t> </a:t>
            </a:r>
            <a:r>
              <a:rPr lang="de-DE" altLang="de-DE" b="0">
                <a:solidFill>
                  <a:srgbClr val="FF0000"/>
                </a:solidFill>
              </a:rPr>
              <a:t>Unbalance Forces</a:t>
            </a:r>
          </a:p>
        </p:txBody>
      </p:sp>
      <p:cxnSp>
        <p:nvCxnSpPr>
          <p:cNvPr id="21" name="Gerade Verbindung mit Pfeil 20">
            <a:extLst>
              <a:ext uri="{FF2B5EF4-FFF2-40B4-BE49-F238E27FC236}">
                <a16:creationId xmlns:a16="http://schemas.microsoft.com/office/drawing/2014/main" id="{771C9E25-3F84-7AE5-2697-3557241CB69C}"/>
              </a:ext>
            </a:extLst>
          </p:cNvPr>
          <p:cNvCxnSpPr/>
          <p:nvPr/>
        </p:nvCxnSpPr>
        <p:spPr>
          <a:xfrm>
            <a:off x="6948488" y="3279775"/>
            <a:ext cx="1266825" cy="0"/>
          </a:xfrm>
          <a:prstGeom prst="straightConnector1">
            <a:avLst/>
          </a:prstGeom>
          <a:ln w="1143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E695F0E4-6A7A-FD2A-1962-2E784D18F64F}"/>
              </a:ext>
            </a:extLst>
          </p:cNvPr>
          <p:cNvCxnSpPr/>
          <p:nvPr/>
        </p:nvCxnSpPr>
        <p:spPr>
          <a:xfrm>
            <a:off x="6948488" y="5238751"/>
            <a:ext cx="1371600" cy="15875"/>
          </a:xfrm>
          <a:prstGeom prst="straightConnector1">
            <a:avLst/>
          </a:prstGeom>
          <a:ln w="1143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1A45FAA6-18CD-ED3E-23B2-FAE4B763AA5B}"/>
              </a:ext>
            </a:extLst>
          </p:cNvPr>
          <p:cNvSpPr txBox="1">
            <a:spLocks noChangeArrowheads="1"/>
          </p:cNvSpPr>
          <p:nvPr/>
        </p:nvSpPr>
        <p:spPr bwMode="auto">
          <a:xfrm>
            <a:off x="6846889" y="3927475"/>
            <a:ext cx="3622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algn="r" eaLnBrk="1" hangingPunct="1">
              <a:spcBef>
                <a:spcPct val="0"/>
              </a:spcBef>
              <a:buNone/>
            </a:pPr>
            <a:r>
              <a:rPr lang="de-DE" altLang="de-DE" b="0">
                <a:solidFill>
                  <a:srgbClr val="00B050"/>
                </a:solidFill>
              </a:rPr>
              <a:t>Radial Fluid Bearing Forces</a:t>
            </a:r>
          </a:p>
        </p:txBody>
      </p:sp>
      <p:cxnSp>
        <p:nvCxnSpPr>
          <p:cNvPr id="5" name="Gerade Verbindung mit Pfeil 4">
            <a:extLst>
              <a:ext uri="{FF2B5EF4-FFF2-40B4-BE49-F238E27FC236}">
                <a16:creationId xmlns:a16="http://schemas.microsoft.com/office/drawing/2014/main" id="{F59529EC-20DE-CAA0-9D96-CC7105DDD69B}"/>
              </a:ext>
            </a:extLst>
          </p:cNvPr>
          <p:cNvCxnSpPr/>
          <p:nvPr/>
        </p:nvCxnSpPr>
        <p:spPr>
          <a:xfrm flipH="1" flipV="1">
            <a:off x="3455194" y="2108202"/>
            <a:ext cx="1220787" cy="4762"/>
          </a:xfrm>
          <a:prstGeom prst="straightConnector1">
            <a:avLst/>
          </a:prstGeom>
          <a:ln w="1143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489" name="Textfeld 12">
            <a:extLst>
              <a:ext uri="{FF2B5EF4-FFF2-40B4-BE49-F238E27FC236}">
                <a16:creationId xmlns:a16="http://schemas.microsoft.com/office/drawing/2014/main" id="{B4C3B847-64CD-0EBA-4319-F96E528226E5}"/>
              </a:ext>
            </a:extLst>
          </p:cNvPr>
          <p:cNvSpPr txBox="1">
            <a:spLocks noChangeArrowheads="1"/>
          </p:cNvSpPr>
          <p:nvPr/>
        </p:nvSpPr>
        <p:spPr bwMode="auto">
          <a:xfrm>
            <a:off x="2230439" y="1339850"/>
            <a:ext cx="2846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pPr>
            <a:r>
              <a:rPr lang="de-DE" altLang="de-DE" b="0">
                <a:solidFill>
                  <a:srgbClr val="FF0000"/>
                </a:solidFill>
              </a:rPr>
              <a:t>Impeller Fluid Forces                                  </a:t>
            </a:r>
          </a:p>
        </p:txBody>
      </p:sp>
      <p:pic>
        <p:nvPicPr>
          <p:cNvPr id="20490" name="Picture 10" descr="RUV_070629">
            <a:extLst>
              <a:ext uri="{FF2B5EF4-FFF2-40B4-BE49-F238E27FC236}">
                <a16:creationId xmlns:a16="http://schemas.microsoft.com/office/drawing/2014/main" id="{8B7E5883-B9F9-E51D-D993-18D24C4998D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5389" y="1289052"/>
            <a:ext cx="1841500" cy="4560888"/>
          </a:xfrm>
          <a:prstGeom prst="rect">
            <a:avLst/>
          </a:prstGeom>
          <a:noFill/>
          <a:ln>
            <a:noFill/>
          </a:ln>
          <a:effectLst>
            <a:outerShdw dist="35921" dir="2700000" algn="ctr" rotWithShape="0">
              <a:srgbClr val="DDDD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6">
            <a:extLst>
              <a:ext uri="{FF2B5EF4-FFF2-40B4-BE49-F238E27FC236}">
                <a16:creationId xmlns:a16="http://schemas.microsoft.com/office/drawing/2014/main" id="{F8EF5CC6-3838-DAEF-9617-768C2A933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1929605"/>
            <a:ext cx="1557337"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
        <p:nvSpPr>
          <p:cNvPr id="9" name="Textfeld 8">
            <a:extLst>
              <a:ext uri="{FF2B5EF4-FFF2-40B4-BE49-F238E27FC236}">
                <a16:creationId xmlns:a16="http://schemas.microsoft.com/office/drawing/2014/main" id="{01D3F8EA-34BC-0D3C-133B-DFC9BF708B90}"/>
              </a:ext>
            </a:extLst>
          </p:cNvPr>
          <p:cNvSpPr txBox="1"/>
          <p:nvPr/>
        </p:nvSpPr>
        <p:spPr>
          <a:xfrm>
            <a:off x="2230438" y="5991225"/>
            <a:ext cx="7138493" cy="400110"/>
          </a:xfrm>
          <a:prstGeom prst="rect">
            <a:avLst/>
          </a:prstGeom>
          <a:noFill/>
        </p:spPr>
        <p:txBody>
          <a:bodyPr wrap="none">
            <a:spAutoFit/>
          </a:bodyPr>
          <a:lstStyle/>
          <a:p>
            <a:pPr>
              <a:defRPr/>
            </a:pPr>
            <a:r>
              <a:rPr lang="de-DE" sz="2000" dirty="0" err="1">
                <a:solidFill>
                  <a:srgbClr val="FF0000"/>
                </a:solidFill>
                <a:latin typeface="Arial"/>
              </a:rPr>
              <a:t>Excitation</a:t>
            </a:r>
            <a:r>
              <a:rPr lang="de-DE" sz="2000" dirty="0">
                <a:solidFill>
                  <a:srgbClr val="FF0000"/>
                </a:solidFill>
                <a:latin typeface="Arial"/>
              </a:rPr>
              <a:t> Forces                                        </a:t>
            </a:r>
            <a:r>
              <a:rPr lang="de-DE" sz="2000" dirty="0" err="1">
                <a:solidFill>
                  <a:srgbClr val="00B050"/>
                </a:solidFill>
                <a:latin typeface="Arial"/>
              </a:rPr>
              <a:t>Reaction</a:t>
            </a:r>
            <a:r>
              <a:rPr lang="de-DE" sz="2000" dirty="0">
                <a:solidFill>
                  <a:srgbClr val="00B050"/>
                </a:solidFill>
                <a:latin typeface="Arial"/>
              </a:rPr>
              <a:t> Forces</a:t>
            </a:r>
          </a:p>
        </p:txBody>
      </p:sp>
      <p:sp>
        <p:nvSpPr>
          <p:cNvPr id="2" name="Textfeld 1">
            <a:extLst>
              <a:ext uri="{FF2B5EF4-FFF2-40B4-BE49-F238E27FC236}">
                <a16:creationId xmlns:a16="http://schemas.microsoft.com/office/drawing/2014/main" id="{CD64B092-BE4D-AAEB-C912-6F39F9AB29E0}"/>
              </a:ext>
            </a:extLst>
          </p:cNvPr>
          <p:cNvSpPr txBox="1"/>
          <p:nvPr/>
        </p:nvSpPr>
        <p:spPr>
          <a:xfrm>
            <a:off x="2220914" y="4325939"/>
            <a:ext cx="2022475" cy="708025"/>
          </a:xfrm>
          <a:prstGeom prst="rect">
            <a:avLst/>
          </a:prstGeom>
          <a:noFill/>
        </p:spPr>
        <p:txBody>
          <a:bodyPr wrap="none">
            <a:spAutoFit/>
          </a:bodyPr>
          <a:lstStyle/>
          <a:p>
            <a:pPr>
              <a:defRPr/>
            </a:pPr>
            <a:r>
              <a:rPr lang="de-DE" sz="2000" b="0" dirty="0" err="1">
                <a:solidFill>
                  <a:srgbClr val="FF0000"/>
                </a:solidFill>
                <a:latin typeface="Arial"/>
              </a:rPr>
              <a:t>Electromagnetic</a:t>
            </a:r>
            <a:endParaRPr lang="de-DE" sz="2000" b="0" dirty="0">
              <a:solidFill>
                <a:srgbClr val="FF0000"/>
              </a:solidFill>
              <a:latin typeface="Arial"/>
            </a:endParaRPr>
          </a:p>
          <a:p>
            <a:pPr>
              <a:defRPr/>
            </a:pPr>
            <a:r>
              <a:rPr lang="de-DE" sz="2000" b="0" dirty="0">
                <a:solidFill>
                  <a:srgbClr val="FF0000"/>
                </a:solidFill>
                <a:latin typeface="Arial"/>
              </a:rPr>
              <a:t>Forces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2000"/>
                                        <p:tgtEl>
                                          <p:spTgt spid="19"/>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nodeType="afterGroup">
                            <p:stCondLst>
                              <p:cond delay="2000"/>
                            </p:stCondLst>
                            <p:childTnLst>
                              <p:par>
                                <p:cTn id="12" presetID="22" presetClass="entr" presetSubtype="4"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000"/>
                                        <p:tgtEl>
                                          <p:spTgt spid="22"/>
                                        </p:tgtEl>
                                      </p:cBhvr>
                                    </p:animEffect>
                                  </p:childTnLst>
                                </p:cTn>
                              </p:par>
                            </p:childTnLst>
                          </p:cTn>
                        </p:par>
                        <p:par>
                          <p:cTn id="15" fill="hold" nodeType="afterGroup">
                            <p:stCondLst>
                              <p:cond delay="4000"/>
                            </p:stCondLst>
                            <p:childTnLst>
                              <p:par>
                                <p:cTn id="16" presetID="1"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par>
                          <p:cTn id="18" fill="hold" nodeType="afterGroup">
                            <p:stCondLst>
                              <p:cond delay="4000"/>
                            </p:stCondLst>
                            <p:childTnLst>
                              <p:par>
                                <p:cTn id="19" presetID="22" presetClass="entr" presetSubtype="2"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a:extLst>
              <a:ext uri="{FF2B5EF4-FFF2-40B4-BE49-F238E27FC236}">
                <a16:creationId xmlns:a16="http://schemas.microsoft.com/office/drawing/2014/main" id="{4E4D27B8-C455-375F-84C1-C78B8D138E63}"/>
              </a:ext>
            </a:extLst>
          </p:cNvPr>
          <p:cNvSpPr txBox="1">
            <a:spLocks/>
          </p:cNvSpPr>
          <p:nvPr/>
        </p:nvSpPr>
        <p:spPr bwMode="auto">
          <a:xfrm>
            <a:off x="1919289" y="153989"/>
            <a:ext cx="6865937"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pPr>
            <a:endParaRPr lang="de-DE" altLang="de-DE" sz="2400">
              <a:solidFill>
                <a:srgbClr val="034694"/>
              </a:solidFill>
            </a:endParaRPr>
          </a:p>
        </p:txBody>
      </p:sp>
      <p:sp>
        <p:nvSpPr>
          <p:cNvPr id="2" name="Textfeld 4">
            <a:extLst>
              <a:ext uri="{FF2B5EF4-FFF2-40B4-BE49-F238E27FC236}">
                <a16:creationId xmlns:a16="http://schemas.microsoft.com/office/drawing/2014/main" id="{49E9BC5F-0A13-EF4C-2FC5-76639107DDE6}"/>
              </a:ext>
            </a:extLst>
          </p:cNvPr>
          <p:cNvSpPr txBox="1">
            <a:spLocks noChangeArrowheads="1"/>
          </p:cNvSpPr>
          <p:nvPr/>
        </p:nvSpPr>
        <p:spPr bwMode="auto">
          <a:xfrm>
            <a:off x="1682750" y="1490663"/>
            <a:ext cx="8826500" cy="5016758"/>
          </a:xfrm>
          <a:prstGeom prst="rect">
            <a:avLst/>
          </a:prstGeom>
          <a:noFill/>
          <a:ln>
            <a:noFill/>
          </a:ln>
        </p:spPr>
        <p:txBody>
          <a:bodyPr>
            <a:spAutoFit/>
          </a:bodyPr>
          <a:lstStyle>
            <a:lvl1pPr marL="361950" indent="-361950">
              <a:defRPr>
                <a:solidFill>
                  <a:schemeClr val="tx1"/>
                </a:solidFill>
                <a:latin typeface="Arial" charset="0"/>
              </a:defRPr>
            </a:lvl1pPr>
            <a:lvl2pPr marL="714375" indent="-257175">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buClr>
                <a:srgbClr val="CC0000"/>
              </a:buClr>
              <a:buSzPct val="130000"/>
              <a:buFontTx/>
              <a:buChar char="•"/>
              <a:defRPr/>
            </a:pPr>
            <a:r>
              <a:rPr lang="de-DE" altLang="de-DE" sz="2000" b="0" dirty="0" err="1">
                <a:solidFill>
                  <a:srgbClr val="000000"/>
                </a:solidFill>
              </a:rPr>
              <a:t>How</a:t>
            </a:r>
            <a:r>
              <a:rPr lang="de-DE" altLang="de-DE" sz="2000" b="0" dirty="0">
                <a:solidFill>
                  <a:srgbClr val="000000"/>
                </a:solidFill>
              </a:rPr>
              <a:t> </a:t>
            </a:r>
            <a:r>
              <a:rPr lang="de-DE" altLang="de-DE" sz="2000" b="0" dirty="0" err="1">
                <a:solidFill>
                  <a:srgbClr val="000000"/>
                </a:solidFill>
              </a:rPr>
              <a:t>is</a:t>
            </a:r>
            <a:r>
              <a:rPr lang="de-DE" altLang="de-DE" sz="2000" b="0" dirty="0">
                <a:solidFill>
                  <a:srgbClr val="000000"/>
                </a:solidFill>
              </a:rPr>
              <a:t> </a:t>
            </a:r>
            <a:r>
              <a:rPr lang="de-DE" altLang="de-DE" sz="2000" b="0" dirty="0" err="1">
                <a:solidFill>
                  <a:srgbClr val="000000"/>
                </a:solidFill>
              </a:rPr>
              <a:t>the</a:t>
            </a:r>
            <a:r>
              <a:rPr lang="de-DE" altLang="de-DE" sz="2000" b="0" dirty="0">
                <a:solidFill>
                  <a:srgbClr val="000000"/>
                </a:solidFill>
              </a:rPr>
              <a:t> </a:t>
            </a:r>
            <a:r>
              <a:rPr lang="de-DE" altLang="de-DE" sz="2000" b="0" dirty="0" err="1">
                <a:solidFill>
                  <a:srgbClr val="000000"/>
                </a:solidFill>
              </a:rPr>
              <a:t>influence</a:t>
            </a:r>
            <a:r>
              <a:rPr lang="de-DE" altLang="de-DE" sz="2000" b="0" dirty="0">
                <a:solidFill>
                  <a:srgbClr val="000000"/>
                </a:solidFill>
              </a:rPr>
              <a:t> </a:t>
            </a:r>
            <a:r>
              <a:rPr lang="de-DE" altLang="de-DE" sz="2000" b="0" dirty="0" err="1">
                <a:solidFill>
                  <a:srgbClr val="000000"/>
                </a:solidFill>
              </a:rPr>
              <a:t>of</a:t>
            </a:r>
            <a:r>
              <a:rPr lang="de-DE" altLang="de-DE" sz="2000" b="0" dirty="0">
                <a:solidFill>
                  <a:srgbClr val="000000"/>
                </a:solidFill>
              </a:rPr>
              <a:t> </a:t>
            </a:r>
            <a:r>
              <a:rPr lang="de-DE" altLang="de-DE" sz="2000" dirty="0">
                <a:solidFill>
                  <a:srgbClr val="0000FF"/>
                </a:solidFill>
              </a:rPr>
              <a:t>time </a:t>
            </a:r>
            <a:r>
              <a:rPr lang="de-DE" altLang="de-DE" sz="2000" dirty="0" err="1">
                <a:solidFill>
                  <a:srgbClr val="0000FF"/>
                </a:solidFill>
              </a:rPr>
              <a:t>dependent</a:t>
            </a:r>
            <a:r>
              <a:rPr lang="de-DE" altLang="de-DE" sz="2000" dirty="0">
                <a:solidFill>
                  <a:srgbClr val="0000FF"/>
                </a:solidFill>
              </a:rPr>
              <a:t> </a:t>
            </a:r>
            <a:r>
              <a:rPr lang="de-DE" altLang="de-DE" sz="2000" dirty="0" err="1">
                <a:solidFill>
                  <a:srgbClr val="0000FF"/>
                </a:solidFill>
              </a:rPr>
              <a:t>forces</a:t>
            </a:r>
            <a:r>
              <a:rPr lang="de-DE" altLang="de-DE" sz="2000" dirty="0">
                <a:solidFill>
                  <a:srgbClr val="0000FF"/>
                </a:solidFill>
              </a:rPr>
              <a:t> (</a:t>
            </a:r>
            <a:r>
              <a:rPr lang="de-DE" altLang="de-DE" sz="2000" dirty="0" err="1">
                <a:solidFill>
                  <a:srgbClr val="0000FF"/>
                </a:solidFill>
              </a:rPr>
              <a:t>moments</a:t>
            </a:r>
            <a:r>
              <a:rPr lang="de-DE" altLang="de-DE" sz="2000" dirty="0">
                <a:solidFill>
                  <a:srgbClr val="0000FF"/>
                </a:solidFill>
              </a:rPr>
              <a:t>) </a:t>
            </a:r>
            <a:r>
              <a:rPr lang="de-DE" altLang="de-DE" sz="2000" b="0" dirty="0">
                <a:solidFill>
                  <a:srgbClr val="000000"/>
                </a:solidFill>
              </a:rPr>
              <a:t>on</a:t>
            </a:r>
            <a:r>
              <a:rPr lang="de-DE" altLang="de-DE" sz="2000" b="0" dirty="0">
                <a:solidFill>
                  <a:srgbClr val="FF0000"/>
                </a:solidFill>
              </a:rPr>
              <a:t> </a:t>
            </a:r>
            <a:r>
              <a:rPr lang="de-DE" altLang="de-DE" sz="2000" b="0" dirty="0" err="1">
                <a:solidFill>
                  <a:srgbClr val="000000"/>
                </a:solidFill>
              </a:rPr>
              <a:t>the</a:t>
            </a:r>
            <a:r>
              <a:rPr lang="de-DE" altLang="de-DE" sz="2000" b="0" dirty="0">
                <a:solidFill>
                  <a:srgbClr val="000000"/>
                </a:solidFill>
              </a:rPr>
              <a:t> </a:t>
            </a:r>
            <a:r>
              <a:rPr lang="de-DE" altLang="de-DE" sz="2000" b="0" dirty="0" err="1">
                <a:solidFill>
                  <a:srgbClr val="000000"/>
                </a:solidFill>
              </a:rPr>
              <a:t>dynamic</a:t>
            </a:r>
            <a:r>
              <a:rPr lang="de-DE" altLang="de-DE" sz="2000" b="0" dirty="0">
                <a:solidFill>
                  <a:srgbClr val="000000"/>
                </a:solidFill>
              </a:rPr>
              <a:t> </a:t>
            </a:r>
            <a:r>
              <a:rPr lang="de-DE" altLang="de-DE" sz="2000" b="0" dirty="0" err="1">
                <a:solidFill>
                  <a:srgbClr val="000000"/>
                </a:solidFill>
              </a:rPr>
              <a:t>behavior</a:t>
            </a:r>
            <a:r>
              <a:rPr lang="de-DE" altLang="de-DE" sz="2000" b="0" dirty="0">
                <a:solidFill>
                  <a:srgbClr val="000000"/>
                </a:solidFill>
              </a:rPr>
              <a:t> </a:t>
            </a:r>
            <a:r>
              <a:rPr lang="de-DE" altLang="de-DE" sz="2000" b="0" dirty="0" err="1">
                <a:solidFill>
                  <a:srgbClr val="000000"/>
                </a:solidFill>
              </a:rPr>
              <a:t>of</a:t>
            </a:r>
            <a:r>
              <a:rPr lang="de-DE" altLang="de-DE" sz="2000" b="0" dirty="0">
                <a:solidFill>
                  <a:srgbClr val="000000"/>
                </a:solidFill>
              </a:rPr>
              <a:t> a Pump System?</a:t>
            </a:r>
          </a:p>
          <a:p>
            <a:pPr eaLnBrk="1" hangingPunct="1">
              <a:buClr>
                <a:srgbClr val="CC0000"/>
              </a:buClr>
              <a:buSzPct val="130000"/>
              <a:buFontTx/>
              <a:buChar char="•"/>
              <a:defRPr/>
            </a:pPr>
            <a:endParaRPr lang="de-DE" altLang="de-DE" sz="2000" dirty="0">
              <a:solidFill>
                <a:srgbClr val="000000"/>
              </a:solidFill>
            </a:endParaRPr>
          </a:p>
          <a:p>
            <a:pPr eaLnBrk="1" hangingPunct="1">
              <a:buClr>
                <a:srgbClr val="CC0000"/>
              </a:buClr>
              <a:buSzPct val="130000"/>
              <a:buFontTx/>
              <a:buChar char="•"/>
              <a:defRPr/>
            </a:pPr>
            <a:r>
              <a:rPr lang="de-DE" altLang="de-DE" sz="2000" b="0" dirty="0" err="1">
                <a:solidFill>
                  <a:srgbClr val="000000"/>
                </a:solidFill>
              </a:rPr>
              <a:t>Which</a:t>
            </a:r>
            <a:r>
              <a:rPr lang="de-DE" altLang="de-DE" sz="2000" dirty="0">
                <a:solidFill>
                  <a:srgbClr val="000000"/>
                </a:solidFill>
              </a:rPr>
              <a:t> </a:t>
            </a:r>
            <a:r>
              <a:rPr lang="de-DE" altLang="de-DE" sz="2000" dirty="0" err="1">
                <a:solidFill>
                  <a:srgbClr val="0000FF"/>
                </a:solidFill>
              </a:rPr>
              <a:t>motions</a:t>
            </a:r>
            <a:r>
              <a:rPr lang="de-DE" altLang="de-DE" sz="2000" dirty="0">
                <a:solidFill>
                  <a:srgbClr val="0000FF"/>
                </a:solidFill>
              </a:rPr>
              <a:t> </a:t>
            </a:r>
            <a:r>
              <a:rPr lang="de-DE" altLang="de-DE" sz="2000" dirty="0" err="1">
                <a:solidFill>
                  <a:srgbClr val="0000FF"/>
                </a:solidFill>
              </a:rPr>
              <a:t>of</a:t>
            </a:r>
            <a:r>
              <a:rPr lang="de-DE" altLang="de-DE" sz="2000" dirty="0">
                <a:solidFill>
                  <a:srgbClr val="0000FF"/>
                </a:solidFill>
              </a:rPr>
              <a:t> </a:t>
            </a:r>
            <a:r>
              <a:rPr lang="de-DE" altLang="de-DE" sz="2000" dirty="0" err="1">
                <a:solidFill>
                  <a:srgbClr val="0000FF"/>
                </a:solidFill>
              </a:rPr>
              <a:t>vibration</a:t>
            </a:r>
            <a:r>
              <a:rPr lang="de-DE" altLang="de-DE" sz="2000" dirty="0">
                <a:solidFill>
                  <a:srgbClr val="0000FF"/>
                </a:solidFill>
              </a:rPr>
              <a:t> </a:t>
            </a:r>
            <a:r>
              <a:rPr lang="de-DE" altLang="de-DE" sz="2000" b="0" dirty="0" err="1">
                <a:solidFill>
                  <a:srgbClr val="000000"/>
                </a:solidFill>
              </a:rPr>
              <a:t>and</a:t>
            </a:r>
            <a:r>
              <a:rPr lang="de-DE" altLang="de-DE" sz="2000" b="0" dirty="0">
                <a:solidFill>
                  <a:srgbClr val="000000"/>
                </a:solidFill>
              </a:rPr>
              <a:t> </a:t>
            </a:r>
            <a:r>
              <a:rPr lang="de-DE" altLang="de-DE" sz="2000" b="0" dirty="0" err="1">
                <a:solidFill>
                  <a:srgbClr val="000000"/>
                </a:solidFill>
              </a:rPr>
              <a:t>which</a:t>
            </a:r>
            <a:r>
              <a:rPr lang="de-DE" altLang="de-DE" sz="2000" b="0" dirty="0">
                <a:solidFill>
                  <a:srgbClr val="000000"/>
                </a:solidFill>
              </a:rPr>
              <a:t> </a:t>
            </a:r>
            <a:r>
              <a:rPr lang="de-DE" altLang="de-DE" sz="2000" dirty="0">
                <a:solidFill>
                  <a:srgbClr val="0000FF"/>
                </a:solidFill>
              </a:rPr>
              <a:t>internal </a:t>
            </a:r>
            <a:r>
              <a:rPr lang="de-DE" altLang="de-DE" sz="2000" dirty="0" err="1">
                <a:solidFill>
                  <a:srgbClr val="0000FF"/>
                </a:solidFill>
              </a:rPr>
              <a:t>stresses</a:t>
            </a:r>
            <a:endParaRPr lang="de-DE" altLang="de-DE" sz="2000" dirty="0">
              <a:solidFill>
                <a:srgbClr val="0000FF"/>
              </a:solidFill>
            </a:endParaRPr>
          </a:p>
          <a:p>
            <a:pPr marL="0" indent="0" eaLnBrk="1" hangingPunct="1">
              <a:buClr>
                <a:srgbClr val="CC0000"/>
              </a:buClr>
              <a:buSzPct val="130000"/>
              <a:defRPr/>
            </a:pPr>
            <a:r>
              <a:rPr lang="de-DE" altLang="de-DE" sz="2000" dirty="0">
                <a:solidFill>
                  <a:srgbClr val="000000"/>
                </a:solidFill>
              </a:rPr>
              <a:t>      </a:t>
            </a:r>
            <a:r>
              <a:rPr lang="de-DE" altLang="de-DE" sz="2000" b="0" dirty="0" err="1">
                <a:solidFill>
                  <a:srgbClr val="000000"/>
                </a:solidFill>
              </a:rPr>
              <a:t>act</a:t>
            </a:r>
            <a:r>
              <a:rPr lang="de-DE" altLang="de-DE" sz="2000" b="0" dirty="0">
                <a:solidFill>
                  <a:srgbClr val="000000"/>
                </a:solidFill>
              </a:rPr>
              <a:t> on </a:t>
            </a:r>
            <a:r>
              <a:rPr lang="de-DE" altLang="de-DE" sz="2000" b="0" dirty="0" err="1">
                <a:solidFill>
                  <a:srgbClr val="000000"/>
                </a:solidFill>
              </a:rPr>
              <a:t>the</a:t>
            </a:r>
            <a:r>
              <a:rPr lang="de-DE" altLang="de-DE" sz="2000" b="0" dirty="0">
                <a:solidFill>
                  <a:srgbClr val="000000"/>
                </a:solidFill>
              </a:rPr>
              <a:t> </a:t>
            </a:r>
            <a:r>
              <a:rPr lang="de-DE" altLang="de-DE" sz="2000" b="0" dirty="0" err="1">
                <a:solidFill>
                  <a:srgbClr val="000000"/>
                </a:solidFill>
              </a:rPr>
              <a:t>rotating</a:t>
            </a:r>
            <a:r>
              <a:rPr lang="de-DE" altLang="de-DE" sz="2000" b="0" dirty="0">
                <a:solidFill>
                  <a:srgbClr val="000000"/>
                </a:solidFill>
              </a:rPr>
              <a:t> </a:t>
            </a:r>
            <a:r>
              <a:rPr lang="de-DE" altLang="de-DE" sz="2000" b="0" dirty="0" err="1">
                <a:solidFill>
                  <a:srgbClr val="000000"/>
                </a:solidFill>
              </a:rPr>
              <a:t>and</a:t>
            </a:r>
            <a:r>
              <a:rPr lang="de-DE" altLang="de-DE" sz="2000" b="0" dirty="0">
                <a:solidFill>
                  <a:srgbClr val="000000"/>
                </a:solidFill>
              </a:rPr>
              <a:t> on </a:t>
            </a:r>
            <a:r>
              <a:rPr lang="de-DE" altLang="de-DE" sz="2000" b="0" dirty="0" err="1">
                <a:solidFill>
                  <a:srgbClr val="000000"/>
                </a:solidFill>
              </a:rPr>
              <a:t>the</a:t>
            </a:r>
            <a:r>
              <a:rPr lang="de-DE" altLang="de-DE" sz="2000" b="0" dirty="0">
                <a:solidFill>
                  <a:srgbClr val="000000"/>
                </a:solidFill>
              </a:rPr>
              <a:t> non-</a:t>
            </a:r>
            <a:r>
              <a:rPr lang="de-DE" altLang="de-DE" sz="2000" b="0" dirty="0" err="1">
                <a:solidFill>
                  <a:srgbClr val="000000"/>
                </a:solidFill>
              </a:rPr>
              <a:t>rotating</a:t>
            </a:r>
            <a:r>
              <a:rPr lang="de-DE" altLang="de-DE" sz="2000" b="0" dirty="0">
                <a:solidFill>
                  <a:srgbClr val="000000"/>
                </a:solidFill>
              </a:rPr>
              <a:t> </a:t>
            </a:r>
            <a:r>
              <a:rPr lang="de-DE" altLang="de-DE" sz="2000" b="0" dirty="0" err="1">
                <a:solidFill>
                  <a:srgbClr val="000000"/>
                </a:solidFill>
              </a:rPr>
              <a:t>machine</a:t>
            </a:r>
            <a:r>
              <a:rPr lang="de-DE" altLang="de-DE" sz="2000" b="0" dirty="0">
                <a:solidFill>
                  <a:srgbClr val="000000"/>
                </a:solidFill>
              </a:rPr>
              <a:t> </a:t>
            </a:r>
            <a:r>
              <a:rPr lang="de-DE" altLang="de-DE" sz="2000" b="0" dirty="0" err="1">
                <a:solidFill>
                  <a:srgbClr val="000000"/>
                </a:solidFill>
              </a:rPr>
              <a:t>parts</a:t>
            </a:r>
            <a:r>
              <a:rPr lang="de-DE" altLang="de-DE" sz="2000" b="0" dirty="0">
                <a:solidFill>
                  <a:srgbClr val="000000"/>
                </a:solidFill>
              </a:rPr>
              <a:t> </a:t>
            </a:r>
            <a:r>
              <a:rPr lang="de-DE" altLang="de-DE" sz="2000" b="0" dirty="0" err="1">
                <a:solidFill>
                  <a:srgbClr val="000000"/>
                </a:solidFill>
              </a:rPr>
              <a:t>of</a:t>
            </a:r>
            <a:r>
              <a:rPr lang="de-DE" altLang="de-DE" sz="2000" b="0" dirty="0">
                <a:solidFill>
                  <a:srgbClr val="000000"/>
                </a:solidFill>
              </a:rPr>
              <a:t> </a:t>
            </a:r>
            <a:r>
              <a:rPr lang="de-DE" altLang="de-DE" sz="2000" b="0" dirty="0" err="1">
                <a:solidFill>
                  <a:srgbClr val="000000"/>
                </a:solidFill>
              </a:rPr>
              <a:t>the</a:t>
            </a:r>
            <a:r>
              <a:rPr lang="de-DE" altLang="de-DE" sz="2000" b="0" dirty="0">
                <a:solidFill>
                  <a:srgbClr val="000000"/>
                </a:solidFill>
              </a:rPr>
              <a:t> Pump?</a:t>
            </a:r>
          </a:p>
          <a:p>
            <a:pPr eaLnBrk="1" hangingPunct="1">
              <a:buClr>
                <a:srgbClr val="CC0000"/>
              </a:buClr>
              <a:buSzPct val="130000"/>
              <a:buFontTx/>
              <a:buChar char="•"/>
              <a:defRPr/>
            </a:pPr>
            <a:endParaRPr lang="de-DE" altLang="de-DE" sz="2000" dirty="0">
              <a:solidFill>
                <a:srgbClr val="000000"/>
              </a:solidFill>
            </a:endParaRPr>
          </a:p>
          <a:p>
            <a:pPr eaLnBrk="1" hangingPunct="1">
              <a:buClr>
                <a:srgbClr val="CC0000"/>
              </a:buClr>
              <a:buSzPct val="130000"/>
              <a:buFontTx/>
              <a:buChar char="•"/>
              <a:defRPr/>
            </a:pPr>
            <a:r>
              <a:rPr lang="de-DE" altLang="de-DE" sz="2000" b="0" dirty="0">
                <a:solidFill>
                  <a:srgbClr val="000000"/>
                </a:solidFill>
              </a:rPr>
              <a:t>Are </a:t>
            </a:r>
            <a:r>
              <a:rPr lang="de-DE" altLang="de-DE" sz="2000" b="0" dirty="0" err="1">
                <a:solidFill>
                  <a:srgbClr val="000000"/>
                </a:solidFill>
              </a:rPr>
              <a:t>critical</a:t>
            </a:r>
            <a:r>
              <a:rPr lang="de-DE" altLang="de-DE" sz="2000" b="0" dirty="0">
                <a:solidFill>
                  <a:srgbClr val="000000"/>
                </a:solidFill>
              </a:rPr>
              <a:t> </a:t>
            </a:r>
            <a:r>
              <a:rPr lang="de-DE" altLang="de-DE" sz="2000" b="0" dirty="0" err="1">
                <a:solidFill>
                  <a:srgbClr val="000000"/>
                </a:solidFill>
              </a:rPr>
              <a:t>conditions</a:t>
            </a:r>
            <a:r>
              <a:rPr lang="de-DE" altLang="de-DE" sz="2000" b="0" dirty="0">
                <a:solidFill>
                  <a:srgbClr val="000000"/>
                </a:solidFill>
              </a:rPr>
              <a:t> </a:t>
            </a:r>
            <a:r>
              <a:rPr lang="de-DE" altLang="de-DE" sz="2000" dirty="0">
                <a:solidFill>
                  <a:srgbClr val="0000FF"/>
                </a:solidFill>
              </a:rPr>
              <a:t>(</a:t>
            </a:r>
            <a:r>
              <a:rPr lang="de-DE" altLang="de-DE" sz="2000" dirty="0" err="1">
                <a:solidFill>
                  <a:srgbClr val="0000FF"/>
                </a:solidFill>
              </a:rPr>
              <a:t>Resonances</a:t>
            </a:r>
            <a:r>
              <a:rPr lang="de-DE" altLang="de-DE" sz="2000" dirty="0">
                <a:solidFill>
                  <a:srgbClr val="0000FF"/>
                </a:solidFill>
              </a:rPr>
              <a:t>, Critical Speeds, </a:t>
            </a:r>
            <a:r>
              <a:rPr lang="de-DE" altLang="de-DE" sz="2000" dirty="0" err="1">
                <a:solidFill>
                  <a:srgbClr val="FF0000"/>
                </a:solidFill>
              </a:rPr>
              <a:t>Instabilities</a:t>
            </a:r>
            <a:r>
              <a:rPr lang="de-DE" altLang="de-DE" sz="2000" dirty="0">
                <a:solidFill>
                  <a:srgbClr val="0000FF"/>
                </a:solidFill>
              </a:rPr>
              <a:t>) </a:t>
            </a:r>
            <a:r>
              <a:rPr lang="de-DE" altLang="de-DE" sz="2000" b="0" dirty="0" err="1">
                <a:solidFill>
                  <a:srgbClr val="000000"/>
                </a:solidFill>
              </a:rPr>
              <a:t>possible</a:t>
            </a:r>
            <a:r>
              <a:rPr lang="de-DE" altLang="de-DE" sz="2000" b="0" dirty="0">
                <a:solidFill>
                  <a:srgbClr val="000000"/>
                </a:solidFill>
              </a:rPr>
              <a:t>?</a:t>
            </a:r>
          </a:p>
          <a:p>
            <a:pPr eaLnBrk="1" hangingPunct="1">
              <a:buClr>
                <a:srgbClr val="CC0000"/>
              </a:buClr>
              <a:buSzPct val="130000"/>
              <a:buFontTx/>
              <a:buChar char="•"/>
              <a:defRPr/>
            </a:pPr>
            <a:endParaRPr lang="de-DE" altLang="de-DE" sz="2000" dirty="0">
              <a:solidFill>
                <a:srgbClr val="0000FF"/>
              </a:solidFill>
            </a:endParaRPr>
          </a:p>
          <a:p>
            <a:pPr eaLnBrk="1" hangingPunct="1">
              <a:buClr>
                <a:srgbClr val="CC0000"/>
              </a:buClr>
              <a:buSzPct val="130000"/>
              <a:buFontTx/>
              <a:buChar char="•"/>
              <a:defRPr/>
            </a:pPr>
            <a:r>
              <a:rPr lang="de-DE" altLang="de-DE" sz="2000" dirty="0">
                <a:solidFill>
                  <a:srgbClr val="0000FF"/>
                </a:solidFill>
              </a:rPr>
              <a:t>Can </a:t>
            </a:r>
            <a:r>
              <a:rPr lang="de-DE" altLang="de-DE" sz="2000" dirty="0" err="1">
                <a:solidFill>
                  <a:srgbClr val="0000FF"/>
                </a:solidFill>
              </a:rPr>
              <a:t>vibrations</a:t>
            </a:r>
            <a:r>
              <a:rPr lang="de-DE" altLang="de-DE" sz="2000" dirty="0">
                <a:solidFill>
                  <a:srgbClr val="0000FF"/>
                </a:solidFill>
              </a:rPr>
              <a:t> </a:t>
            </a:r>
            <a:r>
              <a:rPr lang="de-DE" altLang="de-DE" sz="2000" dirty="0" err="1">
                <a:solidFill>
                  <a:srgbClr val="0000FF"/>
                </a:solidFill>
              </a:rPr>
              <a:t>destroy</a:t>
            </a:r>
            <a:r>
              <a:rPr lang="de-DE" altLang="de-DE" sz="2000" dirty="0">
                <a:solidFill>
                  <a:srgbClr val="0000FF"/>
                </a:solidFill>
              </a:rPr>
              <a:t> </a:t>
            </a:r>
            <a:r>
              <a:rPr lang="de-DE" altLang="de-DE" sz="2000" dirty="0" err="1">
                <a:solidFill>
                  <a:srgbClr val="0000FF"/>
                </a:solidFill>
              </a:rPr>
              <a:t>machine</a:t>
            </a:r>
            <a:r>
              <a:rPr lang="de-DE" altLang="de-DE" sz="2000" dirty="0">
                <a:solidFill>
                  <a:srgbClr val="0000FF"/>
                </a:solidFill>
              </a:rPr>
              <a:t> </a:t>
            </a:r>
            <a:r>
              <a:rPr lang="de-DE" altLang="de-DE" sz="2000" dirty="0" err="1">
                <a:solidFill>
                  <a:srgbClr val="0000FF"/>
                </a:solidFill>
              </a:rPr>
              <a:t>parts</a:t>
            </a:r>
            <a:r>
              <a:rPr lang="de-DE" altLang="de-DE" sz="2000" dirty="0">
                <a:solidFill>
                  <a:srgbClr val="0000FF"/>
                </a:solidFill>
              </a:rPr>
              <a:t>?</a:t>
            </a:r>
            <a:br>
              <a:rPr lang="de-DE" altLang="de-DE" sz="2000" dirty="0">
                <a:solidFill>
                  <a:srgbClr val="000000"/>
                </a:solidFill>
              </a:rPr>
            </a:br>
            <a:r>
              <a:rPr lang="de-DE" sz="2000" b="0" dirty="0" err="1">
                <a:solidFill>
                  <a:srgbClr val="000000"/>
                </a:solidFill>
              </a:rPr>
              <a:t>Rubbing</a:t>
            </a:r>
            <a:r>
              <a:rPr lang="de-DE" sz="2000" b="0" dirty="0">
                <a:solidFill>
                  <a:srgbClr val="000000"/>
                </a:solidFill>
              </a:rPr>
              <a:t>, </a:t>
            </a:r>
            <a:r>
              <a:rPr lang="de-DE" sz="2000" b="0" dirty="0" err="1">
                <a:solidFill>
                  <a:srgbClr val="000000"/>
                </a:solidFill>
              </a:rPr>
              <a:t>shaft</a:t>
            </a:r>
            <a:r>
              <a:rPr lang="de-DE" sz="2000" b="0" dirty="0">
                <a:solidFill>
                  <a:srgbClr val="000000"/>
                </a:solidFill>
              </a:rPr>
              <a:t> </a:t>
            </a:r>
            <a:r>
              <a:rPr lang="de-DE" sz="2000" b="0" dirty="0" err="1">
                <a:solidFill>
                  <a:srgbClr val="000000"/>
                </a:solidFill>
              </a:rPr>
              <a:t>cracks</a:t>
            </a:r>
            <a:r>
              <a:rPr lang="de-DE" sz="2000" b="0" dirty="0">
                <a:solidFill>
                  <a:srgbClr val="000000"/>
                </a:solidFill>
              </a:rPr>
              <a:t>, </a:t>
            </a:r>
            <a:r>
              <a:rPr lang="de-DE" sz="2000" b="0" dirty="0" err="1">
                <a:solidFill>
                  <a:srgbClr val="000000"/>
                </a:solidFill>
              </a:rPr>
              <a:t>bearing</a:t>
            </a:r>
            <a:r>
              <a:rPr lang="de-DE" sz="2000" b="0" dirty="0">
                <a:solidFill>
                  <a:srgbClr val="000000"/>
                </a:solidFill>
              </a:rPr>
              <a:t> </a:t>
            </a:r>
            <a:r>
              <a:rPr lang="de-DE" sz="2000" b="0" dirty="0" err="1">
                <a:solidFill>
                  <a:srgbClr val="000000"/>
                </a:solidFill>
              </a:rPr>
              <a:t>failures</a:t>
            </a:r>
            <a:r>
              <a:rPr lang="de-DE" sz="2000" b="0" dirty="0">
                <a:solidFill>
                  <a:srgbClr val="000000"/>
                </a:solidFill>
              </a:rPr>
              <a:t>, large </a:t>
            </a:r>
            <a:r>
              <a:rPr lang="de-DE" sz="2000" b="0" dirty="0" err="1">
                <a:solidFill>
                  <a:srgbClr val="000000"/>
                </a:solidFill>
              </a:rPr>
              <a:t>deformations</a:t>
            </a:r>
            <a:r>
              <a:rPr lang="de-DE" sz="2000" b="0" dirty="0">
                <a:solidFill>
                  <a:srgbClr val="000000"/>
                </a:solidFill>
              </a:rPr>
              <a:t>,…</a:t>
            </a:r>
          </a:p>
          <a:p>
            <a:pPr eaLnBrk="1" hangingPunct="1">
              <a:buClr>
                <a:srgbClr val="CC0000"/>
              </a:buClr>
              <a:buSzPct val="130000"/>
              <a:buFontTx/>
              <a:buChar char="•"/>
              <a:defRPr/>
            </a:pPr>
            <a:endParaRPr lang="de-DE" altLang="de-DE" sz="2000" dirty="0">
              <a:solidFill>
                <a:srgbClr val="000000"/>
              </a:solidFill>
            </a:endParaRPr>
          </a:p>
          <a:p>
            <a:pPr eaLnBrk="1" hangingPunct="1">
              <a:buClr>
                <a:srgbClr val="CC0000"/>
              </a:buClr>
              <a:buSzPct val="130000"/>
              <a:buFontTx/>
              <a:buChar char="•"/>
              <a:defRPr/>
            </a:pPr>
            <a:r>
              <a:rPr lang="de-DE" altLang="de-DE" sz="2000" b="0" dirty="0" err="1">
                <a:solidFill>
                  <a:srgbClr val="000000"/>
                </a:solidFill>
              </a:rPr>
              <a:t>Which</a:t>
            </a:r>
            <a:r>
              <a:rPr lang="de-DE" altLang="de-DE" sz="2000" dirty="0">
                <a:solidFill>
                  <a:srgbClr val="000000"/>
                </a:solidFill>
              </a:rPr>
              <a:t> </a:t>
            </a:r>
            <a:r>
              <a:rPr lang="de-DE" altLang="de-DE" sz="2000" dirty="0">
                <a:solidFill>
                  <a:srgbClr val="0000FF"/>
                </a:solidFill>
              </a:rPr>
              <a:t>Interactions </a:t>
            </a:r>
            <a:r>
              <a:rPr lang="de-DE" altLang="de-DE" sz="2000" b="0" dirty="0" err="1">
                <a:solidFill>
                  <a:srgbClr val="000000"/>
                </a:solidFill>
              </a:rPr>
              <a:t>have</a:t>
            </a:r>
            <a:r>
              <a:rPr lang="de-DE" altLang="de-DE" sz="2000" b="0" dirty="0">
                <a:solidFill>
                  <a:srgbClr val="000000"/>
                </a:solidFill>
              </a:rPr>
              <a:t> </a:t>
            </a:r>
            <a:r>
              <a:rPr lang="de-DE" altLang="de-DE" sz="2000" b="0" dirty="0" err="1">
                <a:solidFill>
                  <a:srgbClr val="000000"/>
                </a:solidFill>
              </a:rPr>
              <a:t>to</a:t>
            </a:r>
            <a:r>
              <a:rPr lang="de-DE" altLang="de-DE" sz="2000" b="0" dirty="0">
                <a:solidFill>
                  <a:srgbClr val="000000"/>
                </a:solidFill>
              </a:rPr>
              <a:t> </a:t>
            </a:r>
            <a:r>
              <a:rPr lang="de-DE" altLang="de-DE" sz="2000" b="0" dirty="0" err="1">
                <a:solidFill>
                  <a:srgbClr val="000000"/>
                </a:solidFill>
              </a:rPr>
              <a:t>be</a:t>
            </a:r>
            <a:r>
              <a:rPr lang="de-DE" altLang="de-DE" sz="2000" b="0" dirty="0">
                <a:solidFill>
                  <a:srgbClr val="000000"/>
                </a:solidFill>
              </a:rPr>
              <a:t> </a:t>
            </a:r>
            <a:r>
              <a:rPr lang="de-DE" altLang="de-DE" sz="2000" b="0" dirty="0" err="1">
                <a:solidFill>
                  <a:srgbClr val="000000"/>
                </a:solidFill>
              </a:rPr>
              <a:t>considered</a:t>
            </a:r>
            <a:r>
              <a:rPr lang="de-DE" altLang="de-DE" sz="2000" b="0" dirty="0">
                <a:solidFill>
                  <a:srgbClr val="000000"/>
                </a:solidFill>
              </a:rPr>
              <a:t>?</a:t>
            </a:r>
            <a:br>
              <a:rPr lang="de-DE" altLang="de-DE" sz="2000" dirty="0">
                <a:solidFill>
                  <a:srgbClr val="000000"/>
                </a:solidFill>
              </a:rPr>
            </a:br>
            <a:r>
              <a:rPr lang="de-DE" altLang="de-DE" sz="2000" dirty="0">
                <a:solidFill>
                  <a:srgbClr val="0000FF"/>
                </a:solidFill>
              </a:rPr>
              <a:t>Fluid </a:t>
            </a:r>
            <a:r>
              <a:rPr lang="de-DE" altLang="de-DE" sz="2000" dirty="0" err="1">
                <a:solidFill>
                  <a:srgbClr val="0000FF"/>
                </a:solidFill>
              </a:rPr>
              <a:t>Structure</a:t>
            </a:r>
            <a:r>
              <a:rPr lang="de-DE" altLang="de-DE" sz="2000" dirty="0">
                <a:solidFill>
                  <a:srgbClr val="0000FF"/>
                </a:solidFill>
              </a:rPr>
              <a:t> </a:t>
            </a:r>
            <a:r>
              <a:rPr lang="de-DE" altLang="de-DE" sz="2000" b="0" dirty="0">
                <a:solidFill>
                  <a:srgbClr val="000000"/>
                </a:solidFill>
              </a:rPr>
              <a:t>Interactions  FSI (Impeller, </a:t>
            </a:r>
            <a:r>
              <a:rPr lang="de-DE" altLang="de-DE" sz="2000" b="0" dirty="0" err="1">
                <a:solidFill>
                  <a:srgbClr val="000000"/>
                </a:solidFill>
              </a:rPr>
              <a:t>bearings</a:t>
            </a:r>
            <a:r>
              <a:rPr lang="de-DE" altLang="de-DE" sz="2000" b="0" dirty="0">
                <a:solidFill>
                  <a:srgbClr val="000000"/>
                </a:solidFill>
              </a:rPr>
              <a:t>, </a:t>
            </a:r>
            <a:r>
              <a:rPr lang="de-DE" altLang="de-DE" sz="2000" b="0" dirty="0" err="1">
                <a:solidFill>
                  <a:srgbClr val="000000"/>
                </a:solidFill>
              </a:rPr>
              <a:t>seals</a:t>
            </a:r>
            <a:r>
              <a:rPr lang="de-DE" altLang="de-DE" sz="2000" b="0" dirty="0">
                <a:solidFill>
                  <a:srgbClr val="000000"/>
                </a:solidFill>
              </a:rPr>
              <a:t>), </a:t>
            </a:r>
          </a:p>
          <a:p>
            <a:pPr marL="0" indent="0" eaLnBrk="1" hangingPunct="1">
              <a:buClr>
                <a:srgbClr val="CC0000"/>
              </a:buClr>
              <a:buSzPct val="130000"/>
              <a:defRPr/>
            </a:pPr>
            <a:r>
              <a:rPr lang="de-DE" altLang="de-DE" sz="2000" dirty="0">
                <a:solidFill>
                  <a:srgbClr val="000000"/>
                </a:solidFill>
              </a:rPr>
              <a:t>     </a:t>
            </a:r>
            <a:r>
              <a:rPr lang="de-DE" altLang="de-DE" sz="2000" dirty="0">
                <a:solidFill>
                  <a:srgbClr val="0000FF"/>
                </a:solidFill>
              </a:rPr>
              <a:t>Rotor </a:t>
            </a:r>
            <a:r>
              <a:rPr lang="de-DE" altLang="de-DE" sz="2000" dirty="0" err="1">
                <a:solidFill>
                  <a:srgbClr val="0000FF"/>
                </a:solidFill>
              </a:rPr>
              <a:t>Structure</a:t>
            </a:r>
            <a:r>
              <a:rPr lang="de-DE" altLang="de-DE" sz="2000" dirty="0">
                <a:solidFill>
                  <a:srgbClr val="0000FF"/>
                </a:solidFill>
              </a:rPr>
              <a:t> </a:t>
            </a:r>
            <a:r>
              <a:rPr lang="de-DE" altLang="de-DE" sz="2000" b="0" dirty="0">
                <a:solidFill>
                  <a:srgbClr val="000000"/>
                </a:solidFill>
              </a:rPr>
              <a:t>Interaction RSI (Pump </a:t>
            </a:r>
            <a:r>
              <a:rPr lang="de-DE" altLang="de-DE" sz="2000" b="0" dirty="0" err="1">
                <a:solidFill>
                  <a:srgbClr val="000000"/>
                </a:solidFill>
              </a:rPr>
              <a:t>casing</a:t>
            </a:r>
            <a:r>
              <a:rPr lang="de-DE" altLang="de-DE" sz="2000" b="0" dirty="0">
                <a:solidFill>
                  <a:srgbClr val="000000"/>
                </a:solidFill>
              </a:rPr>
              <a:t>, </a:t>
            </a:r>
            <a:r>
              <a:rPr lang="de-DE" altLang="de-DE" sz="2000" b="0" dirty="0" err="1">
                <a:solidFill>
                  <a:srgbClr val="000000"/>
                </a:solidFill>
              </a:rPr>
              <a:t>foundation</a:t>
            </a:r>
            <a:r>
              <a:rPr lang="de-DE" altLang="de-DE" sz="2000" b="0" dirty="0">
                <a:solidFill>
                  <a:srgbClr val="000000"/>
                </a:solidFill>
              </a:rPr>
              <a:t>)</a:t>
            </a:r>
          </a:p>
          <a:p>
            <a:pPr marL="0" indent="0" eaLnBrk="1" hangingPunct="1">
              <a:buClr>
                <a:srgbClr val="CC0000"/>
              </a:buClr>
              <a:buSzPct val="130000"/>
              <a:defRPr/>
            </a:pPr>
            <a:r>
              <a:rPr lang="de-DE" altLang="de-DE" sz="2000" b="0" dirty="0">
                <a:solidFill>
                  <a:srgbClr val="000000"/>
                </a:solidFill>
              </a:rPr>
              <a:t>     </a:t>
            </a:r>
            <a:r>
              <a:rPr lang="de-DE" altLang="de-DE" sz="2000" dirty="0" err="1">
                <a:solidFill>
                  <a:srgbClr val="0000FF"/>
                </a:solidFill>
              </a:rPr>
              <a:t>Electromechanical</a:t>
            </a:r>
            <a:r>
              <a:rPr lang="de-DE" altLang="de-DE" sz="2000" dirty="0">
                <a:solidFill>
                  <a:srgbClr val="0000FF"/>
                </a:solidFill>
              </a:rPr>
              <a:t> </a:t>
            </a:r>
            <a:r>
              <a:rPr lang="de-DE" altLang="de-DE" sz="2000" b="0" dirty="0">
                <a:solidFill>
                  <a:srgbClr val="000000"/>
                </a:solidFill>
              </a:rPr>
              <a:t>Interaction in </a:t>
            </a:r>
            <a:r>
              <a:rPr lang="de-DE" altLang="de-DE" sz="2000" b="0" dirty="0" err="1">
                <a:solidFill>
                  <a:srgbClr val="000000"/>
                </a:solidFill>
              </a:rPr>
              <a:t>the</a:t>
            </a:r>
            <a:r>
              <a:rPr lang="de-DE" altLang="de-DE" sz="2000" b="0" dirty="0">
                <a:solidFill>
                  <a:srgbClr val="000000"/>
                </a:solidFill>
              </a:rPr>
              <a:t> </a:t>
            </a:r>
            <a:r>
              <a:rPr lang="de-DE" altLang="de-DE" sz="2000" b="0" dirty="0" err="1">
                <a:solidFill>
                  <a:srgbClr val="000000"/>
                </a:solidFill>
              </a:rPr>
              <a:t>motor</a:t>
            </a:r>
            <a:r>
              <a:rPr lang="de-DE" altLang="de-DE" sz="2000" b="0" dirty="0">
                <a:solidFill>
                  <a:srgbClr val="000000"/>
                </a:solidFill>
              </a:rPr>
              <a:t> </a:t>
            </a:r>
            <a:r>
              <a:rPr lang="de-DE" altLang="de-DE" sz="2000" b="0" dirty="0" err="1">
                <a:solidFill>
                  <a:srgbClr val="000000"/>
                </a:solidFill>
              </a:rPr>
              <a:t>drive</a:t>
            </a:r>
            <a:endParaRPr lang="de-DE" altLang="de-DE" sz="2000" dirty="0">
              <a:solidFill>
                <a:srgbClr val="000000"/>
              </a:solidFill>
            </a:endParaRPr>
          </a:p>
        </p:txBody>
      </p:sp>
      <p:sp>
        <p:nvSpPr>
          <p:cNvPr id="3" name="Titel 1">
            <a:extLst>
              <a:ext uri="{FF2B5EF4-FFF2-40B4-BE49-F238E27FC236}">
                <a16:creationId xmlns:a16="http://schemas.microsoft.com/office/drawing/2014/main" id="{B25223A6-BA65-96EE-D4DF-6C52870EA7E6}"/>
              </a:ext>
            </a:extLst>
          </p:cNvPr>
          <p:cNvSpPr txBox="1">
            <a:spLocks/>
          </p:cNvSpPr>
          <p:nvPr/>
        </p:nvSpPr>
        <p:spPr bwMode="auto">
          <a:xfrm>
            <a:off x="1039814" y="189706"/>
            <a:ext cx="8713787" cy="863240"/>
          </a:xfrm>
          <a:prstGeom prst="rect">
            <a:avLst/>
          </a:prstGeom>
          <a:noFill/>
          <a:ln>
            <a:noFill/>
          </a:ln>
        </p:spPr>
        <p:txBody>
          <a:bodyP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r>
              <a:rPr lang="de-DE" altLang="de-DE" sz="2400" dirty="0">
                <a:solidFill>
                  <a:srgbClr val="0000FF"/>
                </a:solidFill>
                <a:latin typeface="Arial"/>
              </a:rPr>
              <a:t>Lateral </a:t>
            </a:r>
            <a:r>
              <a:rPr lang="de-DE" altLang="de-DE" sz="2400" dirty="0" err="1">
                <a:solidFill>
                  <a:srgbClr val="0000FF"/>
                </a:solidFill>
                <a:latin typeface="Arial"/>
              </a:rPr>
              <a:t>Vibrations</a:t>
            </a:r>
            <a:r>
              <a:rPr lang="de-DE" altLang="de-DE" sz="2400" dirty="0">
                <a:solidFill>
                  <a:srgbClr val="0000FF"/>
                </a:solidFill>
                <a:latin typeface="Arial"/>
              </a:rPr>
              <a:t> </a:t>
            </a:r>
            <a:r>
              <a:rPr lang="de-DE" altLang="de-DE" sz="2400" dirty="0" err="1">
                <a:solidFill>
                  <a:srgbClr val="0000FF"/>
                </a:solidFill>
                <a:latin typeface="Arial"/>
              </a:rPr>
              <a:t>of</a:t>
            </a:r>
            <a:r>
              <a:rPr lang="de-DE" altLang="de-DE" sz="2400" dirty="0">
                <a:solidFill>
                  <a:srgbClr val="0000FF"/>
                </a:solidFill>
                <a:latin typeface="Arial"/>
              </a:rPr>
              <a:t> </a:t>
            </a:r>
            <a:r>
              <a:rPr lang="de-DE" altLang="de-DE" sz="2400" dirty="0" err="1">
                <a:solidFill>
                  <a:srgbClr val="0000FF"/>
                </a:solidFill>
                <a:latin typeface="Arial"/>
              </a:rPr>
              <a:t>the</a:t>
            </a:r>
            <a:r>
              <a:rPr lang="de-DE" altLang="de-DE" sz="2400" dirty="0">
                <a:solidFill>
                  <a:srgbClr val="0000FF"/>
                </a:solidFill>
                <a:latin typeface="Arial"/>
              </a:rPr>
              <a:t> </a:t>
            </a:r>
            <a:r>
              <a:rPr lang="de-DE" altLang="de-DE" sz="2400" dirty="0" err="1">
                <a:solidFill>
                  <a:srgbClr val="0000FF"/>
                </a:solidFill>
                <a:latin typeface="Arial"/>
              </a:rPr>
              <a:t>Vertical</a:t>
            </a:r>
            <a:r>
              <a:rPr lang="de-DE" altLang="de-DE" sz="2400" dirty="0">
                <a:solidFill>
                  <a:srgbClr val="0000FF"/>
                </a:solidFill>
                <a:latin typeface="Arial"/>
              </a:rPr>
              <a:t> </a:t>
            </a:r>
            <a:r>
              <a:rPr lang="de-DE" altLang="de-DE" sz="2400" dirty="0" err="1">
                <a:solidFill>
                  <a:srgbClr val="0000FF"/>
                </a:solidFill>
                <a:latin typeface="Arial"/>
              </a:rPr>
              <a:t>Reactor</a:t>
            </a:r>
            <a:r>
              <a:rPr lang="de-DE" altLang="de-DE" sz="2400" dirty="0">
                <a:solidFill>
                  <a:srgbClr val="0000FF"/>
                </a:solidFill>
                <a:latin typeface="Arial"/>
              </a:rPr>
              <a:t> </a:t>
            </a:r>
            <a:r>
              <a:rPr lang="de-DE" altLang="de-DE" sz="2400" dirty="0" err="1">
                <a:solidFill>
                  <a:srgbClr val="0000FF"/>
                </a:solidFill>
                <a:latin typeface="Arial"/>
              </a:rPr>
              <a:t>Coolant</a:t>
            </a:r>
            <a:r>
              <a:rPr lang="de-DE" altLang="de-DE" sz="2400" dirty="0">
                <a:solidFill>
                  <a:srgbClr val="0000FF"/>
                </a:solidFill>
                <a:latin typeface="Arial"/>
              </a:rPr>
              <a:t> Pump</a:t>
            </a:r>
          </a:p>
          <a:p>
            <a:pPr eaLnBrk="1" hangingPunct="1">
              <a:defRPr/>
            </a:pPr>
            <a:r>
              <a:rPr lang="de-DE" sz="2400" b="0" dirty="0">
                <a:latin typeface="Arial"/>
              </a:rPr>
              <a:t>Motivation </a:t>
            </a:r>
            <a:r>
              <a:rPr lang="de-DE" sz="2400" b="0" dirty="0" err="1">
                <a:latin typeface="Arial"/>
              </a:rPr>
              <a:t>for</a:t>
            </a:r>
            <a:r>
              <a:rPr lang="de-DE" sz="2400" b="0" dirty="0">
                <a:latin typeface="Arial"/>
              </a:rPr>
              <a:t> an Analysis </a:t>
            </a:r>
            <a:r>
              <a:rPr lang="de-DE" sz="2400" b="0" dirty="0" err="1">
                <a:latin typeface="Arial"/>
              </a:rPr>
              <a:t>of</a:t>
            </a:r>
            <a:r>
              <a:rPr lang="de-DE" sz="2400" b="0" dirty="0">
                <a:latin typeface="Arial"/>
              </a:rPr>
              <a:t> Vibration </a:t>
            </a:r>
            <a:r>
              <a:rPr lang="de-DE" sz="2400" b="0" dirty="0" err="1">
                <a:latin typeface="Arial"/>
              </a:rPr>
              <a:t>Phenomena</a:t>
            </a:r>
            <a:endParaRPr lang="de-DE" sz="2400" b="0" dirty="0">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feld 4">
            <a:extLst>
              <a:ext uri="{FF2B5EF4-FFF2-40B4-BE49-F238E27FC236}">
                <a16:creationId xmlns:a16="http://schemas.microsoft.com/office/drawing/2014/main" id="{AA30C86F-2E30-725A-C5D5-DE8A69CB0D85}"/>
              </a:ext>
            </a:extLst>
          </p:cNvPr>
          <p:cNvSpPr txBox="1">
            <a:spLocks noChangeArrowheads="1"/>
          </p:cNvSpPr>
          <p:nvPr/>
        </p:nvSpPr>
        <p:spPr bwMode="auto">
          <a:xfrm>
            <a:off x="1703678" y="1225138"/>
            <a:ext cx="9506629" cy="5293757"/>
          </a:xfrm>
          <a:prstGeom prst="rect">
            <a:avLst/>
          </a:prstGeom>
          <a:noFill/>
          <a:ln>
            <a:noFill/>
          </a:ln>
        </p:spPr>
        <p:txBody>
          <a:bodyPr wrap="square">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defRPr/>
            </a:pPr>
            <a:endParaRPr lang="de-DE" altLang="de-DE" dirty="0">
              <a:latin typeface="Arial"/>
            </a:endParaRPr>
          </a:p>
          <a:p>
            <a:pPr eaLnBrk="1" hangingPunct="1">
              <a:spcBef>
                <a:spcPct val="0"/>
              </a:spcBef>
              <a:buNone/>
              <a:defRPr/>
            </a:pPr>
            <a:r>
              <a:rPr lang="de-DE" altLang="de-DE" dirty="0">
                <a:latin typeface="Arial"/>
                <a:ea typeface="Verdana" panose="020B0604030504040204" pitchFamily="34" charset="0"/>
                <a:cs typeface="Verdana" panose="020B0604030504040204" pitchFamily="34" charset="0"/>
              </a:rPr>
              <a:t>                                 </a:t>
            </a:r>
            <a:r>
              <a:rPr lang="de-DE" altLang="de-DE" dirty="0">
                <a:solidFill>
                  <a:srgbClr val="0000FF"/>
                </a:solidFill>
                <a:latin typeface="Arial"/>
                <a:ea typeface="Verdana" panose="020B0604030504040204" pitchFamily="34" charset="0"/>
                <a:cs typeface="Verdana" panose="020B0604030504040204" pitchFamily="34" charset="0"/>
              </a:rPr>
              <a:t>Lateral </a:t>
            </a:r>
            <a:r>
              <a:rPr lang="de-DE" altLang="de-DE" dirty="0" err="1">
                <a:solidFill>
                  <a:srgbClr val="0000FF"/>
                </a:solidFill>
                <a:latin typeface="Arial"/>
                <a:ea typeface="Verdana" panose="020B0604030504040204" pitchFamily="34" charset="0"/>
                <a:cs typeface="Verdana" panose="020B0604030504040204" pitchFamily="34" charset="0"/>
              </a:rPr>
              <a:t>Vibrations</a:t>
            </a:r>
            <a:r>
              <a:rPr lang="de-DE" altLang="de-DE" dirty="0">
                <a:solidFill>
                  <a:srgbClr val="0000FF"/>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perpendicular</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to</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the</a:t>
            </a:r>
            <a:endParaRPr lang="de-DE" altLang="de-DE" b="0" dirty="0">
              <a:solidFill>
                <a:srgbClr val="000000"/>
              </a:solidFill>
              <a:latin typeface="Arial"/>
              <a:ea typeface="Verdana" panose="020B0604030504040204" pitchFamily="34" charset="0"/>
              <a:cs typeface="Verdana" panose="020B0604030504040204" pitchFamily="34" charset="0"/>
            </a:endParaRPr>
          </a:p>
          <a:p>
            <a:pPr eaLnBrk="1" hangingPunct="1">
              <a:spcBef>
                <a:spcPct val="0"/>
              </a:spcBef>
              <a:buNone/>
              <a:defRPr/>
            </a:pPr>
            <a:r>
              <a:rPr lang="de-DE" altLang="de-DE" dirty="0">
                <a:solidFill>
                  <a:srgbClr val="000000"/>
                </a:solidFill>
                <a:latin typeface="Arial"/>
              </a:rPr>
              <a:t>                                 </a:t>
            </a:r>
            <a:r>
              <a:rPr lang="de-DE" altLang="de-DE" b="0" dirty="0" err="1">
                <a:solidFill>
                  <a:srgbClr val="000000"/>
                </a:solidFill>
                <a:latin typeface="Arial"/>
                <a:ea typeface="Verdana" panose="020B0604030504040204" pitchFamily="34" charset="0"/>
                <a:cs typeface="Verdana" panose="020B0604030504040204" pitchFamily="34" charset="0"/>
              </a:rPr>
              <a:t>shaft</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axis</a:t>
            </a:r>
            <a:r>
              <a:rPr lang="de-DE" altLang="de-DE" b="0" dirty="0">
                <a:solidFill>
                  <a:srgbClr val="000000"/>
                </a:solidFill>
                <a:latin typeface="Arial"/>
                <a:ea typeface="Verdana" panose="020B0604030504040204" pitchFamily="34" charset="0"/>
                <a:cs typeface="Verdana" panose="020B0604030504040204" pitchFamily="34" charset="0"/>
              </a:rPr>
              <a:t> with </a:t>
            </a:r>
            <a:r>
              <a:rPr lang="de-DE" altLang="de-DE" b="0" dirty="0" err="1">
                <a:solidFill>
                  <a:srgbClr val="000000"/>
                </a:solidFill>
                <a:latin typeface="Arial"/>
                <a:ea typeface="Verdana" panose="020B0604030504040204" pitchFamily="34" charset="0"/>
                <a:cs typeface="Verdana" panose="020B0604030504040204" pitchFamily="34" charset="0"/>
              </a:rPr>
              <a:t>bending</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along</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the</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shaft</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line</a:t>
            </a:r>
            <a:r>
              <a:rPr lang="de-DE" altLang="de-DE" b="0" dirty="0">
                <a:solidFill>
                  <a:srgbClr val="000000"/>
                </a:solidFill>
                <a:latin typeface="Arial"/>
                <a:ea typeface="Verdana" panose="020B0604030504040204" pitchFamily="34" charset="0"/>
                <a:cs typeface="Verdana" panose="020B0604030504040204" pitchFamily="34" charset="0"/>
              </a:rPr>
              <a:t>. </a:t>
            </a:r>
          </a:p>
          <a:p>
            <a:pPr eaLnBrk="1" hangingPunct="1">
              <a:spcBef>
                <a:spcPct val="0"/>
              </a:spcBef>
              <a:buNone/>
              <a:defRPr/>
            </a:pPr>
            <a:r>
              <a:rPr lang="de-DE" altLang="de-DE" dirty="0">
                <a:solidFill>
                  <a:srgbClr val="000000"/>
                </a:solidFill>
                <a:latin typeface="Arial"/>
              </a:rPr>
              <a:t>                                 </a:t>
            </a:r>
            <a:r>
              <a:rPr lang="de-DE" altLang="de-DE" dirty="0" err="1">
                <a:solidFill>
                  <a:srgbClr val="003399"/>
                </a:solidFill>
                <a:latin typeface="Arial"/>
                <a:ea typeface="Verdana" panose="020B0604030504040204" pitchFamily="34" charset="0"/>
                <a:cs typeface="Verdana" panose="020B0604030504040204" pitchFamily="34" charset="0"/>
              </a:rPr>
              <a:t>Physical</a:t>
            </a:r>
            <a:r>
              <a:rPr lang="de-DE" altLang="de-DE" dirty="0">
                <a:solidFill>
                  <a:srgbClr val="003399"/>
                </a:solidFill>
                <a:latin typeface="Arial"/>
                <a:ea typeface="Verdana" panose="020B0604030504040204" pitchFamily="34" charset="0"/>
                <a:cs typeface="Verdana" panose="020B0604030504040204" pitchFamily="34" charset="0"/>
              </a:rPr>
              <a:t> </a:t>
            </a:r>
            <a:r>
              <a:rPr lang="de-DE" altLang="de-DE" dirty="0" err="1">
                <a:solidFill>
                  <a:srgbClr val="003399"/>
                </a:solidFill>
                <a:latin typeface="Arial"/>
                <a:ea typeface="Verdana" panose="020B0604030504040204" pitchFamily="34" charset="0"/>
                <a:cs typeface="Verdana" panose="020B0604030504040204" pitchFamily="34" charset="0"/>
              </a:rPr>
              <a:t>Effects</a:t>
            </a:r>
            <a:r>
              <a:rPr lang="de-DE" altLang="de-DE" dirty="0">
                <a:solidFill>
                  <a:srgbClr val="003399"/>
                </a:solidFill>
                <a:latin typeface="Arial"/>
                <a:ea typeface="Verdana" panose="020B0604030504040204" pitchFamily="34" charset="0"/>
                <a:cs typeface="Verdana" panose="020B0604030504040204" pitchFamily="34" charset="0"/>
              </a:rPr>
              <a:t>: </a:t>
            </a:r>
            <a:r>
              <a:rPr lang="de-DE" altLang="de-DE" b="0" dirty="0">
                <a:solidFill>
                  <a:srgbClr val="000000"/>
                </a:solidFill>
                <a:latin typeface="Arial"/>
                <a:ea typeface="Verdana" panose="020B0604030504040204" pitchFamily="34" charset="0"/>
                <a:cs typeface="Verdana" panose="020B0604030504040204" pitchFamily="34" charset="0"/>
              </a:rPr>
              <a:t>Inertia (</a:t>
            </a:r>
            <a:r>
              <a:rPr lang="de-DE" altLang="de-DE" b="0" dirty="0" err="1">
                <a:solidFill>
                  <a:srgbClr val="000000"/>
                </a:solidFill>
                <a:latin typeface="Arial"/>
                <a:ea typeface="Verdana" panose="020B0604030504040204" pitchFamily="34" charset="0"/>
                <a:cs typeface="Verdana" panose="020B0604030504040204" pitchFamily="34" charset="0"/>
              </a:rPr>
              <a:t>masses</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stiffness</a:t>
            </a:r>
            <a:endParaRPr lang="de-DE" altLang="de-DE" b="0" dirty="0">
              <a:solidFill>
                <a:srgbClr val="000000"/>
              </a:solidFill>
              <a:latin typeface="Arial"/>
              <a:ea typeface="Verdana" panose="020B0604030504040204" pitchFamily="34" charset="0"/>
              <a:cs typeface="Verdana" panose="020B0604030504040204" pitchFamily="34" charset="0"/>
            </a:endParaRPr>
          </a:p>
          <a:p>
            <a:pPr eaLnBrk="1" hangingPunct="1">
              <a:spcBef>
                <a:spcPct val="0"/>
              </a:spcBef>
              <a:buNone/>
              <a:defRPr/>
            </a:pPr>
            <a:r>
              <a:rPr lang="de-DE" altLang="de-DE" b="0" dirty="0">
                <a:solidFill>
                  <a:srgbClr val="000000"/>
                </a:solidFill>
                <a:latin typeface="Arial"/>
              </a:rPr>
              <a:t>                                 </a:t>
            </a:r>
            <a:r>
              <a:rPr lang="de-DE" altLang="de-DE" b="0" dirty="0">
                <a:solidFill>
                  <a:srgbClr val="000000"/>
                </a:solidFill>
                <a:latin typeface="Arial"/>
                <a:ea typeface="Verdana" panose="020B0604030504040204" pitchFamily="34" charset="0"/>
                <a:cs typeface="Verdana" panose="020B0604030504040204" pitchFamily="34" charset="0"/>
              </a:rPr>
              <a:t>and </a:t>
            </a:r>
            <a:r>
              <a:rPr lang="de-DE" altLang="de-DE" b="0" dirty="0" err="1">
                <a:solidFill>
                  <a:srgbClr val="000000"/>
                </a:solidFill>
                <a:latin typeface="Arial"/>
                <a:ea typeface="Verdana" panose="020B0604030504040204" pitchFamily="34" charset="0"/>
                <a:cs typeface="Verdana" panose="020B0604030504040204" pitchFamily="34" charset="0"/>
              </a:rPr>
              <a:t>damping</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of</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the</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system</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components</a:t>
            </a:r>
            <a:r>
              <a:rPr lang="de-DE" altLang="de-DE" b="0" dirty="0">
                <a:solidFill>
                  <a:srgbClr val="000000"/>
                </a:solidFill>
                <a:latin typeface="Arial"/>
                <a:ea typeface="Verdana" panose="020B0604030504040204" pitchFamily="34" charset="0"/>
                <a:cs typeface="Verdana" panose="020B0604030504040204" pitchFamily="34" charset="0"/>
              </a:rPr>
              <a:t>, </a:t>
            </a:r>
          </a:p>
          <a:p>
            <a:pPr eaLnBrk="1" hangingPunct="1">
              <a:spcBef>
                <a:spcPct val="0"/>
              </a:spcBef>
              <a:buNone/>
              <a:defRPr/>
            </a:pP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including</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Bearings</a:t>
            </a:r>
            <a:r>
              <a:rPr lang="de-DE" altLang="de-DE" b="0" dirty="0">
                <a:solidFill>
                  <a:srgbClr val="000000"/>
                </a:solidFill>
                <a:latin typeface="Arial"/>
                <a:ea typeface="Verdana" panose="020B0604030504040204" pitchFamily="34" charset="0"/>
                <a:cs typeface="Verdana" panose="020B0604030504040204" pitchFamily="34" charset="0"/>
              </a:rPr>
              <a:t> and Seals</a:t>
            </a:r>
          </a:p>
          <a:p>
            <a:pPr eaLnBrk="1" hangingPunct="1">
              <a:spcBef>
                <a:spcPct val="0"/>
              </a:spcBef>
              <a:buNone/>
              <a:defRPr/>
            </a:pPr>
            <a:endParaRPr lang="de-DE" altLang="de-DE" dirty="0">
              <a:solidFill>
                <a:srgbClr val="000000"/>
              </a:solidFill>
              <a:latin typeface="Arial"/>
            </a:endParaRPr>
          </a:p>
          <a:p>
            <a:pPr eaLnBrk="1" hangingPunct="1">
              <a:spcBef>
                <a:spcPct val="0"/>
              </a:spcBef>
              <a:buNone/>
              <a:defRPr/>
            </a:pPr>
            <a:r>
              <a:rPr lang="de-DE" altLang="de-DE" dirty="0">
                <a:solidFill>
                  <a:srgbClr val="000000"/>
                </a:solidFill>
                <a:latin typeface="Arial"/>
                <a:ea typeface="Verdana" panose="020B0604030504040204" pitchFamily="34" charset="0"/>
                <a:cs typeface="Verdana" panose="020B0604030504040204" pitchFamily="34" charset="0"/>
              </a:rPr>
              <a:t>                                 </a:t>
            </a:r>
            <a:r>
              <a:rPr lang="de-DE" altLang="de-DE" dirty="0">
                <a:solidFill>
                  <a:srgbClr val="0000FF"/>
                </a:solidFill>
                <a:latin typeface="Arial"/>
                <a:ea typeface="Verdana" panose="020B0604030504040204" pitchFamily="34" charset="0"/>
                <a:cs typeface="Verdana" panose="020B0604030504040204" pitchFamily="34" charset="0"/>
              </a:rPr>
              <a:t>Dynamic </a:t>
            </a:r>
            <a:r>
              <a:rPr lang="de-DE" altLang="de-DE" dirty="0" err="1">
                <a:solidFill>
                  <a:srgbClr val="0000FF"/>
                </a:solidFill>
                <a:latin typeface="Arial"/>
                <a:ea typeface="Verdana" panose="020B0604030504040204" pitchFamily="34" charset="0"/>
                <a:cs typeface="Verdana" panose="020B0604030504040204" pitchFamily="34" charset="0"/>
              </a:rPr>
              <a:t>Characteristics</a:t>
            </a:r>
            <a:r>
              <a:rPr lang="de-DE" altLang="de-DE" dirty="0">
                <a:solidFill>
                  <a:srgbClr val="0000FF"/>
                </a:solidFill>
                <a:latin typeface="Arial"/>
                <a:ea typeface="Verdana" panose="020B0604030504040204" pitchFamily="34" charset="0"/>
                <a:cs typeface="Verdana" panose="020B0604030504040204" pitchFamily="34" charset="0"/>
              </a:rPr>
              <a:t>:  </a:t>
            </a:r>
            <a:r>
              <a:rPr lang="de-DE" altLang="de-DE" b="0" dirty="0">
                <a:solidFill>
                  <a:srgbClr val="000000"/>
                </a:solidFill>
                <a:latin typeface="Arial"/>
                <a:ea typeface="Verdana" panose="020B0604030504040204" pitchFamily="34" charset="0"/>
                <a:cs typeface="Verdana" panose="020B0604030504040204" pitchFamily="34" charset="0"/>
              </a:rPr>
              <a:t>Lateral </a:t>
            </a:r>
            <a:r>
              <a:rPr lang="de-DE" altLang="de-DE" b="0" dirty="0" err="1">
                <a:solidFill>
                  <a:srgbClr val="000000"/>
                </a:solidFill>
                <a:latin typeface="Arial"/>
                <a:ea typeface="Verdana" panose="020B0604030504040204" pitchFamily="34" charset="0"/>
                <a:cs typeface="Verdana" panose="020B0604030504040204" pitchFamily="34" charset="0"/>
              </a:rPr>
              <a:t>natural</a:t>
            </a:r>
            <a:r>
              <a:rPr lang="de-DE" altLang="de-DE" b="0" dirty="0">
                <a:solidFill>
                  <a:srgbClr val="000000"/>
                </a:solidFill>
                <a:latin typeface="Arial"/>
                <a:ea typeface="Verdana" panose="020B0604030504040204" pitchFamily="34" charset="0"/>
                <a:cs typeface="Verdana" panose="020B0604030504040204" pitchFamily="34" charset="0"/>
              </a:rPr>
              <a:t> </a:t>
            </a:r>
          </a:p>
          <a:p>
            <a:pPr eaLnBrk="1" hangingPunct="1">
              <a:spcBef>
                <a:spcPct val="0"/>
              </a:spcBef>
              <a:buNone/>
              <a:defRPr/>
            </a:pPr>
            <a:r>
              <a:rPr lang="de-DE" altLang="de-DE"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frequencies</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critical</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speeds</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natural</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modes</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damping</a:t>
            </a:r>
            <a:r>
              <a:rPr lang="de-DE" altLang="de-DE" b="0" dirty="0">
                <a:solidFill>
                  <a:srgbClr val="000000"/>
                </a:solidFill>
                <a:latin typeface="Arial"/>
                <a:ea typeface="Verdana" panose="020B0604030504040204" pitchFamily="34" charset="0"/>
                <a:cs typeface="Verdana" panose="020B0604030504040204" pitchFamily="34" charset="0"/>
              </a:rPr>
              <a:t>,</a:t>
            </a:r>
          </a:p>
          <a:p>
            <a:pPr eaLnBrk="1" hangingPunct="1">
              <a:spcBef>
                <a:spcPct val="0"/>
              </a:spcBef>
              <a:buNone/>
              <a:defRPr/>
            </a:pP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stability</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Frequency</a:t>
            </a:r>
            <a:r>
              <a:rPr lang="de-DE" altLang="de-DE" b="0" dirty="0">
                <a:solidFill>
                  <a:srgbClr val="000000"/>
                </a:solidFill>
                <a:latin typeface="Arial"/>
                <a:ea typeface="Verdana" panose="020B0604030504040204" pitchFamily="34" charset="0"/>
                <a:cs typeface="Verdana" panose="020B0604030504040204" pitchFamily="34" charset="0"/>
              </a:rPr>
              <a:t> Response </a:t>
            </a:r>
            <a:r>
              <a:rPr lang="de-DE" altLang="de-DE" b="0" dirty="0" err="1">
                <a:solidFill>
                  <a:srgbClr val="000000"/>
                </a:solidFill>
                <a:latin typeface="Arial"/>
                <a:ea typeface="Verdana" panose="020B0604030504040204" pitchFamily="34" charset="0"/>
                <a:cs typeface="Verdana" panose="020B0604030504040204" pitchFamily="34" charset="0"/>
              </a:rPr>
              <a:t>Functions</a:t>
            </a:r>
            <a:r>
              <a:rPr lang="de-DE" altLang="de-DE" b="0" dirty="0">
                <a:solidFill>
                  <a:srgbClr val="000000"/>
                </a:solidFill>
                <a:latin typeface="Arial"/>
                <a:ea typeface="Verdana" panose="020B0604030504040204" pitchFamily="34" charset="0"/>
                <a:cs typeface="Verdana" panose="020B0604030504040204" pitchFamily="34" charset="0"/>
              </a:rPr>
              <a:t> (FRF</a:t>
            </a:r>
            <a:r>
              <a:rPr lang="de-DE" altLang="de-DE" dirty="0">
                <a:solidFill>
                  <a:srgbClr val="000000"/>
                </a:solidFill>
                <a:latin typeface="Arial"/>
                <a:ea typeface="Verdana" panose="020B0604030504040204" pitchFamily="34" charset="0"/>
                <a:cs typeface="Verdana" panose="020B0604030504040204" pitchFamily="34" charset="0"/>
              </a:rPr>
              <a:t>)</a:t>
            </a:r>
          </a:p>
          <a:p>
            <a:pPr eaLnBrk="1" hangingPunct="1">
              <a:spcBef>
                <a:spcPct val="0"/>
              </a:spcBef>
              <a:buNone/>
              <a:defRPr/>
            </a:pPr>
            <a:endParaRPr lang="de-DE" altLang="de-DE" dirty="0">
              <a:solidFill>
                <a:srgbClr val="000000"/>
              </a:solidFill>
              <a:latin typeface="Arial"/>
              <a:ea typeface="Verdana" panose="020B0604030504040204" pitchFamily="34" charset="0"/>
              <a:cs typeface="Verdana" panose="020B0604030504040204" pitchFamily="34" charset="0"/>
            </a:endParaRPr>
          </a:p>
          <a:p>
            <a:pPr eaLnBrk="1" hangingPunct="1">
              <a:spcBef>
                <a:spcPct val="0"/>
              </a:spcBef>
              <a:buNone/>
              <a:defRPr/>
            </a:pPr>
            <a:r>
              <a:rPr lang="de-DE" altLang="de-DE" dirty="0">
                <a:solidFill>
                  <a:srgbClr val="000000"/>
                </a:solidFill>
                <a:latin typeface="Arial"/>
                <a:ea typeface="Verdana" panose="020B0604030504040204" pitchFamily="34" charset="0"/>
                <a:cs typeface="Verdana" panose="020B0604030504040204" pitchFamily="34" charset="0"/>
              </a:rPr>
              <a:t>                                 </a:t>
            </a:r>
            <a:r>
              <a:rPr lang="de-DE" altLang="de-DE" dirty="0" err="1">
                <a:solidFill>
                  <a:srgbClr val="0000FF"/>
                </a:solidFill>
                <a:latin typeface="Arial"/>
                <a:ea typeface="Verdana" panose="020B0604030504040204" pitchFamily="34" charset="0"/>
                <a:cs typeface="Verdana" panose="020B0604030504040204" pitchFamily="34" charset="0"/>
              </a:rPr>
              <a:t>Excitations</a:t>
            </a:r>
            <a:r>
              <a:rPr lang="de-DE" altLang="de-DE" dirty="0">
                <a:solidFill>
                  <a:srgbClr val="0000FF"/>
                </a:solidFill>
                <a:latin typeface="Arial"/>
                <a:ea typeface="Verdana" panose="020B0604030504040204" pitchFamily="34" charset="0"/>
                <a:cs typeface="Verdana" panose="020B0604030504040204" pitchFamily="34" charset="0"/>
              </a:rPr>
              <a:t>: </a:t>
            </a:r>
          </a:p>
          <a:p>
            <a:pPr eaLnBrk="1" hangingPunct="1">
              <a:spcBef>
                <a:spcPct val="0"/>
              </a:spcBef>
              <a:buNone/>
              <a:defRPr/>
            </a:pPr>
            <a:r>
              <a:rPr lang="de-DE" altLang="de-DE" dirty="0">
                <a:solidFill>
                  <a:srgbClr val="FF0000"/>
                </a:solidFill>
                <a:latin typeface="Arial"/>
                <a:ea typeface="Verdana" panose="020B0604030504040204" pitchFamily="34" charset="0"/>
                <a:cs typeface="Verdana" panose="020B0604030504040204" pitchFamily="34" charset="0"/>
              </a:rPr>
              <a:t>                                 Mech. &amp; </a:t>
            </a:r>
            <a:r>
              <a:rPr lang="de-DE" altLang="de-DE" dirty="0" err="1">
                <a:solidFill>
                  <a:srgbClr val="FF0000"/>
                </a:solidFill>
                <a:latin typeface="Arial"/>
                <a:ea typeface="Verdana" panose="020B0604030504040204" pitchFamily="34" charset="0"/>
                <a:cs typeface="Verdana" panose="020B0604030504040204" pitchFamily="34" charset="0"/>
              </a:rPr>
              <a:t>Hydraulic</a:t>
            </a:r>
            <a:r>
              <a:rPr lang="de-DE" altLang="de-DE" dirty="0">
                <a:solidFill>
                  <a:srgbClr val="FF0000"/>
                </a:solidFill>
                <a:latin typeface="Arial"/>
                <a:ea typeface="Verdana" panose="020B0604030504040204" pitchFamily="34" charset="0"/>
                <a:cs typeface="Verdana" panose="020B0604030504040204" pitchFamily="34" charset="0"/>
              </a:rPr>
              <a:t> </a:t>
            </a:r>
            <a:r>
              <a:rPr lang="de-DE" altLang="de-DE" dirty="0" err="1">
                <a:solidFill>
                  <a:srgbClr val="FF0000"/>
                </a:solidFill>
                <a:latin typeface="Arial"/>
                <a:ea typeface="Verdana" panose="020B0604030504040204" pitchFamily="34" charset="0"/>
                <a:cs typeface="Verdana" panose="020B0604030504040204" pitchFamily="34" charset="0"/>
              </a:rPr>
              <a:t>Unbalance</a:t>
            </a:r>
            <a:r>
              <a:rPr lang="de-DE" altLang="de-DE" dirty="0">
                <a:solidFill>
                  <a:srgbClr val="FF0000"/>
                </a:solidFill>
                <a:latin typeface="Arial"/>
                <a:ea typeface="Verdana" panose="020B0604030504040204" pitchFamily="34" charset="0"/>
                <a:cs typeface="Verdana" panose="020B0604030504040204" pitchFamily="34" charset="0"/>
              </a:rPr>
              <a:t> </a:t>
            </a:r>
            <a:r>
              <a:rPr lang="de-DE" altLang="de-DE" dirty="0" err="1">
                <a:solidFill>
                  <a:srgbClr val="FF0000"/>
                </a:solidFill>
                <a:latin typeface="Arial"/>
                <a:ea typeface="Verdana" panose="020B0604030504040204" pitchFamily="34" charset="0"/>
                <a:cs typeface="Verdana" panose="020B0604030504040204" pitchFamily="34" charset="0"/>
              </a:rPr>
              <a:t>forces</a:t>
            </a:r>
            <a:r>
              <a:rPr lang="de-DE" altLang="de-DE" dirty="0">
                <a:solidFill>
                  <a:srgbClr val="FF0000"/>
                </a:solidFill>
                <a:latin typeface="Arial"/>
                <a:ea typeface="Verdana" panose="020B0604030504040204" pitchFamily="34" charset="0"/>
                <a:cs typeface="Verdana" panose="020B0604030504040204" pitchFamily="34" charset="0"/>
              </a:rPr>
              <a:t>, </a:t>
            </a:r>
            <a:r>
              <a:rPr lang="de-DE" altLang="de-DE" b="0" dirty="0">
                <a:latin typeface="Arial"/>
                <a:ea typeface="Verdana" panose="020B0604030504040204" pitchFamily="34" charset="0"/>
                <a:cs typeface="Verdana" panose="020B0604030504040204" pitchFamily="34" charset="0"/>
              </a:rPr>
              <a:t>(</a:t>
            </a:r>
            <a:r>
              <a:rPr lang="de-DE" altLang="de-DE" b="0" dirty="0" err="1">
                <a:solidFill>
                  <a:srgbClr val="000000"/>
                </a:solidFill>
                <a:latin typeface="Arial"/>
                <a:ea typeface="Verdana" panose="020B0604030504040204" pitchFamily="34" charset="0"/>
                <a:cs typeface="Verdana" panose="020B0604030504040204" pitchFamily="34" charset="0"/>
              </a:rPr>
              <a:t>rotational</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frequency</a:t>
            </a:r>
            <a:r>
              <a:rPr lang="de-DE" altLang="de-DE" b="0" dirty="0">
                <a:solidFill>
                  <a:srgbClr val="000000"/>
                </a:solidFill>
                <a:latin typeface="Arial"/>
                <a:ea typeface="Verdana" panose="020B0604030504040204" pitchFamily="34" charset="0"/>
                <a:cs typeface="Verdana" panose="020B0604030504040204" pitchFamily="34" charset="0"/>
              </a:rPr>
              <a:t>),</a:t>
            </a:r>
          </a:p>
          <a:p>
            <a:pPr eaLnBrk="1" hangingPunct="1">
              <a:spcBef>
                <a:spcPct val="0"/>
              </a:spcBef>
              <a:buNone/>
              <a:defRPr/>
            </a:pPr>
            <a:r>
              <a:rPr lang="de-DE" altLang="de-DE" dirty="0">
                <a:solidFill>
                  <a:srgbClr val="000000"/>
                </a:solidFill>
                <a:latin typeface="Arial"/>
                <a:ea typeface="Verdana" panose="020B0604030504040204" pitchFamily="34" charset="0"/>
                <a:cs typeface="Verdana" panose="020B0604030504040204" pitchFamily="34" charset="0"/>
              </a:rPr>
              <a:t>                                 </a:t>
            </a:r>
            <a:r>
              <a:rPr lang="de-DE" altLang="de-DE" dirty="0">
                <a:solidFill>
                  <a:srgbClr val="FF0000"/>
                </a:solidFill>
                <a:latin typeface="Arial"/>
                <a:ea typeface="Verdana" panose="020B0604030504040204" pitchFamily="34" charset="0"/>
                <a:cs typeface="Verdana" panose="020B0604030504040204" pitchFamily="34" charset="0"/>
              </a:rPr>
              <a:t>Fluid </a:t>
            </a:r>
            <a:r>
              <a:rPr lang="de-DE" altLang="de-DE" dirty="0" err="1">
                <a:solidFill>
                  <a:srgbClr val="FF0000"/>
                </a:solidFill>
                <a:latin typeface="Arial"/>
                <a:ea typeface="Verdana" panose="020B0604030504040204" pitchFamily="34" charset="0"/>
                <a:cs typeface="Verdana" panose="020B0604030504040204" pitchFamily="34" charset="0"/>
              </a:rPr>
              <a:t>forces</a:t>
            </a:r>
            <a:r>
              <a:rPr lang="de-DE" altLang="de-DE" dirty="0">
                <a:solidFill>
                  <a:srgbClr val="FF0000"/>
                </a:solidFill>
                <a:latin typeface="Arial"/>
                <a:ea typeface="Verdana" panose="020B0604030504040204" pitchFamily="34" charset="0"/>
                <a:cs typeface="Verdana" panose="020B0604030504040204" pitchFamily="34" charset="0"/>
              </a:rPr>
              <a:t> </a:t>
            </a:r>
            <a:r>
              <a:rPr lang="de-DE" altLang="de-DE" b="0" dirty="0">
                <a:solidFill>
                  <a:srgbClr val="000000"/>
                </a:solidFill>
                <a:latin typeface="Arial"/>
                <a:ea typeface="Verdana" panose="020B0604030504040204" pitchFamily="34" charset="0"/>
                <a:cs typeface="Verdana" panose="020B0604030504040204" pitchFamily="34" charset="0"/>
              </a:rPr>
              <a:t>at </a:t>
            </a:r>
            <a:r>
              <a:rPr lang="de-DE" altLang="de-DE" b="0" dirty="0" err="1">
                <a:solidFill>
                  <a:srgbClr val="000000"/>
                </a:solidFill>
                <a:latin typeface="Arial"/>
                <a:ea typeface="Verdana" panose="020B0604030504040204" pitchFamily="34" charset="0"/>
                <a:cs typeface="Verdana" panose="020B0604030504040204" pitchFamily="34" charset="0"/>
              </a:rPr>
              <a:t>the</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impeller</a:t>
            </a:r>
            <a:r>
              <a:rPr lang="de-DE" altLang="de-DE" b="0" dirty="0">
                <a:solidFill>
                  <a:srgbClr val="000000"/>
                </a:solidFill>
                <a:latin typeface="Arial"/>
                <a:ea typeface="Verdana" panose="020B0604030504040204" pitchFamily="34" charset="0"/>
                <a:cs typeface="Verdana" panose="020B0604030504040204" pitchFamily="34" charset="0"/>
              </a:rPr>
              <a:t> with </a:t>
            </a:r>
            <a:r>
              <a:rPr lang="de-DE" altLang="de-DE" b="0" dirty="0" err="1">
                <a:solidFill>
                  <a:srgbClr val="000000"/>
                </a:solidFill>
                <a:latin typeface="Arial"/>
                <a:ea typeface="Verdana" panose="020B0604030504040204" pitchFamily="34" charset="0"/>
                <a:cs typeface="Verdana" panose="020B0604030504040204" pitchFamily="34" charset="0"/>
              </a:rPr>
              <a:t>vane</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passing</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frequency</a:t>
            </a:r>
            <a:endParaRPr lang="de-DE" altLang="de-DE" b="0" dirty="0">
              <a:solidFill>
                <a:srgbClr val="000000"/>
              </a:solidFill>
              <a:latin typeface="Arial"/>
              <a:ea typeface="Verdana" panose="020B0604030504040204" pitchFamily="34" charset="0"/>
              <a:cs typeface="Verdana" panose="020B0604030504040204" pitchFamily="34" charset="0"/>
            </a:endParaRPr>
          </a:p>
          <a:p>
            <a:pPr eaLnBrk="1" hangingPunct="1">
              <a:spcBef>
                <a:spcPct val="0"/>
              </a:spcBef>
              <a:buNone/>
              <a:defRPr/>
            </a:pP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dirty="0" err="1">
                <a:solidFill>
                  <a:srgbClr val="FF0000"/>
                </a:solidFill>
                <a:latin typeface="Arial"/>
                <a:ea typeface="Verdana" panose="020B0604030504040204" pitchFamily="34" charset="0"/>
                <a:cs typeface="Verdana" panose="020B0604030504040204" pitchFamily="34" charset="0"/>
              </a:rPr>
              <a:t>Electromagnetic</a:t>
            </a:r>
            <a:r>
              <a:rPr lang="de-DE" altLang="de-DE" dirty="0">
                <a:solidFill>
                  <a:srgbClr val="FF0000"/>
                </a:solidFill>
                <a:latin typeface="Arial"/>
                <a:ea typeface="Verdana" panose="020B0604030504040204" pitchFamily="34" charset="0"/>
                <a:cs typeface="Verdana" panose="020B0604030504040204" pitchFamily="34" charset="0"/>
              </a:rPr>
              <a:t> </a:t>
            </a:r>
            <a:r>
              <a:rPr lang="de-DE" altLang="de-DE" dirty="0" err="1">
                <a:solidFill>
                  <a:srgbClr val="FF0000"/>
                </a:solidFill>
                <a:latin typeface="Arial"/>
                <a:ea typeface="Verdana" panose="020B0604030504040204" pitchFamily="34" charset="0"/>
                <a:cs typeface="Verdana" panose="020B0604030504040204" pitchFamily="34" charset="0"/>
              </a:rPr>
              <a:t>forces</a:t>
            </a:r>
            <a:r>
              <a:rPr lang="de-DE" altLang="de-DE" dirty="0">
                <a:solidFill>
                  <a:srgbClr val="FF0000"/>
                </a:solidFill>
                <a:latin typeface="Arial"/>
                <a:ea typeface="Verdana" panose="020B0604030504040204" pitchFamily="34" charset="0"/>
                <a:cs typeface="Verdana" panose="020B0604030504040204" pitchFamily="34" charset="0"/>
              </a:rPr>
              <a:t> </a:t>
            </a:r>
            <a:r>
              <a:rPr lang="de-DE" altLang="de-DE" b="0" dirty="0">
                <a:solidFill>
                  <a:srgbClr val="000000"/>
                </a:solidFill>
                <a:latin typeface="Arial"/>
                <a:ea typeface="Verdana" panose="020B0604030504040204" pitchFamily="34" charset="0"/>
                <a:cs typeface="Verdana" panose="020B0604030504040204" pitchFamily="34" charset="0"/>
              </a:rPr>
              <a:t>at  </a:t>
            </a:r>
            <a:r>
              <a:rPr lang="de-DE" altLang="de-DE" b="0" dirty="0" err="1">
                <a:solidFill>
                  <a:srgbClr val="000000"/>
                </a:solidFill>
                <a:latin typeface="Arial"/>
                <a:ea typeface="Verdana" panose="020B0604030504040204" pitchFamily="34" charset="0"/>
                <a:cs typeface="Verdana" panose="020B0604030504040204" pitchFamily="34" charset="0"/>
              </a:rPr>
              <a:t>the</a:t>
            </a: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err="1">
                <a:solidFill>
                  <a:srgbClr val="000000"/>
                </a:solidFill>
                <a:latin typeface="Arial"/>
                <a:ea typeface="Verdana" panose="020B0604030504040204" pitchFamily="34" charset="0"/>
                <a:cs typeface="Verdana" panose="020B0604030504040204" pitchFamily="34" charset="0"/>
              </a:rPr>
              <a:t>motor</a:t>
            </a:r>
            <a:endParaRPr lang="de-DE" altLang="de-DE" b="0" dirty="0">
              <a:solidFill>
                <a:srgbClr val="000000"/>
              </a:solidFill>
              <a:latin typeface="Arial"/>
              <a:ea typeface="Verdana" panose="020B0604030504040204" pitchFamily="34" charset="0"/>
              <a:cs typeface="Verdana" panose="020B0604030504040204" pitchFamily="34" charset="0"/>
            </a:endParaRPr>
          </a:p>
          <a:p>
            <a:pPr eaLnBrk="1" hangingPunct="1">
              <a:spcBef>
                <a:spcPct val="0"/>
              </a:spcBef>
              <a:buNone/>
              <a:defRPr/>
            </a:pPr>
            <a:r>
              <a:rPr lang="de-DE" altLang="de-DE" b="0" dirty="0">
                <a:solidFill>
                  <a:srgbClr val="000000"/>
                </a:solidFill>
                <a:latin typeface="Arial"/>
                <a:ea typeface="Verdana" panose="020B0604030504040204" pitchFamily="34" charset="0"/>
                <a:cs typeface="Verdana" panose="020B0604030504040204" pitchFamily="34" charset="0"/>
              </a:rPr>
              <a:t>                               </a:t>
            </a:r>
            <a:r>
              <a:rPr lang="de-DE" altLang="de-DE" b="0" dirty="0">
                <a:solidFill>
                  <a:srgbClr val="FF0000"/>
                </a:solidFill>
                <a:latin typeface="Arial"/>
                <a:ea typeface="Verdana" panose="020B0604030504040204" pitchFamily="34" charset="0"/>
                <a:cs typeface="Verdana" panose="020B0604030504040204" pitchFamily="34" charset="0"/>
              </a:rPr>
              <a:t>  </a:t>
            </a:r>
            <a:r>
              <a:rPr lang="de-DE" altLang="de-DE" dirty="0" err="1">
                <a:solidFill>
                  <a:srgbClr val="FF0000"/>
                </a:solidFill>
                <a:latin typeface="Arial"/>
                <a:ea typeface="Verdana" panose="020B0604030504040204" pitchFamily="34" charset="0"/>
                <a:cs typeface="Verdana" panose="020B0604030504040204" pitchFamily="34" charset="0"/>
              </a:rPr>
              <a:t>Self</a:t>
            </a:r>
            <a:r>
              <a:rPr lang="de-DE" altLang="de-DE" dirty="0">
                <a:solidFill>
                  <a:srgbClr val="FF0000"/>
                </a:solidFill>
                <a:latin typeface="Arial"/>
                <a:ea typeface="Verdana" panose="020B0604030504040204" pitchFamily="34" charset="0"/>
                <a:cs typeface="Verdana" panose="020B0604030504040204" pitchFamily="34" charset="0"/>
              </a:rPr>
              <a:t> </a:t>
            </a:r>
            <a:r>
              <a:rPr lang="de-DE" altLang="de-DE" dirty="0" err="1">
                <a:solidFill>
                  <a:srgbClr val="FF0000"/>
                </a:solidFill>
                <a:latin typeface="Arial"/>
                <a:ea typeface="Verdana" panose="020B0604030504040204" pitchFamily="34" charset="0"/>
                <a:cs typeface="Verdana" panose="020B0604030504040204" pitchFamily="34" charset="0"/>
              </a:rPr>
              <a:t>excited</a:t>
            </a:r>
            <a:r>
              <a:rPr lang="de-DE" altLang="de-DE" dirty="0">
                <a:solidFill>
                  <a:srgbClr val="FF0000"/>
                </a:solidFill>
                <a:latin typeface="Arial"/>
                <a:ea typeface="Verdana" panose="020B0604030504040204" pitchFamily="34" charset="0"/>
                <a:cs typeface="Verdana" panose="020B0604030504040204" pitchFamily="34" charset="0"/>
              </a:rPr>
              <a:t> </a:t>
            </a:r>
            <a:r>
              <a:rPr lang="de-DE" altLang="de-DE" dirty="0" err="1">
                <a:solidFill>
                  <a:srgbClr val="FF0000"/>
                </a:solidFill>
                <a:latin typeface="Arial"/>
                <a:ea typeface="Verdana" panose="020B0604030504040204" pitchFamily="34" charset="0"/>
                <a:cs typeface="Verdana" panose="020B0604030504040204" pitchFamily="34" charset="0"/>
              </a:rPr>
              <a:t>vibrations</a:t>
            </a:r>
            <a:r>
              <a:rPr lang="de-DE" altLang="de-DE" dirty="0">
                <a:solidFill>
                  <a:srgbClr val="FF0000"/>
                </a:solidFill>
                <a:latin typeface="Arial"/>
                <a:ea typeface="Verdana" panose="020B0604030504040204" pitchFamily="34" charset="0"/>
                <a:cs typeface="Verdana" panose="020B0604030504040204" pitchFamily="34" charset="0"/>
              </a:rPr>
              <a:t>, </a:t>
            </a:r>
            <a:r>
              <a:rPr lang="de-DE" altLang="de-DE" dirty="0" err="1">
                <a:solidFill>
                  <a:srgbClr val="FF0000"/>
                </a:solidFill>
                <a:latin typeface="Arial"/>
                <a:ea typeface="Verdana" panose="020B0604030504040204" pitchFamily="34" charset="0"/>
                <a:cs typeface="Verdana" panose="020B0604030504040204" pitchFamily="34" charset="0"/>
              </a:rPr>
              <a:t>Instability</a:t>
            </a:r>
            <a:r>
              <a:rPr lang="de-DE" altLang="de-DE" dirty="0">
                <a:solidFill>
                  <a:srgbClr val="FF0000"/>
                </a:solidFill>
                <a:latin typeface="Arial"/>
                <a:ea typeface="Verdana" panose="020B0604030504040204" pitchFamily="34" charset="0"/>
                <a:cs typeface="Verdana" panose="020B0604030504040204" pitchFamily="34" charset="0"/>
              </a:rPr>
              <a:t> </a:t>
            </a:r>
            <a:r>
              <a:rPr lang="de-DE" altLang="de-DE" b="0" dirty="0">
                <a:solidFill>
                  <a:srgbClr val="000000"/>
                </a:solidFill>
                <a:latin typeface="Arial"/>
                <a:ea typeface="Verdana" panose="020B0604030504040204" pitchFamily="34" charset="0"/>
                <a:cs typeface="Verdana" panose="020B0604030504040204" pitchFamily="34" charset="0"/>
              </a:rPr>
              <a:t>in </a:t>
            </a:r>
            <a:r>
              <a:rPr lang="de-DE" altLang="de-DE" b="0" dirty="0" err="1">
                <a:solidFill>
                  <a:srgbClr val="000000"/>
                </a:solidFill>
                <a:latin typeface="Arial"/>
                <a:ea typeface="Verdana" panose="020B0604030504040204" pitchFamily="34" charset="0"/>
                <a:cs typeface="Verdana" panose="020B0604030504040204" pitchFamily="34" charset="0"/>
              </a:rPr>
              <a:t>bearings</a:t>
            </a:r>
            <a:r>
              <a:rPr lang="de-DE" altLang="de-DE" b="0" dirty="0">
                <a:solidFill>
                  <a:srgbClr val="000000"/>
                </a:solidFill>
                <a:latin typeface="Arial"/>
                <a:ea typeface="Verdana" panose="020B0604030504040204" pitchFamily="34" charset="0"/>
                <a:cs typeface="Verdana" panose="020B0604030504040204" pitchFamily="34" charset="0"/>
              </a:rPr>
              <a:t> and </a:t>
            </a:r>
            <a:r>
              <a:rPr lang="de-DE" altLang="de-DE" b="0" dirty="0" err="1">
                <a:solidFill>
                  <a:srgbClr val="000000"/>
                </a:solidFill>
                <a:latin typeface="Arial"/>
                <a:ea typeface="Verdana" panose="020B0604030504040204" pitchFamily="34" charset="0"/>
                <a:cs typeface="Verdana" panose="020B0604030504040204" pitchFamily="34" charset="0"/>
              </a:rPr>
              <a:t>seals</a:t>
            </a:r>
            <a:r>
              <a:rPr lang="de-DE" altLang="de-DE" b="0" dirty="0">
                <a:solidFill>
                  <a:srgbClr val="000000"/>
                </a:solidFill>
                <a:latin typeface="Arial"/>
                <a:ea typeface="Verdana" panose="020B0604030504040204" pitchFamily="34" charset="0"/>
                <a:cs typeface="Verdana" panose="020B0604030504040204" pitchFamily="34" charset="0"/>
              </a:rPr>
              <a:t> </a:t>
            </a:r>
          </a:p>
          <a:p>
            <a:pPr eaLnBrk="1" hangingPunct="1">
              <a:spcBef>
                <a:spcPct val="0"/>
              </a:spcBef>
              <a:buNone/>
              <a:defRPr/>
            </a:pPr>
            <a:r>
              <a:rPr lang="de-DE" altLang="de-DE" sz="1800" dirty="0">
                <a:solidFill>
                  <a:srgbClr val="000000"/>
                </a:solidFill>
              </a:rPr>
              <a:t>                                       </a:t>
            </a:r>
            <a:endParaRPr lang="de-DE" altLang="de-DE" sz="1800" dirty="0">
              <a:solidFill>
                <a:srgbClr val="000000"/>
              </a:solidFill>
              <a:latin typeface="Verdana" panose="020B0604030504040204" pitchFamily="34" charset="0"/>
            </a:endParaRPr>
          </a:p>
        </p:txBody>
      </p:sp>
      <p:pic>
        <p:nvPicPr>
          <p:cNvPr id="23556" name="Picture 10" descr="RUV_070629">
            <a:extLst>
              <a:ext uri="{FF2B5EF4-FFF2-40B4-BE49-F238E27FC236}">
                <a16:creationId xmlns:a16="http://schemas.microsoft.com/office/drawing/2014/main" id="{3F8EA7C8-9CAF-1DC9-5A97-1818E6E74B0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023" y="1677267"/>
            <a:ext cx="1930172" cy="3955595"/>
          </a:xfrm>
          <a:prstGeom prst="rect">
            <a:avLst/>
          </a:prstGeom>
          <a:noFill/>
          <a:ln>
            <a:noFill/>
          </a:ln>
          <a:effectLst>
            <a:outerShdw dist="35921" dir="2700000" algn="ctr" rotWithShape="0">
              <a:srgbClr val="DDDD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feil nach rechts 6">
            <a:extLst>
              <a:ext uri="{FF2B5EF4-FFF2-40B4-BE49-F238E27FC236}">
                <a16:creationId xmlns:a16="http://schemas.microsoft.com/office/drawing/2014/main" id="{FD26EAFD-A5BC-05E2-4B0A-F86544A47AE5}"/>
              </a:ext>
            </a:extLst>
          </p:cNvPr>
          <p:cNvSpPr/>
          <p:nvPr/>
        </p:nvSpPr>
        <p:spPr>
          <a:xfrm flipH="1">
            <a:off x="2005621" y="3872016"/>
            <a:ext cx="1196975" cy="44608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latin typeface="Arial"/>
            </a:endParaRPr>
          </a:p>
        </p:txBody>
      </p:sp>
      <p:sp>
        <p:nvSpPr>
          <p:cNvPr id="3" name="Titel 1">
            <a:extLst>
              <a:ext uri="{FF2B5EF4-FFF2-40B4-BE49-F238E27FC236}">
                <a16:creationId xmlns:a16="http://schemas.microsoft.com/office/drawing/2014/main" id="{90DE0021-5E5D-10E9-E66C-0003F70E4CE1}"/>
              </a:ext>
            </a:extLst>
          </p:cNvPr>
          <p:cNvSpPr txBox="1">
            <a:spLocks/>
          </p:cNvSpPr>
          <p:nvPr/>
        </p:nvSpPr>
        <p:spPr bwMode="auto">
          <a:xfrm>
            <a:off x="1058286" y="241825"/>
            <a:ext cx="8713787" cy="1011237"/>
          </a:xfrm>
          <a:prstGeom prst="rect">
            <a:avLst/>
          </a:prstGeom>
          <a:noFill/>
          <a:ln>
            <a:noFill/>
          </a:ln>
        </p:spPr>
        <p:txBody>
          <a:bodyP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r>
              <a:rPr lang="de-DE" altLang="de-DE" sz="2400" dirty="0">
                <a:solidFill>
                  <a:srgbClr val="0000FF"/>
                </a:solidFill>
                <a:latin typeface="Arial"/>
              </a:rPr>
              <a:t>Lateral </a:t>
            </a:r>
            <a:r>
              <a:rPr lang="de-DE" altLang="de-DE" sz="2400" dirty="0" err="1">
                <a:solidFill>
                  <a:srgbClr val="0000FF"/>
                </a:solidFill>
                <a:latin typeface="Arial"/>
              </a:rPr>
              <a:t>Vibrations</a:t>
            </a:r>
            <a:r>
              <a:rPr lang="de-DE" altLang="de-DE" sz="2400" dirty="0">
                <a:solidFill>
                  <a:srgbClr val="0000FF"/>
                </a:solidFill>
                <a:latin typeface="Arial"/>
              </a:rPr>
              <a:t> </a:t>
            </a:r>
            <a:r>
              <a:rPr lang="de-DE" altLang="de-DE" sz="2400" dirty="0" err="1">
                <a:solidFill>
                  <a:srgbClr val="0000FF"/>
                </a:solidFill>
                <a:latin typeface="Arial"/>
              </a:rPr>
              <a:t>of</a:t>
            </a:r>
            <a:r>
              <a:rPr lang="de-DE" altLang="de-DE" sz="2400" dirty="0">
                <a:solidFill>
                  <a:srgbClr val="0000FF"/>
                </a:solidFill>
                <a:latin typeface="Arial"/>
              </a:rPr>
              <a:t> The </a:t>
            </a:r>
            <a:r>
              <a:rPr lang="de-DE" altLang="de-DE" sz="2400" dirty="0" err="1">
                <a:solidFill>
                  <a:srgbClr val="0000FF"/>
                </a:solidFill>
                <a:latin typeface="Arial"/>
              </a:rPr>
              <a:t>Vertical</a:t>
            </a:r>
            <a:r>
              <a:rPr lang="de-DE" altLang="de-DE" sz="2400" dirty="0">
                <a:solidFill>
                  <a:srgbClr val="0000FF"/>
                </a:solidFill>
                <a:latin typeface="Arial"/>
              </a:rPr>
              <a:t> </a:t>
            </a:r>
            <a:r>
              <a:rPr lang="de-DE" altLang="de-DE" sz="2400" dirty="0" err="1">
                <a:solidFill>
                  <a:srgbClr val="0000FF"/>
                </a:solidFill>
                <a:latin typeface="Arial"/>
              </a:rPr>
              <a:t>Reactor</a:t>
            </a:r>
            <a:r>
              <a:rPr lang="de-DE" altLang="de-DE" sz="2400" dirty="0">
                <a:solidFill>
                  <a:srgbClr val="0000FF"/>
                </a:solidFill>
                <a:latin typeface="Arial"/>
              </a:rPr>
              <a:t> </a:t>
            </a:r>
            <a:r>
              <a:rPr lang="de-DE" altLang="de-DE" sz="2400" dirty="0" err="1">
                <a:solidFill>
                  <a:srgbClr val="0000FF"/>
                </a:solidFill>
                <a:latin typeface="Arial"/>
              </a:rPr>
              <a:t>Coolant</a:t>
            </a:r>
            <a:r>
              <a:rPr lang="de-DE" altLang="de-DE" sz="2400" dirty="0">
                <a:solidFill>
                  <a:srgbClr val="0000FF"/>
                </a:solidFill>
                <a:latin typeface="Arial"/>
              </a:rPr>
              <a:t> Pump</a:t>
            </a:r>
          </a:p>
          <a:p>
            <a:pPr eaLnBrk="1" hangingPunct="1">
              <a:defRPr/>
            </a:pPr>
            <a:r>
              <a:rPr lang="de-DE" sz="2400" b="0" dirty="0" err="1">
                <a:latin typeface="Arial"/>
              </a:rPr>
              <a:t>Characteristics</a:t>
            </a:r>
            <a:r>
              <a:rPr lang="de-DE" sz="2400" b="0" dirty="0">
                <a:latin typeface="Arial"/>
              </a:rPr>
              <a:t> </a:t>
            </a:r>
            <a:r>
              <a:rPr lang="de-DE" sz="2400" b="0" dirty="0" err="1">
                <a:latin typeface="Arial"/>
              </a:rPr>
              <a:t>of</a:t>
            </a:r>
            <a:r>
              <a:rPr lang="de-DE" sz="2400" b="0" dirty="0">
                <a:latin typeface="Arial"/>
              </a:rPr>
              <a:t> Lateral </a:t>
            </a:r>
            <a:r>
              <a:rPr lang="de-DE" sz="2400" b="0" dirty="0" err="1">
                <a:latin typeface="Arial"/>
              </a:rPr>
              <a:t>Vibrations</a:t>
            </a:r>
            <a:endParaRPr lang="de-DE" sz="2400" b="0" dirty="0">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3">
            <a:extLst>
              <a:ext uri="{FF2B5EF4-FFF2-40B4-BE49-F238E27FC236}">
                <a16:creationId xmlns:a16="http://schemas.microsoft.com/office/drawing/2014/main" id="{8EC3160C-2A66-E772-1B65-C360C8E9B60A}"/>
              </a:ext>
            </a:extLst>
          </p:cNvPr>
          <p:cNvSpPr txBox="1">
            <a:spLocks/>
          </p:cNvSpPr>
          <p:nvPr/>
        </p:nvSpPr>
        <p:spPr bwMode="auto">
          <a:xfrm>
            <a:off x="1893888" y="2555875"/>
            <a:ext cx="6877050" cy="838200"/>
          </a:xfrm>
          <a:prstGeom prst="rect">
            <a:avLst/>
          </a:prstGeom>
          <a:noFill/>
          <a:ln w="9525">
            <a:noFill/>
            <a:miter lim="800000"/>
            <a:headEnd/>
            <a:tailEnd/>
          </a:ln>
          <a:effectLst/>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de-DE" sz="2000" b="1" i="0" u="none" strike="noStrike" kern="0" cap="none" spc="0" normalizeH="0" baseline="0" noProof="0" dirty="0">
                <a:ln>
                  <a:noFill/>
                </a:ln>
                <a:solidFill>
                  <a:srgbClr val="000000"/>
                </a:solidFill>
                <a:effectLst/>
                <a:uLnTx/>
                <a:uFillTx/>
                <a:latin typeface="Arial"/>
                <a:ea typeface="+mn-ea"/>
                <a:cs typeface="+mn-cs"/>
              </a:rPr>
            </a:br>
            <a:r>
              <a:rPr kumimoji="0" lang="de-DE" sz="2000" b="1" i="0" u="none" strike="noStrike" kern="0" cap="none" spc="0" normalizeH="0" baseline="0" noProof="0" dirty="0">
                <a:ln>
                  <a:noFill/>
                </a:ln>
                <a:solidFill>
                  <a:srgbClr val="000000"/>
                </a:solidFill>
                <a:effectLst/>
                <a:uLnTx/>
                <a:uFillTx/>
                <a:latin typeface="Arial"/>
                <a:ea typeface="+mn-ea"/>
                <a:cs typeface="+mn-cs"/>
              </a:rPr>
              <a:t>		</a:t>
            </a:r>
          </a:p>
        </p:txBody>
      </p:sp>
      <p:sp>
        <p:nvSpPr>
          <p:cNvPr id="5" name="Textfeld 4">
            <a:extLst>
              <a:ext uri="{FF2B5EF4-FFF2-40B4-BE49-F238E27FC236}">
                <a16:creationId xmlns:a16="http://schemas.microsoft.com/office/drawing/2014/main" id="{07240E44-DC61-FF18-3D6B-E62916EA6331}"/>
              </a:ext>
            </a:extLst>
          </p:cNvPr>
          <p:cNvSpPr txBox="1">
            <a:spLocks noChangeArrowheads="1"/>
          </p:cNvSpPr>
          <p:nvPr/>
        </p:nvSpPr>
        <p:spPr bwMode="auto">
          <a:xfrm>
            <a:off x="866628" y="1097895"/>
            <a:ext cx="11020572" cy="5570756"/>
          </a:xfrm>
          <a:prstGeom prst="rect">
            <a:avLst/>
          </a:prstGeom>
          <a:noFill/>
          <a:ln>
            <a:noFill/>
          </a:ln>
        </p:spPr>
        <p:txBody>
          <a:bodyPr wrap="square">
            <a:spAutoFit/>
          </a:bodyPr>
          <a:lstStyle>
            <a:lvl1pPr marL="361950" indent="-361950"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20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err="1">
                <a:ln>
                  <a:noFill/>
                </a:ln>
                <a:effectLst/>
                <a:uLnTx/>
                <a:uFillTx/>
                <a:latin typeface="Arial" charset="0"/>
                <a:ea typeface="+mn-ea"/>
                <a:cs typeface="+mn-cs"/>
              </a:rPr>
              <a:t>Vertical</a:t>
            </a:r>
            <a:r>
              <a:rPr kumimoji="0" lang="de-DE" altLang="de-DE" sz="2400" b="1" i="0" u="none" strike="noStrike" kern="1200" cap="none" spc="0" normalizeH="0" baseline="0" noProof="0" dirty="0">
                <a:ln>
                  <a:noFill/>
                </a:ln>
                <a:effectLst/>
                <a:uLnTx/>
                <a:uFillTx/>
                <a:latin typeface="Arial" charset="0"/>
                <a:ea typeface="+mn-ea"/>
                <a:cs typeface="+mn-cs"/>
              </a:rPr>
              <a:t> and Horizontal Pump</a:t>
            </a:r>
            <a:r>
              <a:rPr kumimoji="0" lang="de-DE" altLang="de-DE" sz="2400" b="1" i="0" u="none" strike="noStrike" kern="1200" cap="none" spc="0" normalizeH="0" noProof="0" dirty="0">
                <a:ln>
                  <a:noFill/>
                </a:ln>
                <a:effectLst/>
                <a:uLnTx/>
                <a:uFillTx/>
                <a:latin typeface="Arial" charset="0"/>
                <a:ea typeface="+mn-ea"/>
                <a:cs typeface="+mn-cs"/>
              </a:rPr>
              <a:t> Systems in </a:t>
            </a:r>
            <a:r>
              <a:rPr kumimoji="0" lang="de-DE" altLang="de-DE" sz="2400" b="1" i="0" u="none" strike="noStrike" kern="1200" cap="none" spc="0" normalizeH="0" noProof="0" dirty="0" err="1">
                <a:ln>
                  <a:noFill/>
                </a:ln>
                <a:effectLst/>
                <a:uLnTx/>
                <a:uFillTx/>
                <a:latin typeface="Arial" charset="0"/>
                <a:ea typeface="+mn-ea"/>
                <a:cs typeface="+mn-cs"/>
              </a:rPr>
              <a:t>Nuclear</a:t>
            </a:r>
            <a:r>
              <a:rPr kumimoji="0" lang="de-DE" altLang="de-DE" sz="2400" b="1" i="0" u="none" strike="noStrike" kern="1200" cap="none" spc="0" normalizeH="0" noProof="0" dirty="0">
                <a:ln>
                  <a:noFill/>
                </a:ln>
                <a:effectLst/>
                <a:uLnTx/>
                <a:uFillTx/>
                <a:latin typeface="Arial" charset="0"/>
                <a:ea typeface="+mn-ea"/>
                <a:cs typeface="+mn-cs"/>
              </a:rPr>
              <a:t> Power Plants</a:t>
            </a:r>
            <a:endParaRPr kumimoji="0" lang="de-DE" altLang="de-DE" sz="2400" b="1" i="0" u="none" strike="noStrike" kern="1200" cap="none" spc="0" normalizeH="0" baseline="0" noProof="0" dirty="0">
              <a:ln>
                <a:noFill/>
              </a:ln>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effectLst/>
                <a:uLnTx/>
                <a:uFillTx/>
                <a:latin typeface="Arial" charset="0"/>
                <a:ea typeface="+mn-ea"/>
                <a:cs typeface="+mn-cs"/>
              </a:rPr>
              <a:t>A </a:t>
            </a:r>
            <a:r>
              <a:rPr kumimoji="0" lang="de-DE" altLang="de-DE" sz="2400" b="1" i="0" u="none" strike="noStrike" kern="1200" cap="none" spc="0" normalizeH="0" baseline="0" noProof="0" dirty="0" err="1">
                <a:ln>
                  <a:noFill/>
                </a:ln>
                <a:effectLst/>
                <a:uLnTx/>
                <a:uFillTx/>
                <a:latin typeface="Arial" charset="0"/>
                <a:ea typeface="+mn-ea"/>
                <a:cs typeface="+mn-cs"/>
              </a:rPr>
              <a:t>typical</a:t>
            </a:r>
            <a:r>
              <a:rPr kumimoji="0" lang="de-DE" altLang="de-DE" sz="2400" b="1" i="0" u="none" strike="noStrike" kern="1200" cap="none" spc="0" normalizeH="0" baseline="0" noProof="0" dirty="0">
                <a:ln>
                  <a:noFill/>
                </a:ln>
                <a:effectLst/>
                <a:uLnTx/>
                <a:uFillTx/>
                <a:latin typeface="Arial" charset="0"/>
                <a:ea typeface="+mn-ea"/>
                <a:cs typeface="+mn-cs"/>
              </a:rPr>
              <a:t>  </a:t>
            </a:r>
            <a:r>
              <a:rPr kumimoji="0" lang="de-DE" altLang="de-DE" sz="2400" b="1" i="0" u="none" strike="noStrike" kern="1200" cap="none" spc="0" normalizeH="0" baseline="0" noProof="0" dirty="0" err="1">
                <a:ln>
                  <a:noFill/>
                </a:ln>
                <a:effectLst/>
                <a:uLnTx/>
                <a:uFillTx/>
                <a:latin typeface="Arial" charset="0"/>
                <a:ea typeface="+mn-ea"/>
                <a:cs typeface="+mn-cs"/>
              </a:rPr>
              <a:t>Vertical</a:t>
            </a:r>
            <a:r>
              <a:rPr kumimoji="0" lang="de-DE" altLang="de-DE" sz="2400" b="1" i="0" u="none" strike="noStrike" kern="1200" cap="none" spc="0" normalizeH="0" baseline="0" noProof="0" dirty="0">
                <a:ln>
                  <a:noFill/>
                </a:ln>
                <a:effectLst/>
                <a:uLnTx/>
                <a:uFillTx/>
                <a:latin typeface="Arial" charset="0"/>
                <a:ea typeface="+mn-ea"/>
                <a:cs typeface="+mn-cs"/>
              </a:rPr>
              <a:t> </a:t>
            </a:r>
            <a:r>
              <a:rPr kumimoji="0" lang="de-DE" altLang="de-DE" sz="2400" b="1" i="0" u="none" strike="noStrike" kern="1200" cap="none" spc="0" normalizeH="0" baseline="0" noProof="0" dirty="0" err="1">
                <a:ln>
                  <a:noFill/>
                </a:ln>
                <a:effectLst/>
                <a:uLnTx/>
                <a:uFillTx/>
                <a:latin typeface="Arial" charset="0"/>
                <a:ea typeface="+mn-ea"/>
                <a:cs typeface="+mn-cs"/>
              </a:rPr>
              <a:t>Reactor</a:t>
            </a:r>
            <a:r>
              <a:rPr kumimoji="0" lang="de-DE" altLang="de-DE" sz="2400" b="1" i="0" u="none" strike="noStrike" kern="1200" cap="none" spc="0" normalizeH="0" baseline="0" noProof="0" dirty="0">
                <a:ln>
                  <a:noFill/>
                </a:ln>
                <a:effectLst/>
                <a:uLnTx/>
                <a:uFillTx/>
                <a:latin typeface="Arial" charset="0"/>
                <a:ea typeface="+mn-ea"/>
                <a:cs typeface="+mn-cs"/>
              </a:rPr>
              <a:t> </a:t>
            </a:r>
            <a:r>
              <a:rPr kumimoji="0" lang="de-DE" altLang="de-DE" sz="2400" b="1" i="0" u="none" strike="noStrike" kern="1200" cap="none" spc="0" normalizeH="0" baseline="0" noProof="0" dirty="0" err="1">
                <a:ln>
                  <a:noFill/>
                </a:ln>
                <a:effectLst/>
                <a:uLnTx/>
                <a:uFillTx/>
                <a:latin typeface="Arial" charset="0"/>
                <a:ea typeface="+mn-ea"/>
                <a:cs typeface="+mn-cs"/>
              </a:rPr>
              <a:t>Coolant</a:t>
            </a:r>
            <a:r>
              <a:rPr kumimoji="0" lang="de-DE" altLang="de-DE" sz="2400" b="1" i="0" u="none" strike="noStrike" kern="1200" cap="none" spc="0" normalizeH="0" baseline="0" noProof="0" dirty="0">
                <a:ln>
                  <a:noFill/>
                </a:ln>
                <a:effectLst/>
                <a:uLnTx/>
                <a:uFillTx/>
                <a:latin typeface="Arial" charset="0"/>
                <a:ea typeface="+mn-ea"/>
                <a:cs typeface="+mn-cs"/>
              </a:rPr>
              <a:t> Pump</a:t>
            </a:r>
          </a:p>
          <a:p>
            <a:pPr marL="0" marR="0" lvl="0" indent="0" algn="l" defTabSz="914400" rtl="0" eaLnBrk="1" fontAlgn="base" latinLnBrk="0" hangingPunct="1">
              <a:lnSpc>
                <a:spcPct val="100000"/>
              </a:lnSpc>
              <a:spcBef>
                <a:spcPct val="0"/>
              </a:spcBef>
              <a:spcAft>
                <a:spcPct val="0"/>
              </a:spcAft>
              <a:buClrTx/>
              <a:buSzTx/>
              <a:tabLst/>
              <a:defRPr/>
            </a:pPr>
            <a:endParaRPr kumimoji="0" lang="de-DE" altLang="de-DE" sz="2400" b="1" i="0" u="none" strike="noStrike" kern="1200" cap="none" spc="0" normalizeH="0" baseline="0" noProof="0" dirty="0">
              <a:ln>
                <a:noFill/>
              </a:ln>
              <a:solidFill>
                <a:srgbClr val="0000FF"/>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Lateral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Vibrations</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Pump</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Modelling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Pump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with</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Interactions</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Monitoring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Pump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during</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Operation</a:t>
            </a:r>
          </a:p>
          <a:p>
            <a:pPr marL="0" marR="0" lvl="0" indent="0" algn="l" defTabSz="914400" rtl="0" eaLnBrk="1" fontAlgn="base" latinLnBrk="0" hangingPunct="1">
              <a:lnSpc>
                <a:spcPct val="100000"/>
              </a:lnSpc>
              <a:spcBef>
                <a:spcPct val="0"/>
              </a:spcBef>
              <a:spcAft>
                <a:spcPct val="0"/>
              </a:spcAft>
              <a:buClrTx/>
              <a:buSzTx/>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Vibration</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Phenomena</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lang="de-DE" altLang="de-DE" sz="2400" dirty="0" err="1">
                <a:solidFill>
                  <a:srgbClr val="000000"/>
                </a:solidFill>
                <a:latin typeface="Arial" charset="0"/>
              </a:rPr>
              <a:t>for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Pump</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lang="de-DE" altLang="de-DE" sz="2400" baseline="0" dirty="0">
              <a:solidFill>
                <a:srgbClr val="000000"/>
              </a:solidFill>
              <a:latin typeface="Arial" charset="0"/>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Vibration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Phenomena</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Condenser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Cooling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Water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Pump </a:t>
            </a: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7108" name="Rechteck 1">
            <a:extLst>
              <a:ext uri="{FF2B5EF4-FFF2-40B4-BE49-F238E27FC236}">
                <a16:creationId xmlns:a16="http://schemas.microsoft.com/office/drawing/2014/main" id="{73D62BC3-6968-894E-0025-EA65A3EC0C0F}"/>
              </a:ext>
            </a:extLst>
          </p:cNvPr>
          <p:cNvSpPr>
            <a:spLocks noChangeArrowheads="1"/>
          </p:cNvSpPr>
          <p:nvPr/>
        </p:nvSpPr>
        <p:spPr bwMode="auto">
          <a:xfrm>
            <a:off x="753628" y="317585"/>
            <a:ext cx="10468553" cy="48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Verdana" panose="020B0604030504040204" pitchFamily="34" charset="0"/>
              </a:defRPr>
            </a:lvl1pPr>
            <a:lvl2pPr marL="742950" indent="-285750">
              <a:defRPr b="1">
                <a:solidFill>
                  <a:schemeClr val="tx1"/>
                </a:solidFill>
                <a:latin typeface="Verdana" panose="020B0604030504040204" pitchFamily="34" charset="0"/>
              </a:defRPr>
            </a:lvl2pPr>
            <a:lvl3pPr marL="1143000" indent="-228600">
              <a:defRPr b="1">
                <a:solidFill>
                  <a:schemeClr val="tx1"/>
                </a:solidFill>
                <a:latin typeface="Verdana" panose="020B0604030504040204" pitchFamily="34" charset="0"/>
              </a:defRPr>
            </a:lvl3pPr>
            <a:lvl4pPr marL="1600200" indent="-228600">
              <a:defRPr b="1">
                <a:solidFill>
                  <a:schemeClr val="tx1"/>
                </a:solidFill>
                <a:latin typeface="Verdana" panose="020B0604030504040204" pitchFamily="34" charset="0"/>
              </a:defRPr>
            </a:lvl4pPr>
            <a:lvl5pPr marL="2057400" indent="-228600">
              <a:defRPr b="1">
                <a:solidFill>
                  <a:schemeClr val="tx1"/>
                </a:solidFill>
                <a:latin typeface="Verdana" panose="020B060403050404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defRPr>
            </a:lvl9pPr>
          </a:lstStyle>
          <a:p>
            <a:pPr marL="0" marR="0" lvl="0" indent="0" algn="l" defTabSz="914400" rtl="0" eaLnBrk="0" fontAlgn="base" latinLnBrk="0" hangingPunct="0">
              <a:lnSpc>
                <a:spcPct val="107000"/>
              </a:lnSpc>
              <a:spcBef>
                <a:spcPct val="0"/>
              </a:spcBef>
              <a:spcAft>
                <a:spcPts val="800"/>
              </a:spcAft>
              <a:buClrTx/>
              <a:buSzTx/>
              <a:buFont typeface="Wingdings" panose="05000000000000000000" pitchFamily="2" charset="2"/>
              <a:buNone/>
              <a:tabLst/>
              <a:defRPr/>
            </a:pPr>
            <a:r>
              <a:rPr kumimoji="0" lang="de-DE" altLang="de-DE" sz="2600" b="1" i="0" u="none" strike="noStrike" kern="1200" cap="none" spc="0" normalizeH="0" baseline="0" noProof="0" dirty="0" err="1">
                <a:ln>
                  <a:noFill/>
                </a:ln>
                <a:solidFill>
                  <a:srgbClr val="000000"/>
                </a:solidFill>
                <a:effectLst/>
                <a:uLnTx/>
                <a:uFillTx/>
                <a:latin typeface="Arial"/>
                <a:ea typeface="+mn-ea"/>
                <a:cs typeface="+mn-cs"/>
              </a:rPr>
              <a:t>Lecture</a:t>
            </a:r>
            <a:r>
              <a:rPr kumimoji="0" lang="de-DE" altLang="de-DE" sz="2600" b="1" i="0" u="none" strike="noStrike" kern="1200" cap="none" spc="0" normalizeH="0" baseline="0" noProof="0" dirty="0">
                <a:ln>
                  <a:noFill/>
                </a:ln>
                <a:solidFill>
                  <a:srgbClr val="000000"/>
                </a:solidFill>
                <a:effectLst/>
                <a:uLnTx/>
                <a:uFillTx/>
                <a:latin typeface="Arial"/>
                <a:ea typeface="+mn-ea"/>
                <a:cs typeface="+mn-cs"/>
              </a:rPr>
              <a:t> III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Vibrations</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of</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Cooling Pumps in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Nuclear</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Power Plants</a:t>
            </a:r>
          </a:p>
        </p:txBody>
      </p:sp>
    </p:spTree>
    <p:extLst>
      <p:ext uri="{BB962C8B-B14F-4D97-AF65-F5344CB8AC3E}">
        <p14:creationId xmlns:p14="http://schemas.microsoft.com/office/powerpoint/2010/main" val="2524114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6EE571AE-7C46-61A3-FD9E-26C6F9C16D8C}"/>
              </a:ext>
            </a:extLst>
          </p:cNvPr>
          <p:cNvSpPr txBox="1"/>
          <p:nvPr/>
        </p:nvSpPr>
        <p:spPr>
          <a:xfrm>
            <a:off x="1730376" y="2092326"/>
            <a:ext cx="2519363" cy="708025"/>
          </a:xfrm>
          <a:prstGeom prst="rect">
            <a:avLst/>
          </a:prstGeom>
          <a:solidFill>
            <a:srgbClr val="38E888"/>
          </a:solidFill>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2000" dirty="0">
                <a:solidFill>
                  <a:srgbClr val="000000"/>
                </a:solidFill>
                <a:latin typeface="Arial"/>
              </a:rPr>
              <a:t>Vibrations  of </a:t>
            </a:r>
          </a:p>
          <a:p>
            <a:pPr algn="ctr" eaLnBrk="1" hangingPunct="1">
              <a:defRPr/>
            </a:pPr>
            <a:r>
              <a:rPr lang="en-US" sz="2000" dirty="0">
                <a:solidFill>
                  <a:srgbClr val="000000"/>
                </a:solidFill>
                <a:latin typeface="Arial"/>
              </a:rPr>
              <a:t>Pump System</a:t>
            </a:r>
          </a:p>
        </p:txBody>
      </p:sp>
      <p:sp>
        <p:nvSpPr>
          <p:cNvPr id="5" name="Textfeld 4">
            <a:extLst>
              <a:ext uri="{FF2B5EF4-FFF2-40B4-BE49-F238E27FC236}">
                <a16:creationId xmlns:a16="http://schemas.microsoft.com/office/drawing/2014/main" id="{2410CDE0-7C34-2423-4CAD-917E00C3E9B2}"/>
              </a:ext>
            </a:extLst>
          </p:cNvPr>
          <p:cNvSpPr txBox="1"/>
          <p:nvPr/>
        </p:nvSpPr>
        <p:spPr>
          <a:xfrm>
            <a:off x="4860925" y="2114551"/>
            <a:ext cx="2520950" cy="708025"/>
          </a:xfrm>
          <a:prstGeom prst="rect">
            <a:avLst/>
          </a:prstGeom>
          <a:solidFill>
            <a:srgbClr val="8EB4E3"/>
          </a:solidFill>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2000" dirty="0">
                <a:solidFill>
                  <a:srgbClr val="000000"/>
                </a:solidFill>
                <a:latin typeface="Arial"/>
              </a:rPr>
              <a:t>Dynamics of </a:t>
            </a:r>
          </a:p>
          <a:p>
            <a:pPr algn="ctr" eaLnBrk="1" hangingPunct="1">
              <a:defRPr/>
            </a:pPr>
            <a:r>
              <a:rPr lang="en-US" sz="2000" dirty="0">
                <a:solidFill>
                  <a:srgbClr val="000000"/>
                </a:solidFill>
                <a:latin typeface="Arial"/>
              </a:rPr>
              <a:t>Pump System</a:t>
            </a:r>
          </a:p>
        </p:txBody>
      </p:sp>
      <p:sp>
        <p:nvSpPr>
          <p:cNvPr id="6" name="Textfeld 5">
            <a:extLst>
              <a:ext uri="{FF2B5EF4-FFF2-40B4-BE49-F238E27FC236}">
                <a16:creationId xmlns:a16="http://schemas.microsoft.com/office/drawing/2014/main" id="{41A35E16-2EAF-A015-726A-0D20BFB47B36}"/>
              </a:ext>
            </a:extLst>
          </p:cNvPr>
          <p:cNvSpPr txBox="1"/>
          <p:nvPr/>
        </p:nvSpPr>
        <p:spPr>
          <a:xfrm>
            <a:off x="7958138" y="2114551"/>
            <a:ext cx="2519362" cy="708025"/>
          </a:xfrm>
          <a:prstGeom prst="rect">
            <a:avLst/>
          </a:prstGeom>
          <a:solidFill>
            <a:srgbClr val="FF7C80"/>
          </a:solidFill>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dirty="0">
                <a:solidFill>
                  <a:srgbClr val="000000"/>
                </a:solidFill>
                <a:latin typeface="Frutiger LT Com 55 Roman" panose="020B0503030504020204" pitchFamily="34" charset="0"/>
              </a:rPr>
              <a:t> </a:t>
            </a:r>
            <a:r>
              <a:rPr lang="en-US" sz="2000" dirty="0">
                <a:solidFill>
                  <a:srgbClr val="000000"/>
                </a:solidFill>
                <a:latin typeface="Arial"/>
              </a:rPr>
              <a:t>Excitation of  </a:t>
            </a:r>
          </a:p>
          <a:p>
            <a:pPr algn="ctr" eaLnBrk="1" hangingPunct="1">
              <a:defRPr/>
            </a:pPr>
            <a:r>
              <a:rPr lang="en-US" sz="2000" dirty="0">
                <a:solidFill>
                  <a:srgbClr val="000000"/>
                </a:solidFill>
                <a:latin typeface="Arial"/>
              </a:rPr>
              <a:t>Pump </a:t>
            </a:r>
            <a:r>
              <a:rPr lang="en-US" sz="2000" dirty="0" err="1">
                <a:solidFill>
                  <a:srgbClr val="000000"/>
                </a:solidFill>
                <a:latin typeface="Arial"/>
              </a:rPr>
              <a:t>Sytem</a:t>
            </a:r>
            <a:endParaRPr lang="en-US" sz="2000" dirty="0">
              <a:solidFill>
                <a:srgbClr val="000000"/>
              </a:solidFill>
              <a:latin typeface="Arial"/>
            </a:endParaRPr>
          </a:p>
        </p:txBody>
      </p:sp>
      <p:sp>
        <p:nvSpPr>
          <p:cNvPr id="7" name="Textfeld 6">
            <a:extLst>
              <a:ext uri="{FF2B5EF4-FFF2-40B4-BE49-F238E27FC236}">
                <a16:creationId xmlns:a16="http://schemas.microsoft.com/office/drawing/2014/main" id="{6EFB995D-DC9E-99F6-CB34-B8005F4110E8}"/>
              </a:ext>
            </a:extLst>
          </p:cNvPr>
          <p:cNvSpPr txBox="1"/>
          <p:nvPr/>
        </p:nvSpPr>
        <p:spPr>
          <a:xfrm>
            <a:off x="4371976" y="2122488"/>
            <a:ext cx="411163" cy="646112"/>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3600" dirty="0">
                <a:solidFill>
                  <a:srgbClr val="000000"/>
                </a:solidFill>
                <a:latin typeface="Arial"/>
              </a:rPr>
              <a:t>=</a:t>
            </a:r>
          </a:p>
        </p:txBody>
      </p:sp>
      <p:sp>
        <p:nvSpPr>
          <p:cNvPr id="8" name="Textfeld 7">
            <a:extLst>
              <a:ext uri="{FF2B5EF4-FFF2-40B4-BE49-F238E27FC236}">
                <a16:creationId xmlns:a16="http://schemas.microsoft.com/office/drawing/2014/main" id="{16D2C958-81F9-9773-3226-86D9695E654B}"/>
              </a:ext>
            </a:extLst>
          </p:cNvPr>
          <p:cNvSpPr txBox="1"/>
          <p:nvPr/>
        </p:nvSpPr>
        <p:spPr>
          <a:xfrm>
            <a:off x="7473951" y="2179638"/>
            <a:ext cx="411163" cy="646112"/>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3600" dirty="0">
                <a:solidFill>
                  <a:srgbClr val="000000"/>
                </a:solidFill>
                <a:latin typeface="Arial"/>
              </a:rPr>
              <a:t>x</a:t>
            </a:r>
          </a:p>
        </p:txBody>
      </p:sp>
      <p:sp>
        <p:nvSpPr>
          <p:cNvPr id="9" name="Textfeld 8">
            <a:extLst>
              <a:ext uri="{FF2B5EF4-FFF2-40B4-BE49-F238E27FC236}">
                <a16:creationId xmlns:a16="http://schemas.microsoft.com/office/drawing/2014/main" id="{9335EAF6-67FD-F841-BCAB-BD31C7E6A6EA}"/>
              </a:ext>
            </a:extLst>
          </p:cNvPr>
          <p:cNvSpPr txBox="1"/>
          <p:nvPr/>
        </p:nvSpPr>
        <p:spPr>
          <a:xfrm>
            <a:off x="1693863" y="3490913"/>
            <a:ext cx="2519362" cy="400050"/>
          </a:xfrm>
          <a:prstGeom prst="rect">
            <a:avLst/>
          </a:prstGeom>
          <a:noFill/>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2000" dirty="0">
                <a:solidFill>
                  <a:srgbClr val="000000"/>
                </a:solidFill>
                <a:latin typeface="Arial"/>
              </a:rPr>
              <a:t>Output</a:t>
            </a:r>
          </a:p>
        </p:txBody>
      </p:sp>
      <p:sp>
        <p:nvSpPr>
          <p:cNvPr id="10" name="Textfeld 9">
            <a:extLst>
              <a:ext uri="{FF2B5EF4-FFF2-40B4-BE49-F238E27FC236}">
                <a16:creationId xmlns:a16="http://schemas.microsoft.com/office/drawing/2014/main" id="{BC4B3A11-01DA-8F1A-B20B-970939B01F2F}"/>
              </a:ext>
            </a:extLst>
          </p:cNvPr>
          <p:cNvSpPr txBox="1"/>
          <p:nvPr/>
        </p:nvSpPr>
        <p:spPr>
          <a:xfrm>
            <a:off x="4897438" y="3490913"/>
            <a:ext cx="2520950" cy="400050"/>
          </a:xfrm>
          <a:prstGeom prst="rect">
            <a:avLst/>
          </a:prstGeom>
          <a:noFill/>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2000" dirty="0">
                <a:solidFill>
                  <a:srgbClr val="000000"/>
                </a:solidFill>
                <a:latin typeface="Arial"/>
              </a:rPr>
              <a:t>Pump System</a:t>
            </a:r>
          </a:p>
        </p:txBody>
      </p:sp>
      <p:sp>
        <p:nvSpPr>
          <p:cNvPr id="11" name="Textfeld 10">
            <a:extLst>
              <a:ext uri="{FF2B5EF4-FFF2-40B4-BE49-F238E27FC236}">
                <a16:creationId xmlns:a16="http://schemas.microsoft.com/office/drawing/2014/main" id="{CCB9C070-B770-3C18-4F83-A03BB054B7FC}"/>
              </a:ext>
            </a:extLst>
          </p:cNvPr>
          <p:cNvSpPr txBox="1"/>
          <p:nvPr/>
        </p:nvSpPr>
        <p:spPr>
          <a:xfrm>
            <a:off x="7958138" y="3490913"/>
            <a:ext cx="2519362" cy="400050"/>
          </a:xfrm>
          <a:prstGeom prst="rect">
            <a:avLst/>
          </a:prstGeom>
          <a:noFill/>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2000" dirty="0">
                <a:solidFill>
                  <a:srgbClr val="000000"/>
                </a:solidFill>
                <a:latin typeface="Arial"/>
              </a:rPr>
              <a:t>Input</a:t>
            </a:r>
          </a:p>
        </p:txBody>
      </p:sp>
      <p:sp>
        <p:nvSpPr>
          <p:cNvPr id="34826" name="Geschweifte Klammer rechts 11">
            <a:extLst>
              <a:ext uri="{FF2B5EF4-FFF2-40B4-BE49-F238E27FC236}">
                <a16:creationId xmlns:a16="http://schemas.microsoft.com/office/drawing/2014/main" id="{8D918370-3E0A-A7B1-C7D4-3F8D3169C082}"/>
              </a:ext>
            </a:extLst>
          </p:cNvPr>
          <p:cNvSpPr>
            <a:spLocks/>
          </p:cNvSpPr>
          <p:nvPr/>
        </p:nvSpPr>
        <p:spPr bwMode="auto">
          <a:xfrm rot="5400000">
            <a:off x="2682875" y="3303588"/>
            <a:ext cx="541338" cy="2519362"/>
          </a:xfrm>
          <a:prstGeom prst="rightBrace">
            <a:avLst>
              <a:gd name="adj1" fmla="val 8338"/>
              <a:gd name="adj2" fmla="val 50000"/>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spcAft>
                <a:spcPct val="40000"/>
              </a:spcAft>
              <a:buNone/>
            </a:pPr>
            <a:endParaRPr lang="de-DE" altLang="de-DE" sz="1800" b="0">
              <a:solidFill>
                <a:srgbClr val="000000"/>
              </a:solidFill>
              <a:latin typeface="Frutiger LT Com 55 Roman" pitchFamily="34" charset="0"/>
            </a:endParaRPr>
          </a:p>
        </p:txBody>
      </p:sp>
      <p:sp>
        <p:nvSpPr>
          <p:cNvPr id="34827" name="Geschweifte Klammer rechts 12">
            <a:extLst>
              <a:ext uri="{FF2B5EF4-FFF2-40B4-BE49-F238E27FC236}">
                <a16:creationId xmlns:a16="http://schemas.microsoft.com/office/drawing/2014/main" id="{89F703AE-75FD-5638-2FDC-5E10807088D9}"/>
              </a:ext>
            </a:extLst>
          </p:cNvPr>
          <p:cNvSpPr>
            <a:spLocks/>
          </p:cNvSpPr>
          <p:nvPr/>
        </p:nvSpPr>
        <p:spPr bwMode="auto">
          <a:xfrm rot="5400000">
            <a:off x="5851525" y="3303588"/>
            <a:ext cx="541338" cy="2519362"/>
          </a:xfrm>
          <a:prstGeom prst="rightBrace">
            <a:avLst>
              <a:gd name="adj1" fmla="val 8338"/>
              <a:gd name="adj2" fmla="val 50000"/>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spcAft>
                <a:spcPct val="40000"/>
              </a:spcAft>
              <a:buNone/>
            </a:pPr>
            <a:endParaRPr lang="de-DE" altLang="de-DE" sz="1800" b="0">
              <a:solidFill>
                <a:srgbClr val="000000"/>
              </a:solidFill>
              <a:latin typeface="Frutiger LT Com 55 Roman" pitchFamily="34" charset="0"/>
            </a:endParaRPr>
          </a:p>
        </p:txBody>
      </p:sp>
      <p:sp>
        <p:nvSpPr>
          <p:cNvPr id="34828" name="Geschweifte Klammer rechts 13">
            <a:extLst>
              <a:ext uri="{FF2B5EF4-FFF2-40B4-BE49-F238E27FC236}">
                <a16:creationId xmlns:a16="http://schemas.microsoft.com/office/drawing/2014/main" id="{5B7DA543-895F-6BD2-F1A3-6474739A2914}"/>
              </a:ext>
            </a:extLst>
          </p:cNvPr>
          <p:cNvSpPr>
            <a:spLocks/>
          </p:cNvSpPr>
          <p:nvPr/>
        </p:nvSpPr>
        <p:spPr bwMode="auto">
          <a:xfrm rot="5400000">
            <a:off x="8947150" y="3303588"/>
            <a:ext cx="541338" cy="2519362"/>
          </a:xfrm>
          <a:prstGeom prst="rightBrace">
            <a:avLst>
              <a:gd name="adj1" fmla="val 8338"/>
              <a:gd name="adj2" fmla="val 50000"/>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spcAft>
                <a:spcPct val="40000"/>
              </a:spcAft>
              <a:buNone/>
            </a:pPr>
            <a:endParaRPr lang="de-DE" altLang="de-DE" sz="1800" b="0">
              <a:solidFill>
                <a:srgbClr val="000000"/>
              </a:solidFill>
              <a:latin typeface="Frutiger LT Com 55 Roman" pitchFamily="34" charset="0"/>
            </a:endParaRPr>
          </a:p>
        </p:txBody>
      </p:sp>
      <p:sp>
        <p:nvSpPr>
          <p:cNvPr id="22542" name="Textfeld 14">
            <a:extLst>
              <a:ext uri="{FF2B5EF4-FFF2-40B4-BE49-F238E27FC236}">
                <a16:creationId xmlns:a16="http://schemas.microsoft.com/office/drawing/2014/main" id="{CC9F8DAF-5382-3641-BCD8-027AEE1B091E}"/>
              </a:ext>
            </a:extLst>
          </p:cNvPr>
          <p:cNvSpPr txBox="1">
            <a:spLocks noChangeArrowheads="1"/>
          </p:cNvSpPr>
          <p:nvPr/>
        </p:nvSpPr>
        <p:spPr bwMode="auto">
          <a:xfrm>
            <a:off x="1693864" y="4833938"/>
            <a:ext cx="2592387" cy="400050"/>
          </a:xfrm>
          <a:prstGeom prst="rect">
            <a:avLst/>
          </a:prstGeom>
          <a:noFill/>
          <a:ln>
            <a:noFill/>
          </a:ln>
        </p:spPr>
        <p:txBody>
          <a:bodyPr>
            <a:spAutoFit/>
          </a:bodyPr>
          <a:lstStyle>
            <a:lvl1pPr>
              <a:spcBef>
                <a:spcPct val="20000"/>
              </a:spcBef>
              <a:buFont typeface="Wingdings" pitchFamily="2" charset="2"/>
              <a:buChar char="§"/>
              <a:defRPr sz="2000">
                <a:solidFill>
                  <a:schemeClr val="tx1"/>
                </a:solidFill>
                <a:latin typeface="Arial" charset="0"/>
              </a:defRPr>
            </a:lvl1pPr>
            <a:lvl2pPr marL="742950" indent="-285750">
              <a:spcBef>
                <a:spcPct val="20000"/>
              </a:spcBef>
              <a:buFont typeface="Wingdings" pitchFamily="2" charset="2"/>
              <a:buChar char="§"/>
              <a:defRPr>
                <a:solidFill>
                  <a:schemeClr val="tx1"/>
                </a:solidFill>
                <a:latin typeface="Arial" charset="0"/>
              </a:defRPr>
            </a:lvl2pPr>
            <a:lvl3pPr marL="1143000" indent="-228600">
              <a:spcBef>
                <a:spcPct val="20000"/>
              </a:spcBef>
              <a:buFont typeface="Wingdings" pitchFamily="2" charset="2"/>
              <a:buChar char="§"/>
              <a:defRPr>
                <a:solidFill>
                  <a:schemeClr val="tx1"/>
                </a:solidFill>
                <a:latin typeface="Arial" charset="0"/>
              </a:defRPr>
            </a:lvl3pPr>
            <a:lvl4pPr marL="1600200" indent="-228600">
              <a:spcBef>
                <a:spcPct val="20000"/>
              </a:spcBef>
              <a:buFont typeface="Wingdings" pitchFamily="2" charset="2"/>
              <a:buChar char="§"/>
              <a:defRPr sz="1600">
                <a:solidFill>
                  <a:schemeClr val="tx1"/>
                </a:solidFill>
                <a:latin typeface="Arial" charset="0"/>
              </a:defRPr>
            </a:lvl4pPr>
            <a:lvl5pPr marL="2057400" indent="-228600">
              <a:spcBef>
                <a:spcPct val="20000"/>
              </a:spcBef>
              <a:buFont typeface="Wingdings" pitchFamily="2" charset="2"/>
              <a:buChar char="§"/>
              <a:defRPr sz="1600">
                <a:solidFill>
                  <a:schemeClr val="tx1"/>
                </a:solidFill>
                <a:latin typeface="Arial" charset="0"/>
              </a:defRPr>
            </a:lvl5pPr>
            <a:lvl6pPr marL="2514600" indent="-228600" eaLnBrk="0" fontAlgn="base" hangingPunct="0">
              <a:spcBef>
                <a:spcPct val="20000"/>
              </a:spcBef>
              <a:spcAft>
                <a:spcPct val="0"/>
              </a:spcAft>
              <a:buFont typeface="Wingdings" pitchFamily="2" charset="2"/>
              <a:buChar char="§"/>
              <a:defRPr sz="1600">
                <a:solidFill>
                  <a:schemeClr val="tx1"/>
                </a:solidFill>
                <a:latin typeface="Arial" charset="0"/>
              </a:defRPr>
            </a:lvl6pPr>
            <a:lvl7pPr marL="2971800" indent="-228600" eaLnBrk="0" fontAlgn="base" hangingPunct="0">
              <a:spcBef>
                <a:spcPct val="20000"/>
              </a:spcBef>
              <a:spcAft>
                <a:spcPct val="0"/>
              </a:spcAft>
              <a:buFont typeface="Wingdings" pitchFamily="2" charset="2"/>
              <a:buChar char="§"/>
              <a:defRPr sz="1600">
                <a:solidFill>
                  <a:schemeClr val="tx1"/>
                </a:solidFill>
                <a:latin typeface="Arial" charset="0"/>
              </a:defRPr>
            </a:lvl7pPr>
            <a:lvl8pPr marL="3429000" indent="-228600" eaLnBrk="0" fontAlgn="base" hangingPunct="0">
              <a:spcBef>
                <a:spcPct val="20000"/>
              </a:spcBef>
              <a:spcAft>
                <a:spcPct val="0"/>
              </a:spcAft>
              <a:buFont typeface="Wingdings" pitchFamily="2" charset="2"/>
              <a:buChar char="§"/>
              <a:defRPr sz="1600">
                <a:solidFill>
                  <a:schemeClr val="tx1"/>
                </a:solidFill>
                <a:latin typeface="Arial" charset="0"/>
              </a:defRPr>
            </a:lvl8pPr>
            <a:lvl9pPr marL="3886200" indent="-228600" eaLnBrk="0" fontAlgn="base" hangingPunct="0">
              <a:spcBef>
                <a:spcPct val="20000"/>
              </a:spcBef>
              <a:spcAft>
                <a:spcPct val="0"/>
              </a:spcAft>
              <a:buFont typeface="Wingdings" pitchFamily="2" charset="2"/>
              <a:buChar char="§"/>
              <a:defRPr sz="1600">
                <a:solidFill>
                  <a:schemeClr val="tx1"/>
                </a:solidFill>
                <a:latin typeface="Arial" charset="0"/>
              </a:defRPr>
            </a:lvl9pPr>
          </a:lstStyle>
          <a:p>
            <a:pPr algn="ctr" eaLnBrk="1" hangingPunct="1">
              <a:spcBef>
                <a:spcPct val="0"/>
              </a:spcBef>
              <a:buNone/>
              <a:defRPr/>
            </a:pPr>
            <a:r>
              <a:rPr lang="de-DE" altLang="de-DE" b="0" dirty="0">
                <a:solidFill>
                  <a:srgbClr val="00B050"/>
                </a:solidFill>
                <a:latin typeface="Arial"/>
              </a:rPr>
              <a:t>Lateral </a:t>
            </a:r>
            <a:r>
              <a:rPr lang="de-DE" altLang="de-DE" b="0" dirty="0" err="1">
                <a:solidFill>
                  <a:srgbClr val="00B050"/>
                </a:solidFill>
                <a:latin typeface="Arial"/>
              </a:rPr>
              <a:t>Vibrations</a:t>
            </a:r>
            <a:endParaRPr lang="de-DE" altLang="de-DE" b="0" dirty="0">
              <a:solidFill>
                <a:srgbClr val="00B050"/>
              </a:solidFill>
              <a:latin typeface="Arial"/>
            </a:endParaRPr>
          </a:p>
        </p:txBody>
      </p:sp>
      <p:sp>
        <p:nvSpPr>
          <p:cNvPr id="16" name="Textfeld 15">
            <a:extLst>
              <a:ext uri="{FF2B5EF4-FFF2-40B4-BE49-F238E27FC236}">
                <a16:creationId xmlns:a16="http://schemas.microsoft.com/office/drawing/2014/main" id="{D7C02EB1-4AB8-7136-48DB-D26F5403BD00}"/>
              </a:ext>
            </a:extLst>
          </p:cNvPr>
          <p:cNvSpPr txBox="1"/>
          <p:nvPr/>
        </p:nvSpPr>
        <p:spPr>
          <a:xfrm>
            <a:off x="4597402" y="4632325"/>
            <a:ext cx="2876550" cy="1600200"/>
          </a:xfrm>
          <a:prstGeom prst="rect">
            <a:avLst/>
          </a:prstGeom>
          <a:noFill/>
        </p:spPr>
        <p:txBody>
          <a:bodyPr wrap="square">
            <a:spAutoFit/>
          </a:bodyPr>
          <a:lstStyle/>
          <a:p>
            <a:pPr eaLnBrk="1" hangingPunct="1">
              <a:defRPr/>
            </a:pPr>
            <a:endParaRPr lang="en-US" dirty="0">
              <a:solidFill>
                <a:srgbClr val="0070C0"/>
              </a:solidFill>
            </a:endParaRPr>
          </a:p>
          <a:p>
            <a:pPr eaLnBrk="1" hangingPunct="1">
              <a:defRPr/>
            </a:pPr>
            <a:r>
              <a:rPr lang="en-US" sz="2000" b="0" dirty="0">
                <a:solidFill>
                  <a:srgbClr val="0000FF"/>
                </a:solidFill>
                <a:latin typeface="Arial"/>
              </a:rPr>
              <a:t>Matrices M, D, G, K or </a:t>
            </a:r>
          </a:p>
          <a:p>
            <a:pPr eaLnBrk="1" hangingPunct="1">
              <a:defRPr/>
            </a:pPr>
            <a:r>
              <a:rPr lang="en-US" sz="2000" b="0" dirty="0">
                <a:solidFill>
                  <a:srgbClr val="0000FF"/>
                </a:solidFill>
                <a:latin typeface="Arial"/>
              </a:rPr>
              <a:t>Natural frequencies</a:t>
            </a:r>
          </a:p>
          <a:p>
            <a:pPr eaLnBrk="1" hangingPunct="1">
              <a:defRPr/>
            </a:pPr>
            <a:r>
              <a:rPr lang="en-US" sz="2000" b="0" dirty="0">
                <a:solidFill>
                  <a:srgbClr val="0000FF"/>
                </a:solidFill>
                <a:latin typeface="Arial"/>
              </a:rPr>
              <a:t>Damping</a:t>
            </a:r>
          </a:p>
          <a:p>
            <a:pPr eaLnBrk="1" hangingPunct="1">
              <a:defRPr/>
            </a:pPr>
            <a:r>
              <a:rPr lang="en-US" sz="2000" b="0" dirty="0">
                <a:solidFill>
                  <a:srgbClr val="0000FF"/>
                </a:solidFill>
                <a:latin typeface="Arial"/>
              </a:rPr>
              <a:t>Mode shapes</a:t>
            </a:r>
          </a:p>
        </p:txBody>
      </p:sp>
      <p:sp>
        <p:nvSpPr>
          <p:cNvPr id="22544" name="Textfeld 16">
            <a:extLst>
              <a:ext uri="{FF2B5EF4-FFF2-40B4-BE49-F238E27FC236}">
                <a16:creationId xmlns:a16="http://schemas.microsoft.com/office/drawing/2014/main" id="{7798B149-4BC1-4B21-1376-9F4325A90322}"/>
              </a:ext>
            </a:extLst>
          </p:cNvPr>
          <p:cNvSpPr txBox="1">
            <a:spLocks noChangeArrowheads="1"/>
          </p:cNvSpPr>
          <p:nvPr/>
        </p:nvSpPr>
        <p:spPr bwMode="auto">
          <a:xfrm>
            <a:off x="7418388" y="4909404"/>
            <a:ext cx="4627562" cy="1631216"/>
          </a:xfrm>
          <a:prstGeom prst="rect">
            <a:avLst/>
          </a:prstGeom>
          <a:noFill/>
          <a:ln>
            <a:noFill/>
          </a:ln>
        </p:spPr>
        <p:txBody>
          <a:bodyPr wrap="square">
            <a:spAutoFit/>
          </a:bodyPr>
          <a:lstStyle>
            <a:lvl1pPr marL="285750" indent="-285750">
              <a:spcBef>
                <a:spcPct val="20000"/>
              </a:spcBef>
              <a:buFont typeface="Wingdings" pitchFamily="2" charset="2"/>
              <a:buChar char="§"/>
              <a:defRPr sz="2000">
                <a:solidFill>
                  <a:schemeClr val="tx1"/>
                </a:solidFill>
                <a:latin typeface="Arial" charset="0"/>
              </a:defRPr>
            </a:lvl1pPr>
            <a:lvl2pPr marL="742950" indent="-285750">
              <a:spcBef>
                <a:spcPct val="20000"/>
              </a:spcBef>
              <a:buFont typeface="Wingdings" pitchFamily="2" charset="2"/>
              <a:buChar char="§"/>
              <a:defRPr>
                <a:solidFill>
                  <a:schemeClr val="tx1"/>
                </a:solidFill>
                <a:latin typeface="Arial" charset="0"/>
              </a:defRPr>
            </a:lvl2pPr>
            <a:lvl3pPr marL="1143000" indent="-228600">
              <a:spcBef>
                <a:spcPct val="20000"/>
              </a:spcBef>
              <a:buFont typeface="Wingdings" pitchFamily="2" charset="2"/>
              <a:buChar char="§"/>
              <a:defRPr>
                <a:solidFill>
                  <a:schemeClr val="tx1"/>
                </a:solidFill>
                <a:latin typeface="Arial" charset="0"/>
              </a:defRPr>
            </a:lvl3pPr>
            <a:lvl4pPr marL="1600200" indent="-228600">
              <a:spcBef>
                <a:spcPct val="20000"/>
              </a:spcBef>
              <a:buFont typeface="Wingdings" pitchFamily="2" charset="2"/>
              <a:buChar char="§"/>
              <a:defRPr sz="1600">
                <a:solidFill>
                  <a:schemeClr val="tx1"/>
                </a:solidFill>
                <a:latin typeface="Arial" charset="0"/>
              </a:defRPr>
            </a:lvl4pPr>
            <a:lvl5pPr marL="2057400" indent="-228600">
              <a:spcBef>
                <a:spcPct val="20000"/>
              </a:spcBef>
              <a:buFont typeface="Wingdings" pitchFamily="2" charset="2"/>
              <a:buChar char="§"/>
              <a:defRPr sz="1600">
                <a:solidFill>
                  <a:schemeClr val="tx1"/>
                </a:solidFill>
                <a:latin typeface="Arial" charset="0"/>
              </a:defRPr>
            </a:lvl5pPr>
            <a:lvl6pPr marL="2514600" indent="-228600" eaLnBrk="0" fontAlgn="base" hangingPunct="0">
              <a:spcBef>
                <a:spcPct val="20000"/>
              </a:spcBef>
              <a:spcAft>
                <a:spcPct val="0"/>
              </a:spcAft>
              <a:buFont typeface="Wingdings" pitchFamily="2" charset="2"/>
              <a:buChar char="§"/>
              <a:defRPr sz="1600">
                <a:solidFill>
                  <a:schemeClr val="tx1"/>
                </a:solidFill>
                <a:latin typeface="Arial" charset="0"/>
              </a:defRPr>
            </a:lvl6pPr>
            <a:lvl7pPr marL="2971800" indent="-228600" eaLnBrk="0" fontAlgn="base" hangingPunct="0">
              <a:spcBef>
                <a:spcPct val="20000"/>
              </a:spcBef>
              <a:spcAft>
                <a:spcPct val="0"/>
              </a:spcAft>
              <a:buFont typeface="Wingdings" pitchFamily="2" charset="2"/>
              <a:buChar char="§"/>
              <a:defRPr sz="1600">
                <a:solidFill>
                  <a:schemeClr val="tx1"/>
                </a:solidFill>
                <a:latin typeface="Arial" charset="0"/>
              </a:defRPr>
            </a:lvl7pPr>
            <a:lvl8pPr marL="3429000" indent="-228600" eaLnBrk="0" fontAlgn="base" hangingPunct="0">
              <a:spcBef>
                <a:spcPct val="20000"/>
              </a:spcBef>
              <a:spcAft>
                <a:spcPct val="0"/>
              </a:spcAft>
              <a:buFont typeface="Wingdings" pitchFamily="2" charset="2"/>
              <a:buChar char="§"/>
              <a:defRPr sz="1600">
                <a:solidFill>
                  <a:schemeClr val="tx1"/>
                </a:solidFill>
                <a:latin typeface="Arial" charset="0"/>
              </a:defRPr>
            </a:lvl8pPr>
            <a:lvl9pPr marL="3886200" indent="-228600" eaLnBrk="0" fontAlgn="base" hangingPunct="0">
              <a:spcBef>
                <a:spcPct val="20000"/>
              </a:spcBef>
              <a:spcAft>
                <a:spcPct val="0"/>
              </a:spcAft>
              <a:buFont typeface="Wingdings" pitchFamily="2" charset="2"/>
              <a:buChar char="§"/>
              <a:defRPr sz="1600">
                <a:solidFill>
                  <a:schemeClr val="tx1"/>
                </a:solidFill>
                <a:latin typeface="Arial" charset="0"/>
              </a:defRPr>
            </a:lvl9pPr>
          </a:lstStyle>
          <a:p>
            <a:pPr marL="0" indent="0" eaLnBrk="1" hangingPunct="1">
              <a:spcBef>
                <a:spcPct val="0"/>
              </a:spcBef>
              <a:buNone/>
              <a:defRPr/>
            </a:pPr>
            <a:r>
              <a:rPr lang="en-US" altLang="de-DE" b="0" dirty="0">
                <a:solidFill>
                  <a:srgbClr val="FF0000"/>
                </a:solidFill>
                <a:latin typeface="Arial"/>
              </a:rPr>
              <a:t>Mech. &amp; Hydraulic Unbalance (Exc. </a:t>
            </a:r>
            <a:r>
              <a:rPr lang="el-GR" altLang="de-DE" b="0" dirty="0">
                <a:solidFill>
                  <a:srgbClr val="FF0000"/>
                </a:solidFill>
                <a:latin typeface="Times New Roman"/>
                <a:cs typeface="Times New Roman"/>
              </a:rPr>
              <a:t>Ω</a:t>
            </a:r>
            <a:r>
              <a:rPr lang="de-DE" altLang="de-DE" b="0" dirty="0">
                <a:solidFill>
                  <a:srgbClr val="FF0000"/>
                </a:solidFill>
                <a:latin typeface="Times New Roman"/>
                <a:cs typeface="Times New Roman"/>
              </a:rPr>
              <a:t>)</a:t>
            </a:r>
            <a:r>
              <a:rPr lang="en-US" altLang="de-DE" b="0" dirty="0">
                <a:solidFill>
                  <a:srgbClr val="FF0000"/>
                </a:solidFill>
                <a:latin typeface="Arial"/>
              </a:rPr>
              <a:t> </a:t>
            </a:r>
          </a:p>
          <a:p>
            <a:pPr marL="0" indent="0" eaLnBrk="1" hangingPunct="1">
              <a:spcBef>
                <a:spcPct val="0"/>
              </a:spcBef>
              <a:buNone/>
              <a:defRPr/>
            </a:pPr>
            <a:r>
              <a:rPr lang="en-US" altLang="de-DE" b="0" dirty="0">
                <a:solidFill>
                  <a:srgbClr val="FF0000"/>
                </a:solidFill>
                <a:latin typeface="Arial"/>
              </a:rPr>
              <a:t>Fluid forces (Exc. n</a:t>
            </a:r>
            <a:r>
              <a:rPr lang="el-GR" altLang="de-DE" b="0" dirty="0">
                <a:solidFill>
                  <a:srgbClr val="FF0000"/>
                </a:solidFill>
                <a:latin typeface="Times New Roman"/>
                <a:cs typeface="Times New Roman"/>
              </a:rPr>
              <a:t>Ω</a:t>
            </a:r>
            <a:r>
              <a:rPr lang="de-DE" altLang="de-DE" b="0" dirty="0">
                <a:solidFill>
                  <a:srgbClr val="FF0000"/>
                </a:solidFill>
                <a:latin typeface="Times New Roman"/>
                <a:cs typeface="Times New Roman"/>
              </a:rPr>
              <a:t>)</a:t>
            </a:r>
            <a:endParaRPr lang="en-US" altLang="de-DE" b="0" dirty="0">
              <a:solidFill>
                <a:srgbClr val="FF0000"/>
              </a:solidFill>
              <a:latin typeface="Arial"/>
            </a:endParaRPr>
          </a:p>
          <a:p>
            <a:pPr marL="0" indent="0" eaLnBrk="1" hangingPunct="1">
              <a:spcBef>
                <a:spcPct val="0"/>
              </a:spcBef>
              <a:buNone/>
              <a:defRPr/>
            </a:pPr>
            <a:r>
              <a:rPr lang="en-US" altLang="de-DE" b="0" dirty="0">
                <a:solidFill>
                  <a:srgbClr val="FF0000"/>
                </a:solidFill>
                <a:latin typeface="Arial"/>
              </a:rPr>
              <a:t>E-Magnetic forces</a:t>
            </a:r>
          </a:p>
          <a:p>
            <a:pPr marL="0" indent="0" eaLnBrk="1" hangingPunct="1">
              <a:spcBef>
                <a:spcPct val="0"/>
              </a:spcBef>
              <a:buNone/>
              <a:defRPr/>
            </a:pPr>
            <a:r>
              <a:rPr lang="en-US" altLang="de-DE" b="0" dirty="0">
                <a:solidFill>
                  <a:srgbClr val="FF0000"/>
                </a:solidFill>
                <a:latin typeface="Arial"/>
              </a:rPr>
              <a:t>Self - Excitation</a:t>
            </a:r>
          </a:p>
          <a:p>
            <a:pPr marL="0" indent="0" eaLnBrk="1" hangingPunct="1">
              <a:spcBef>
                <a:spcPct val="0"/>
              </a:spcBef>
              <a:buNone/>
              <a:defRPr/>
            </a:pPr>
            <a:r>
              <a:rPr lang="en-US" altLang="de-DE" dirty="0">
                <a:solidFill>
                  <a:srgbClr val="FF0000"/>
                </a:solidFill>
                <a:latin typeface="Arial"/>
              </a:rPr>
              <a:t>     </a:t>
            </a:r>
            <a:endParaRPr lang="de-DE" altLang="de-DE" dirty="0">
              <a:solidFill>
                <a:srgbClr val="FF0000"/>
              </a:solidFill>
              <a:latin typeface="Arial"/>
              <a:cs typeface="Times New Roman"/>
            </a:endParaRPr>
          </a:p>
        </p:txBody>
      </p:sp>
      <p:sp>
        <p:nvSpPr>
          <p:cNvPr id="3" name="Textfeld 2">
            <a:extLst>
              <a:ext uri="{FF2B5EF4-FFF2-40B4-BE49-F238E27FC236}">
                <a16:creationId xmlns:a16="http://schemas.microsoft.com/office/drawing/2014/main" id="{6B65F9D3-C8D6-4647-8624-8D03FE53E75B}"/>
              </a:ext>
            </a:extLst>
          </p:cNvPr>
          <p:cNvSpPr txBox="1"/>
          <p:nvPr/>
        </p:nvSpPr>
        <p:spPr>
          <a:xfrm>
            <a:off x="1398011" y="282577"/>
            <a:ext cx="9649436" cy="830997"/>
          </a:xfrm>
          <a:prstGeom prst="rect">
            <a:avLst/>
          </a:prstGeom>
          <a:noFill/>
        </p:spPr>
        <p:txBody>
          <a:bodyPr wrap="none">
            <a:spAutoFit/>
          </a:bodyPr>
          <a:lstStyle/>
          <a:p>
            <a:pPr>
              <a:defRPr/>
            </a:pPr>
            <a:r>
              <a:rPr lang="de-DE" sz="2400" dirty="0">
                <a:solidFill>
                  <a:srgbClr val="0000FF"/>
                </a:solidFill>
                <a:latin typeface="Arial"/>
              </a:rPr>
              <a:t>Modelling </a:t>
            </a:r>
            <a:r>
              <a:rPr lang="de-DE" sz="2400" dirty="0" err="1">
                <a:solidFill>
                  <a:srgbClr val="0000FF"/>
                </a:solidFill>
                <a:latin typeface="Arial"/>
              </a:rPr>
              <a:t>of</a:t>
            </a:r>
            <a:r>
              <a:rPr lang="de-DE" sz="2400" dirty="0">
                <a:solidFill>
                  <a:srgbClr val="0000FF"/>
                </a:solidFill>
                <a:latin typeface="Arial"/>
              </a:rPr>
              <a:t> </a:t>
            </a:r>
            <a:r>
              <a:rPr lang="de-DE" sz="2400" dirty="0" err="1">
                <a:solidFill>
                  <a:srgbClr val="0000FF"/>
                </a:solidFill>
                <a:latin typeface="Arial"/>
              </a:rPr>
              <a:t>the</a:t>
            </a:r>
            <a:r>
              <a:rPr lang="de-DE" sz="2400" dirty="0">
                <a:solidFill>
                  <a:srgbClr val="0000FF"/>
                </a:solidFill>
                <a:latin typeface="Arial"/>
              </a:rPr>
              <a:t> </a:t>
            </a:r>
            <a:r>
              <a:rPr lang="de-DE" sz="2400" dirty="0" err="1">
                <a:solidFill>
                  <a:srgbClr val="0000FF"/>
                </a:solidFill>
                <a:latin typeface="Arial"/>
              </a:rPr>
              <a:t>Vertical</a:t>
            </a:r>
            <a:r>
              <a:rPr lang="de-DE" sz="2400" dirty="0">
                <a:solidFill>
                  <a:srgbClr val="0000FF"/>
                </a:solidFill>
                <a:latin typeface="Arial"/>
              </a:rPr>
              <a:t> </a:t>
            </a:r>
            <a:r>
              <a:rPr lang="de-DE" sz="2400" dirty="0" err="1">
                <a:solidFill>
                  <a:srgbClr val="0000FF"/>
                </a:solidFill>
                <a:latin typeface="Arial"/>
              </a:rPr>
              <a:t>Reactor</a:t>
            </a:r>
            <a:r>
              <a:rPr lang="de-DE" sz="2400" dirty="0">
                <a:solidFill>
                  <a:srgbClr val="0000FF"/>
                </a:solidFill>
                <a:latin typeface="Arial"/>
              </a:rPr>
              <a:t> </a:t>
            </a:r>
            <a:r>
              <a:rPr lang="de-DE" sz="2400" dirty="0" err="1">
                <a:solidFill>
                  <a:srgbClr val="0000FF"/>
                </a:solidFill>
                <a:latin typeface="Arial"/>
              </a:rPr>
              <a:t>Coolant</a:t>
            </a:r>
            <a:r>
              <a:rPr lang="de-DE" sz="2400" dirty="0">
                <a:solidFill>
                  <a:srgbClr val="0000FF"/>
                </a:solidFill>
                <a:latin typeface="Arial"/>
              </a:rPr>
              <a:t> Pump </a:t>
            </a:r>
            <a:r>
              <a:rPr lang="de-DE" sz="2400" dirty="0" err="1">
                <a:solidFill>
                  <a:srgbClr val="0000FF"/>
                </a:solidFill>
                <a:latin typeface="Arial"/>
              </a:rPr>
              <a:t>with</a:t>
            </a:r>
            <a:r>
              <a:rPr lang="de-DE" sz="2400" dirty="0">
                <a:solidFill>
                  <a:srgbClr val="0000FF"/>
                </a:solidFill>
                <a:latin typeface="Arial"/>
              </a:rPr>
              <a:t> Interactions</a:t>
            </a:r>
          </a:p>
          <a:p>
            <a:pPr>
              <a:defRPr/>
            </a:pPr>
            <a:r>
              <a:rPr lang="de-DE" sz="2400" b="0" dirty="0">
                <a:latin typeface="Arial"/>
              </a:rPr>
              <a:t>Input Output Relations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feld 2">
            <a:extLst>
              <a:ext uri="{FF2B5EF4-FFF2-40B4-BE49-F238E27FC236}">
                <a16:creationId xmlns:a16="http://schemas.microsoft.com/office/drawing/2014/main" id="{BB5BB105-8A63-3C87-8C8C-60D09DBFBE50}"/>
              </a:ext>
            </a:extLst>
          </p:cNvPr>
          <p:cNvSpPr txBox="1">
            <a:spLocks noChangeArrowheads="1"/>
          </p:cNvSpPr>
          <p:nvPr/>
        </p:nvSpPr>
        <p:spPr bwMode="auto">
          <a:xfrm>
            <a:off x="1601676" y="2038524"/>
            <a:ext cx="3068637" cy="2308324"/>
          </a:xfrm>
          <a:prstGeom prst="rect">
            <a:avLst/>
          </a:prstGeom>
          <a:noFill/>
          <a:ln w="38100">
            <a:solidFill>
              <a:srgbClr val="FF0000"/>
            </a:solidFill>
            <a:miter lim="800000"/>
            <a:headEnd/>
            <a:tailEnd/>
          </a:ln>
        </p:spPr>
        <p:txBody>
          <a:bodyPr>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defRPr/>
            </a:pPr>
            <a:r>
              <a:rPr lang="de-DE" altLang="de-DE" sz="2400" dirty="0" err="1">
                <a:solidFill>
                  <a:srgbClr val="FF0000"/>
                </a:solidFill>
                <a:latin typeface="Arial"/>
              </a:rPr>
              <a:t>Excitations</a:t>
            </a:r>
            <a:r>
              <a:rPr lang="de-DE" altLang="de-DE" sz="2400" dirty="0">
                <a:solidFill>
                  <a:srgbClr val="FF0000"/>
                </a:solidFill>
                <a:latin typeface="Arial"/>
              </a:rPr>
              <a:t> F</a:t>
            </a:r>
            <a:r>
              <a:rPr lang="de-DE" altLang="de-DE" sz="2400" b="0" dirty="0">
                <a:solidFill>
                  <a:srgbClr val="FF0000"/>
                </a:solidFill>
                <a:latin typeface="Arial"/>
              </a:rPr>
              <a:t>(t)</a:t>
            </a:r>
          </a:p>
          <a:p>
            <a:pPr eaLnBrk="1" hangingPunct="1">
              <a:spcBef>
                <a:spcPct val="0"/>
              </a:spcBef>
              <a:buNone/>
              <a:defRPr/>
            </a:pPr>
            <a:endParaRPr lang="de-DE" altLang="de-DE" sz="1800" dirty="0">
              <a:solidFill>
                <a:srgbClr val="000000"/>
              </a:solidFill>
              <a:latin typeface="Verdana" panose="020B0604030504040204" pitchFamily="34" charset="0"/>
            </a:endParaRPr>
          </a:p>
          <a:p>
            <a:pPr eaLnBrk="1" hangingPunct="1">
              <a:spcBef>
                <a:spcPct val="0"/>
              </a:spcBef>
              <a:buNone/>
              <a:defRPr/>
            </a:pPr>
            <a:r>
              <a:rPr lang="de-DE" altLang="de-DE" sz="1800" b="0" dirty="0" err="1">
                <a:solidFill>
                  <a:srgbClr val="FF0000"/>
                </a:solidFill>
                <a:latin typeface="Verdana" panose="020B0604030504040204" pitchFamily="34" charset="0"/>
              </a:rPr>
              <a:t>Unbalance</a:t>
            </a:r>
            <a:r>
              <a:rPr lang="de-DE" altLang="de-DE" sz="1800" b="0" dirty="0">
                <a:solidFill>
                  <a:srgbClr val="FF0000"/>
                </a:solidFill>
                <a:latin typeface="Verdana" panose="020B0604030504040204" pitchFamily="34" charset="0"/>
              </a:rPr>
              <a:t> Forces</a:t>
            </a:r>
          </a:p>
          <a:p>
            <a:pPr eaLnBrk="1" hangingPunct="1">
              <a:spcBef>
                <a:spcPct val="0"/>
              </a:spcBef>
              <a:buNone/>
              <a:defRPr/>
            </a:pPr>
            <a:endParaRPr lang="de-DE" altLang="de-DE" sz="1800" b="0" baseline="-25000" dirty="0">
              <a:solidFill>
                <a:srgbClr val="000000"/>
              </a:solidFill>
              <a:latin typeface="Verdana" panose="020B0604030504040204" pitchFamily="34" charset="0"/>
            </a:endParaRPr>
          </a:p>
          <a:p>
            <a:pPr eaLnBrk="1" hangingPunct="1">
              <a:spcBef>
                <a:spcPct val="0"/>
              </a:spcBef>
              <a:buNone/>
              <a:defRPr/>
            </a:pPr>
            <a:r>
              <a:rPr lang="de-DE" altLang="de-DE" sz="1800" b="0" dirty="0">
                <a:solidFill>
                  <a:srgbClr val="FF0000"/>
                </a:solidFill>
                <a:latin typeface="Verdana" panose="020B0604030504040204" pitchFamily="34" charset="0"/>
              </a:rPr>
              <a:t>Fluid Forces</a:t>
            </a:r>
          </a:p>
          <a:p>
            <a:pPr eaLnBrk="1" hangingPunct="1">
              <a:spcBef>
                <a:spcPct val="0"/>
              </a:spcBef>
              <a:buNone/>
              <a:defRPr/>
            </a:pPr>
            <a:endParaRPr lang="de-DE" altLang="de-DE" sz="1800" b="0" dirty="0">
              <a:solidFill>
                <a:srgbClr val="FF0000"/>
              </a:solidFill>
              <a:latin typeface="Verdana" panose="020B0604030504040204" pitchFamily="34" charset="0"/>
            </a:endParaRPr>
          </a:p>
          <a:p>
            <a:pPr eaLnBrk="1" hangingPunct="1">
              <a:spcBef>
                <a:spcPct val="0"/>
              </a:spcBef>
              <a:buNone/>
              <a:defRPr/>
            </a:pPr>
            <a:r>
              <a:rPr lang="de-DE" altLang="de-DE" sz="1800" b="0" dirty="0" err="1">
                <a:solidFill>
                  <a:srgbClr val="FF0000"/>
                </a:solidFill>
                <a:latin typeface="Verdana" panose="020B0604030504040204" pitchFamily="34" charset="0"/>
              </a:rPr>
              <a:t>Electromagnetic</a:t>
            </a:r>
            <a:r>
              <a:rPr lang="de-DE" altLang="de-DE" sz="1800" b="0" dirty="0">
                <a:solidFill>
                  <a:srgbClr val="FF0000"/>
                </a:solidFill>
                <a:latin typeface="Verdana" panose="020B0604030504040204" pitchFamily="34" charset="0"/>
              </a:rPr>
              <a:t> Forces</a:t>
            </a:r>
          </a:p>
          <a:p>
            <a:pPr eaLnBrk="1" hangingPunct="1">
              <a:spcBef>
                <a:spcPct val="0"/>
              </a:spcBef>
              <a:buNone/>
              <a:defRPr/>
            </a:pPr>
            <a:endParaRPr lang="de-DE" altLang="de-DE" sz="1800" dirty="0">
              <a:solidFill>
                <a:srgbClr val="FF0000"/>
              </a:solidFill>
              <a:latin typeface="Verdana" panose="020B0604030504040204" pitchFamily="34" charset="0"/>
            </a:endParaRPr>
          </a:p>
        </p:txBody>
      </p:sp>
      <p:sp>
        <p:nvSpPr>
          <p:cNvPr id="28675" name="Textfeld 3">
            <a:extLst>
              <a:ext uri="{FF2B5EF4-FFF2-40B4-BE49-F238E27FC236}">
                <a16:creationId xmlns:a16="http://schemas.microsoft.com/office/drawing/2014/main" id="{4A0208AC-C43D-36E6-468E-F70752F9C3B2}"/>
              </a:ext>
            </a:extLst>
          </p:cNvPr>
          <p:cNvSpPr txBox="1">
            <a:spLocks noChangeArrowheads="1"/>
          </p:cNvSpPr>
          <p:nvPr/>
        </p:nvSpPr>
        <p:spPr bwMode="auto">
          <a:xfrm>
            <a:off x="7031039" y="2038524"/>
            <a:ext cx="4261075" cy="2400657"/>
          </a:xfrm>
          <a:prstGeom prst="rect">
            <a:avLst/>
          </a:prstGeom>
          <a:noFill/>
          <a:ln w="38100">
            <a:solidFill>
              <a:srgbClr val="00B050"/>
            </a:solidFill>
            <a:miter lim="800000"/>
            <a:headEnd/>
            <a:tailEnd/>
          </a:ln>
        </p:spPr>
        <p:txBody>
          <a:bodyPr wrap="square">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defRPr/>
            </a:pPr>
            <a:r>
              <a:rPr lang="de-DE" altLang="de-DE" sz="2400" dirty="0">
                <a:solidFill>
                  <a:srgbClr val="00B050"/>
                </a:solidFill>
                <a:latin typeface="Arial"/>
              </a:rPr>
              <a:t>Vibration Response x</a:t>
            </a:r>
            <a:r>
              <a:rPr lang="de-DE" altLang="de-DE" sz="2400" b="0" dirty="0">
                <a:solidFill>
                  <a:srgbClr val="00B050"/>
                </a:solidFill>
                <a:latin typeface="Arial"/>
              </a:rPr>
              <a:t>(t)</a:t>
            </a:r>
          </a:p>
          <a:p>
            <a:pPr eaLnBrk="1" hangingPunct="1">
              <a:spcBef>
                <a:spcPct val="0"/>
              </a:spcBef>
              <a:buNone/>
              <a:defRPr/>
            </a:pPr>
            <a:endParaRPr lang="de-DE" altLang="de-DE" sz="1800" dirty="0">
              <a:solidFill>
                <a:srgbClr val="000000"/>
              </a:solidFill>
              <a:latin typeface="Verdana" panose="020B0604030504040204" pitchFamily="34" charset="0"/>
            </a:endParaRPr>
          </a:p>
          <a:p>
            <a:pPr eaLnBrk="1" hangingPunct="1">
              <a:spcBef>
                <a:spcPct val="0"/>
              </a:spcBef>
              <a:buNone/>
              <a:defRPr/>
            </a:pPr>
            <a:r>
              <a:rPr lang="de-DE" altLang="de-DE" sz="1800" b="0" dirty="0">
                <a:solidFill>
                  <a:srgbClr val="00B050"/>
                </a:solidFill>
                <a:latin typeface="Verdana" panose="020B0604030504040204" pitchFamily="34" charset="0"/>
              </a:rPr>
              <a:t>   </a:t>
            </a:r>
            <a:r>
              <a:rPr lang="de-DE" altLang="de-DE" sz="1800" b="0" dirty="0" err="1">
                <a:solidFill>
                  <a:srgbClr val="00B050"/>
                </a:solidFill>
                <a:latin typeface="Verdana" panose="020B0604030504040204" pitchFamily="34" charset="0"/>
              </a:rPr>
              <a:t>Unbalance</a:t>
            </a:r>
            <a:r>
              <a:rPr lang="de-DE" altLang="de-DE" sz="1800" b="0" dirty="0">
                <a:solidFill>
                  <a:srgbClr val="00B050"/>
                </a:solidFill>
                <a:latin typeface="Verdana" panose="020B0604030504040204" pitchFamily="34" charset="0"/>
              </a:rPr>
              <a:t> Response</a:t>
            </a:r>
          </a:p>
          <a:p>
            <a:pPr eaLnBrk="1" hangingPunct="1">
              <a:spcBef>
                <a:spcPct val="0"/>
              </a:spcBef>
              <a:buNone/>
              <a:defRPr/>
            </a:pPr>
            <a:endParaRPr lang="de-DE" altLang="de-DE" sz="1800" b="0" dirty="0">
              <a:solidFill>
                <a:srgbClr val="00B050"/>
              </a:solidFill>
              <a:latin typeface="Verdana" panose="020B0604030504040204" pitchFamily="34" charset="0"/>
            </a:endParaRPr>
          </a:p>
          <a:p>
            <a:pPr eaLnBrk="1" hangingPunct="1">
              <a:spcBef>
                <a:spcPct val="0"/>
              </a:spcBef>
              <a:buNone/>
              <a:defRPr/>
            </a:pPr>
            <a:r>
              <a:rPr lang="de-DE" altLang="de-DE" sz="1800" b="0" dirty="0">
                <a:solidFill>
                  <a:srgbClr val="00B050"/>
                </a:solidFill>
                <a:latin typeface="Verdana" panose="020B0604030504040204" pitchFamily="34" charset="0"/>
              </a:rPr>
              <a:t>   Fluid Forces Response</a:t>
            </a:r>
          </a:p>
          <a:p>
            <a:pPr eaLnBrk="1" hangingPunct="1">
              <a:spcBef>
                <a:spcPct val="0"/>
              </a:spcBef>
              <a:buNone/>
              <a:defRPr/>
            </a:pPr>
            <a:endParaRPr lang="de-DE" altLang="de-DE" sz="1800" b="0" dirty="0">
              <a:solidFill>
                <a:srgbClr val="00B050"/>
              </a:solidFill>
              <a:latin typeface="Verdana" panose="020B0604030504040204" pitchFamily="34" charset="0"/>
              <a:cs typeface="Times New Roman" panose="02020603050405020304" pitchFamily="18" charset="0"/>
            </a:endParaRPr>
          </a:p>
          <a:p>
            <a:pPr eaLnBrk="1" hangingPunct="1">
              <a:spcBef>
                <a:spcPct val="0"/>
              </a:spcBef>
              <a:buNone/>
              <a:defRPr/>
            </a:pPr>
            <a:r>
              <a:rPr lang="de-DE" altLang="de-DE" sz="1800" b="0" dirty="0">
                <a:solidFill>
                  <a:srgbClr val="00B050"/>
                </a:solidFill>
                <a:latin typeface="Verdana" panose="020B0604030504040204" pitchFamily="34" charset="0"/>
                <a:cs typeface="Times New Roman" panose="02020603050405020304" pitchFamily="18" charset="0"/>
              </a:rPr>
              <a:t>   Response </a:t>
            </a:r>
            <a:r>
              <a:rPr lang="de-DE" altLang="de-DE" sz="1800" b="0" dirty="0" err="1">
                <a:solidFill>
                  <a:srgbClr val="00B050"/>
                </a:solidFill>
                <a:latin typeface="Verdana" panose="020B0604030504040204" pitchFamily="34" charset="0"/>
                <a:cs typeface="Times New Roman" panose="02020603050405020304" pitchFamily="18" charset="0"/>
              </a:rPr>
              <a:t>to</a:t>
            </a:r>
            <a:r>
              <a:rPr lang="de-DE" altLang="de-DE" sz="1800" b="0" dirty="0">
                <a:solidFill>
                  <a:srgbClr val="00B050"/>
                </a:solidFill>
                <a:latin typeface="Verdana" panose="020B0604030504040204" pitchFamily="34" charset="0"/>
                <a:cs typeface="Times New Roman" panose="02020603050405020304" pitchFamily="18" charset="0"/>
              </a:rPr>
              <a:t> </a:t>
            </a:r>
            <a:r>
              <a:rPr lang="de-DE" altLang="de-DE" sz="1800" b="0" dirty="0" err="1">
                <a:solidFill>
                  <a:srgbClr val="00B050"/>
                </a:solidFill>
                <a:latin typeface="Verdana" panose="020B0604030504040204" pitchFamily="34" charset="0"/>
                <a:cs typeface="Times New Roman" panose="02020603050405020304" pitchFamily="18" charset="0"/>
              </a:rPr>
              <a:t>Emagnetic</a:t>
            </a:r>
            <a:r>
              <a:rPr lang="de-DE" altLang="de-DE" sz="1800" b="0" dirty="0">
                <a:solidFill>
                  <a:srgbClr val="00B050"/>
                </a:solidFill>
                <a:latin typeface="Verdana" panose="020B0604030504040204" pitchFamily="34" charset="0"/>
                <a:cs typeface="Times New Roman" panose="02020603050405020304" pitchFamily="18" charset="0"/>
              </a:rPr>
              <a:t> Forces</a:t>
            </a:r>
            <a:endParaRPr lang="de-DE" altLang="de-DE" sz="1800" b="0" dirty="0">
              <a:solidFill>
                <a:srgbClr val="00B050"/>
              </a:solidFill>
              <a:latin typeface="Times New Roman" panose="02020603050405020304" pitchFamily="18" charset="0"/>
              <a:cs typeface="Times New Roman" panose="02020603050405020304" pitchFamily="18" charset="0"/>
            </a:endParaRPr>
          </a:p>
          <a:p>
            <a:pPr eaLnBrk="1" hangingPunct="1">
              <a:spcBef>
                <a:spcPct val="0"/>
              </a:spcBef>
              <a:buNone/>
              <a:defRPr/>
            </a:pPr>
            <a:r>
              <a:rPr lang="de-DE" altLang="de-DE" sz="1800" dirty="0">
                <a:solidFill>
                  <a:srgbClr val="000000"/>
                </a:solidFill>
                <a:latin typeface="Times New Roman" panose="02020603050405020304" pitchFamily="18" charset="0"/>
                <a:cs typeface="Times New Roman" panose="02020603050405020304" pitchFamily="18" charset="0"/>
              </a:rPr>
              <a:t>   </a:t>
            </a:r>
            <a:endParaRPr lang="de-DE" altLang="de-DE" sz="1800" dirty="0">
              <a:solidFill>
                <a:srgbClr val="000000"/>
              </a:solidFill>
              <a:latin typeface="Verdana" panose="020B0604030504040204" pitchFamily="34" charset="0"/>
            </a:endParaRPr>
          </a:p>
        </p:txBody>
      </p:sp>
      <p:sp>
        <p:nvSpPr>
          <p:cNvPr id="28676" name="Textfeld 5">
            <a:extLst>
              <a:ext uri="{FF2B5EF4-FFF2-40B4-BE49-F238E27FC236}">
                <a16:creationId xmlns:a16="http://schemas.microsoft.com/office/drawing/2014/main" id="{CE792DE7-A8C1-79A1-A7B4-62ED8DF77FEF}"/>
              </a:ext>
            </a:extLst>
          </p:cNvPr>
          <p:cNvSpPr txBox="1">
            <a:spLocks noChangeArrowheads="1"/>
          </p:cNvSpPr>
          <p:nvPr/>
        </p:nvSpPr>
        <p:spPr bwMode="auto">
          <a:xfrm>
            <a:off x="1601676" y="4744302"/>
            <a:ext cx="9690438" cy="1569660"/>
          </a:xfrm>
          <a:prstGeom prst="rect">
            <a:avLst/>
          </a:prstGeom>
          <a:noFill/>
          <a:ln w="38100">
            <a:solidFill>
              <a:srgbClr val="0000FF"/>
            </a:solidFill>
            <a:miter lim="800000"/>
            <a:headEnd/>
            <a:tailEnd/>
          </a:ln>
        </p:spPr>
        <p:txBody>
          <a:bodyPr wrap="square">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defRPr/>
            </a:pPr>
            <a:r>
              <a:rPr lang="de-DE" altLang="de-DE" sz="2400" dirty="0">
                <a:solidFill>
                  <a:srgbClr val="0000FF"/>
                </a:solidFill>
                <a:latin typeface="Arial"/>
              </a:rPr>
              <a:t>Dynamic </a:t>
            </a:r>
            <a:r>
              <a:rPr lang="de-DE" altLang="de-DE" sz="2400" dirty="0" err="1">
                <a:solidFill>
                  <a:srgbClr val="0000FF"/>
                </a:solidFill>
                <a:latin typeface="Arial"/>
              </a:rPr>
              <a:t>Characteristics</a:t>
            </a:r>
            <a:r>
              <a:rPr lang="de-DE" altLang="de-DE" sz="2400" dirty="0">
                <a:solidFill>
                  <a:srgbClr val="0000FF"/>
                </a:solidFill>
                <a:latin typeface="Arial"/>
              </a:rPr>
              <a:t> </a:t>
            </a:r>
            <a:r>
              <a:rPr lang="de-DE" altLang="de-DE" sz="2400" dirty="0" err="1">
                <a:solidFill>
                  <a:srgbClr val="0000FF"/>
                </a:solidFill>
                <a:latin typeface="Arial"/>
              </a:rPr>
              <a:t>of</a:t>
            </a:r>
            <a:r>
              <a:rPr lang="de-DE" altLang="de-DE" sz="2400" dirty="0">
                <a:solidFill>
                  <a:srgbClr val="0000FF"/>
                </a:solidFill>
                <a:latin typeface="Arial"/>
              </a:rPr>
              <a:t> </a:t>
            </a:r>
            <a:r>
              <a:rPr lang="de-DE" altLang="de-DE" sz="2400" dirty="0" err="1">
                <a:solidFill>
                  <a:srgbClr val="0000FF"/>
                </a:solidFill>
                <a:latin typeface="Arial"/>
              </a:rPr>
              <a:t>the</a:t>
            </a:r>
            <a:r>
              <a:rPr lang="de-DE" altLang="de-DE" sz="2400" dirty="0">
                <a:solidFill>
                  <a:srgbClr val="0000FF"/>
                </a:solidFill>
                <a:latin typeface="Arial"/>
              </a:rPr>
              <a:t> Pump System:</a:t>
            </a:r>
          </a:p>
          <a:p>
            <a:pPr eaLnBrk="1" hangingPunct="1">
              <a:spcBef>
                <a:spcPct val="0"/>
              </a:spcBef>
              <a:buNone/>
              <a:defRPr/>
            </a:pPr>
            <a:endParaRPr lang="de-DE" altLang="de-DE" sz="1800" b="0" dirty="0">
              <a:solidFill>
                <a:srgbClr val="0000FF"/>
              </a:solidFill>
              <a:latin typeface="Verdana" panose="020B0604030504040204" pitchFamily="34" charset="0"/>
            </a:endParaRPr>
          </a:p>
          <a:p>
            <a:pPr eaLnBrk="1" hangingPunct="1">
              <a:spcBef>
                <a:spcPct val="0"/>
              </a:spcBef>
              <a:buNone/>
              <a:defRPr/>
            </a:pPr>
            <a:r>
              <a:rPr lang="de-DE" altLang="de-DE" sz="1800" dirty="0" err="1">
                <a:solidFill>
                  <a:srgbClr val="0000FF"/>
                </a:solidFill>
                <a:latin typeface="Verdana" panose="020B0604030504040204" pitchFamily="34" charset="0"/>
              </a:rPr>
              <a:t>Physical</a:t>
            </a:r>
            <a:r>
              <a:rPr lang="de-DE" altLang="de-DE" sz="1800" dirty="0">
                <a:solidFill>
                  <a:srgbClr val="0000FF"/>
                </a:solidFill>
                <a:latin typeface="Verdana" panose="020B0604030504040204" pitchFamily="34" charset="0"/>
              </a:rPr>
              <a:t> Parameters</a:t>
            </a:r>
            <a:r>
              <a:rPr lang="de-DE" altLang="de-DE" sz="1800" b="0" dirty="0">
                <a:solidFill>
                  <a:srgbClr val="0000FF"/>
                </a:solidFill>
                <a:latin typeface="Verdana" panose="020B0604030504040204" pitchFamily="34" charset="0"/>
              </a:rPr>
              <a:t>: </a:t>
            </a:r>
            <a:r>
              <a:rPr lang="de-DE" altLang="de-DE" sz="1800" b="0" dirty="0" err="1">
                <a:solidFill>
                  <a:srgbClr val="000000"/>
                </a:solidFill>
                <a:latin typeface="Verdana" panose="020B0604030504040204" pitchFamily="34" charset="0"/>
              </a:rPr>
              <a:t>Mass</a:t>
            </a:r>
            <a:r>
              <a:rPr lang="de-DE" altLang="de-DE" sz="1800" b="0" dirty="0">
                <a:solidFill>
                  <a:srgbClr val="000000"/>
                </a:solidFill>
                <a:latin typeface="Verdana" panose="020B0604030504040204" pitchFamily="34" charset="0"/>
              </a:rPr>
              <a:t>, </a:t>
            </a:r>
            <a:r>
              <a:rPr lang="de-DE" altLang="de-DE" sz="1800" b="0" dirty="0" err="1">
                <a:solidFill>
                  <a:srgbClr val="000000"/>
                </a:solidFill>
                <a:latin typeface="Verdana" panose="020B0604030504040204" pitchFamily="34" charset="0"/>
              </a:rPr>
              <a:t>Damping</a:t>
            </a:r>
            <a:r>
              <a:rPr lang="de-DE" altLang="de-DE" sz="1800" b="0" dirty="0">
                <a:solidFill>
                  <a:srgbClr val="000000"/>
                </a:solidFill>
                <a:latin typeface="Verdana" panose="020B0604030504040204" pitchFamily="34" charset="0"/>
              </a:rPr>
              <a:t> &amp; </a:t>
            </a:r>
            <a:r>
              <a:rPr lang="de-DE" altLang="de-DE" sz="1800" b="0" dirty="0" err="1">
                <a:solidFill>
                  <a:srgbClr val="000000"/>
                </a:solidFill>
                <a:latin typeface="Verdana" panose="020B0604030504040204" pitchFamily="34" charset="0"/>
              </a:rPr>
              <a:t>Stiffness</a:t>
            </a:r>
            <a:r>
              <a:rPr lang="de-DE" altLang="de-DE" sz="1800" b="0" dirty="0">
                <a:solidFill>
                  <a:srgbClr val="000000"/>
                </a:solidFill>
                <a:latin typeface="Verdana" panose="020B0604030504040204" pitchFamily="34" charset="0"/>
              </a:rPr>
              <a:t> </a:t>
            </a:r>
            <a:r>
              <a:rPr lang="de-DE" altLang="de-DE" sz="1800" b="0" dirty="0" err="1">
                <a:solidFill>
                  <a:srgbClr val="000000"/>
                </a:solidFill>
                <a:latin typeface="Verdana" panose="020B0604030504040204" pitchFamily="34" charset="0"/>
              </a:rPr>
              <a:t>of</a:t>
            </a:r>
            <a:r>
              <a:rPr lang="de-DE" altLang="de-DE" sz="1800" b="0" dirty="0">
                <a:solidFill>
                  <a:srgbClr val="000000"/>
                </a:solidFill>
                <a:latin typeface="Verdana" panose="020B0604030504040204" pitchFamily="34" charset="0"/>
              </a:rPr>
              <a:t> </a:t>
            </a:r>
            <a:r>
              <a:rPr lang="de-DE" altLang="de-DE" sz="1800" b="0" dirty="0" err="1">
                <a:solidFill>
                  <a:srgbClr val="000000"/>
                </a:solidFill>
                <a:latin typeface="Verdana" panose="020B0604030504040204" pitchFamily="34" charset="0"/>
              </a:rPr>
              <a:t>Shaft</a:t>
            </a:r>
            <a:r>
              <a:rPr lang="de-DE" altLang="de-DE" sz="1800" b="0" dirty="0">
                <a:solidFill>
                  <a:srgbClr val="000000"/>
                </a:solidFill>
                <a:latin typeface="Verdana" panose="020B0604030504040204" pitchFamily="34" charset="0"/>
              </a:rPr>
              <a:t>, Fluid </a:t>
            </a:r>
            <a:r>
              <a:rPr lang="de-DE" altLang="de-DE" sz="1800" b="0" dirty="0" err="1">
                <a:solidFill>
                  <a:srgbClr val="000000"/>
                </a:solidFill>
                <a:latin typeface="Verdana" panose="020B0604030504040204" pitchFamily="34" charset="0"/>
              </a:rPr>
              <a:t>Bearings</a:t>
            </a:r>
            <a:r>
              <a:rPr lang="de-DE" altLang="de-DE" sz="1800" b="0" dirty="0">
                <a:solidFill>
                  <a:srgbClr val="000000"/>
                </a:solidFill>
                <a:latin typeface="Verdana" panose="020B0604030504040204" pitchFamily="34" charset="0"/>
              </a:rPr>
              <a:t>, Seals</a:t>
            </a:r>
          </a:p>
          <a:p>
            <a:pPr eaLnBrk="1" hangingPunct="1">
              <a:spcBef>
                <a:spcPct val="0"/>
              </a:spcBef>
              <a:buNone/>
              <a:defRPr/>
            </a:pPr>
            <a:endParaRPr lang="de-DE" altLang="de-DE" sz="1800" b="0" dirty="0">
              <a:solidFill>
                <a:srgbClr val="0000FF"/>
              </a:solidFill>
              <a:latin typeface="Verdana" panose="020B0604030504040204" pitchFamily="34" charset="0"/>
            </a:endParaRPr>
          </a:p>
          <a:p>
            <a:pPr eaLnBrk="1" hangingPunct="1">
              <a:spcBef>
                <a:spcPct val="0"/>
              </a:spcBef>
              <a:buNone/>
              <a:defRPr/>
            </a:pPr>
            <a:r>
              <a:rPr lang="de-DE" altLang="de-DE" sz="1800" dirty="0">
                <a:solidFill>
                  <a:srgbClr val="0000FF"/>
                </a:solidFill>
                <a:latin typeface="Verdana" panose="020B0604030504040204" pitchFamily="34" charset="0"/>
              </a:rPr>
              <a:t>Modal Parameters:    </a:t>
            </a:r>
            <a:r>
              <a:rPr lang="de-DE" altLang="de-DE" sz="1800" b="0" dirty="0">
                <a:solidFill>
                  <a:srgbClr val="000000"/>
                </a:solidFill>
                <a:latin typeface="Verdana" panose="020B0604030504040204" pitchFamily="34" charset="0"/>
              </a:rPr>
              <a:t>Natural </a:t>
            </a:r>
            <a:r>
              <a:rPr lang="de-DE" altLang="de-DE" sz="1800" b="0" dirty="0" err="1">
                <a:solidFill>
                  <a:srgbClr val="000000"/>
                </a:solidFill>
                <a:latin typeface="Verdana" panose="020B0604030504040204" pitchFamily="34" charset="0"/>
              </a:rPr>
              <a:t>frequencies</a:t>
            </a:r>
            <a:r>
              <a:rPr lang="de-DE" altLang="de-DE" sz="1800" b="0" dirty="0">
                <a:solidFill>
                  <a:srgbClr val="000000"/>
                </a:solidFill>
                <a:latin typeface="Verdana" panose="020B0604030504040204" pitchFamily="34" charset="0"/>
              </a:rPr>
              <a:t>, </a:t>
            </a:r>
            <a:r>
              <a:rPr lang="de-DE" altLang="de-DE" sz="1800" b="0" dirty="0" err="1">
                <a:solidFill>
                  <a:srgbClr val="000000"/>
                </a:solidFill>
                <a:latin typeface="Verdana" panose="020B0604030504040204" pitchFamily="34" charset="0"/>
              </a:rPr>
              <a:t>Damping</a:t>
            </a:r>
            <a:r>
              <a:rPr lang="de-DE" altLang="de-DE" sz="1800" b="0" dirty="0">
                <a:solidFill>
                  <a:srgbClr val="000000"/>
                </a:solidFill>
                <a:latin typeface="Verdana" panose="020B0604030504040204" pitchFamily="34" charset="0"/>
              </a:rPr>
              <a:t>, Natural </a:t>
            </a:r>
            <a:r>
              <a:rPr lang="de-DE" altLang="de-DE" sz="1800" b="0" dirty="0" err="1">
                <a:solidFill>
                  <a:srgbClr val="000000"/>
                </a:solidFill>
                <a:latin typeface="Verdana" panose="020B0604030504040204" pitchFamily="34" charset="0"/>
              </a:rPr>
              <a:t>modes</a:t>
            </a:r>
            <a:r>
              <a:rPr lang="de-DE" altLang="de-DE" sz="1800" b="0" dirty="0">
                <a:solidFill>
                  <a:srgbClr val="000000"/>
                </a:solidFill>
                <a:latin typeface="Verdana" panose="020B0604030504040204" pitchFamily="34" charset="0"/>
              </a:rPr>
              <a:t>, </a:t>
            </a:r>
            <a:endParaRPr lang="de-DE" altLang="de-DE" sz="1800" dirty="0">
              <a:solidFill>
                <a:srgbClr val="000000"/>
              </a:solidFill>
              <a:latin typeface="Verdana" panose="020B0604030504040204" pitchFamily="34" charset="0"/>
            </a:endParaRPr>
          </a:p>
        </p:txBody>
      </p:sp>
      <p:pic>
        <p:nvPicPr>
          <p:cNvPr id="35845" name="Picture 10" descr="RUV_070629">
            <a:extLst>
              <a:ext uri="{FF2B5EF4-FFF2-40B4-BE49-F238E27FC236}">
                <a16:creationId xmlns:a16="http://schemas.microsoft.com/office/drawing/2014/main" id="{E422DBE7-5A4A-FB49-AF58-F13D5D2691D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9838" y="1090613"/>
            <a:ext cx="1879600" cy="3282950"/>
          </a:xfrm>
          <a:prstGeom prst="rect">
            <a:avLst/>
          </a:prstGeom>
          <a:noFill/>
          <a:ln>
            <a:noFill/>
          </a:ln>
          <a:effectLst>
            <a:outerShdw dist="35921" dir="2700000" algn="ctr" rotWithShape="0">
              <a:srgbClr val="DDDD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feil nach rechts 1">
            <a:extLst>
              <a:ext uri="{FF2B5EF4-FFF2-40B4-BE49-F238E27FC236}">
                <a16:creationId xmlns:a16="http://schemas.microsoft.com/office/drawing/2014/main" id="{17B9BBD5-F5AB-0A88-5772-11A439BC23D3}"/>
              </a:ext>
            </a:extLst>
          </p:cNvPr>
          <p:cNvSpPr/>
          <p:nvPr/>
        </p:nvSpPr>
        <p:spPr>
          <a:xfrm>
            <a:off x="4312332" y="2724150"/>
            <a:ext cx="919163" cy="3873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latin typeface="Arial"/>
            </a:endParaRPr>
          </a:p>
        </p:txBody>
      </p:sp>
      <p:sp>
        <p:nvSpPr>
          <p:cNvPr id="4" name="Pfeil nach rechts 3">
            <a:extLst>
              <a:ext uri="{FF2B5EF4-FFF2-40B4-BE49-F238E27FC236}">
                <a16:creationId xmlns:a16="http://schemas.microsoft.com/office/drawing/2014/main" id="{A2991E30-E59A-FEA9-C396-776450F4FF61}"/>
              </a:ext>
            </a:extLst>
          </p:cNvPr>
          <p:cNvSpPr/>
          <p:nvPr/>
        </p:nvSpPr>
        <p:spPr>
          <a:xfrm>
            <a:off x="6170614" y="2724150"/>
            <a:ext cx="949325" cy="3873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latin typeface="Arial"/>
            </a:endParaRPr>
          </a:p>
        </p:txBody>
      </p:sp>
      <p:sp>
        <p:nvSpPr>
          <p:cNvPr id="5" name="Textfeld 4">
            <a:extLst>
              <a:ext uri="{FF2B5EF4-FFF2-40B4-BE49-F238E27FC236}">
                <a16:creationId xmlns:a16="http://schemas.microsoft.com/office/drawing/2014/main" id="{CABEE77D-8B19-DFF6-2661-691DF315CF66}"/>
              </a:ext>
            </a:extLst>
          </p:cNvPr>
          <p:cNvSpPr txBox="1"/>
          <p:nvPr/>
        </p:nvSpPr>
        <p:spPr>
          <a:xfrm>
            <a:off x="1642678" y="128539"/>
            <a:ext cx="9649436" cy="830997"/>
          </a:xfrm>
          <a:prstGeom prst="rect">
            <a:avLst/>
          </a:prstGeom>
          <a:noFill/>
        </p:spPr>
        <p:txBody>
          <a:bodyPr wrap="none">
            <a:spAutoFit/>
          </a:bodyPr>
          <a:lstStyle/>
          <a:p>
            <a:pPr>
              <a:defRPr/>
            </a:pPr>
            <a:r>
              <a:rPr lang="de-DE" sz="2400" dirty="0">
                <a:solidFill>
                  <a:srgbClr val="0000FF"/>
                </a:solidFill>
                <a:latin typeface="Arial"/>
              </a:rPr>
              <a:t>Modelling </a:t>
            </a:r>
            <a:r>
              <a:rPr lang="de-DE" sz="2400" dirty="0" err="1">
                <a:solidFill>
                  <a:srgbClr val="0000FF"/>
                </a:solidFill>
                <a:latin typeface="Arial"/>
              </a:rPr>
              <a:t>of</a:t>
            </a:r>
            <a:r>
              <a:rPr lang="de-DE" sz="2400" dirty="0">
                <a:solidFill>
                  <a:srgbClr val="0000FF"/>
                </a:solidFill>
                <a:latin typeface="Arial"/>
              </a:rPr>
              <a:t> </a:t>
            </a:r>
            <a:r>
              <a:rPr lang="de-DE" sz="2400" dirty="0" err="1">
                <a:solidFill>
                  <a:srgbClr val="0000FF"/>
                </a:solidFill>
                <a:latin typeface="Arial"/>
              </a:rPr>
              <a:t>the</a:t>
            </a:r>
            <a:r>
              <a:rPr lang="de-DE" sz="2400" dirty="0">
                <a:solidFill>
                  <a:srgbClr val="0000FF"/>
                </a:solidFill>
                <a:latin typeface="Arial"/>
              </a:rPr>
              <a:t> </a:t>
            </a:r>
            <a:r>
              <a:rPr lang="de-DE" sz="2400" dirty="0" err="1">
                <a:solidFill>
                  <a:srgbClr val="0000FF"/>
                </a:solidFill>
                <a:latin typeface="Arial"/>
              </a:rPr>
              <a:t>Vertical</a:t>
            </a:r>
            <a:r>
              <a:rPr lang="de-DE" sz="2400" dirty="0">
                <a:solidFill>
                  <a:srgbClr val="0000FF"/>
                </a:solidFill>
                <a:latin typeface="Arial"/>
              </a:rPr>
              <a:t> </a:t>
            </a:r>
            <a:r>
              <a:rPr lang="de-DE" sz="2400" dirty="0" err="1">
                <a:solidFill>
                  <a:srgbClr val="0000FF"/>
                </a:solidFill>
                <a:latin typeface="Arial"/>
              </a:rPr>
              <a:t>Reactor</a:t>
            </a:r>
            <a:r>
              <a:rPr lang="de-DE" sz="2400" dirty="0">
                <a:solidFill>
                  <a:srgbClr val="0000FF"/>
                </a:solidFill>
                <a:latin typeface="Arial"/>
              </a:rPr>
              <a:t> </a:t>
            </a:r>
            <a:r>
              <a:rPr lang="de-DE" sz="2400" dirty="0" err="1">
                <a:solidFill>
                  <a:srgbClr val="0000FF"/>
                </a:solidFill>
                <a:latin typeface="Arial"/>
              </a:rPr>
              <a:t>Coolant</a:t>
            </a:r>
            <a:r>
              <a:rPr lang="de-DE" sz="2400" dirty="0">
                <a:solidFill>
                  <a:srgbClr val="0000FF"/>
                </a:solidFill>
                <a:latin typeface="Arial"/>
              </a:rPr>
              <a:t> Pump </a:t>
            </a:r>
            <a:r>
              <a:rPr lang="de-DE" sz="2400" dirty="0" err="1">
                <a:solidFill>
                  <a:srgbClr val="0000FF"/>
                </a:solidFill>
                <a:latin typeface="Arial"/>
              </a:rPr>
              <a:t>with</a:t>
            </a:r>
            <a:r>
              <a:rPr lang="de-DE" sz="2400" dirty="0">
                <a:solidFill>
                  <a:srgbClr val="0000FF"/>
                </a:solidFill>
                <a:latin typeface="Arial"/>
              </a:rPr>
              <a:t> Interactions</a:t>
            </a:r>
          </a:p>
          <a:p>
            <a:pPr>
              <a:defRPr/>
            </a:pPr>
            <a:r>
              <a:rPr lang="de-DE" sz="2400" b="0" dirty="0">
                <a:latin typeface="Arial"/>
              </a:rPr>
              <a:t>Input Output Relations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feld 2">
            <a:extLst>
              <a:ext uri="{FF2B5EF4-FFF2-40B4-BE49-F238E27FC236}">
                <a16:creationId xmlns:a16="http://schemas.microsoft.com/office/drawing/2014/main" id="{224A5D83-EB6E-D303-AE54-519F9039B3F7}"/>
              </a:ext>
            </a:extLst>
          </p:cNvPr>
          <p:cNvSpPr txBox="1">
            <a:spLocks noChangeArrowheads="1"/>
          </p:cNvSpPr>
          <p:nvPr/>
        </p:nvSpPr>
        <p:spPr bwMode="auto">
          <a:xfrm>
            <a:off x="1776414" y="1997075"/>
            <a:ext cx="3068637" cy="2451953"/>
          </a:xfrm>
          <a:prstGeom prst="rect">
            <a:avLst/>
          </a:prstGeom>
          <a:noFill/>
          <a:ln w="38100">
            <a:solidFill>
              <a:srgbClr val="FF0000"/>
            </a:solidFill>
            <a:miter lim="800000"/>
            <a:headEnd/>
            <a:tailEnd/>
          </a:ln>
        </p:spPr>
        <p:txBody>
          <a:bodyPr>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defRPr/>
            </a:pPr>
            <a:r>
              <a:rPr lang="de-DE" altLang="de-DE" sz="2400" dirty="0" err="1">
                <a:solidFill>
                  <a:srgbClr val="FF0000"/>
                </a:solidFill>
                <a:latin typeface="Arial"/>
              </a:rPr>
              <a:t>Excitations</a:t>
            </a:r>
            <a:r>
              <a:rPr lang="de-DE" altLang="de-DE" sz="2400" dirty="0">
                <a:solidFill>
                  <a:srgbClr val="FF0000"/>
                </a:solidFill>
                <a:latin typeface="Arial"/>
              </a:rPr>
              <a:t> F</a:t>
            </a:r>
            <a:r>
              <a:rPr lang="de-DE" altLang="de-DE" sz="2400" b="0" dirty="0">
                <a:solidFill>
                  <a:srgbClr val="FF0000"/>
                </a:solidFill>
                <a:latin typeface="Arial"/>
              </a:rPr>
              <a:t>(t)</a:t>
            </a:r>
          </a:p>
          <a:p>
            <a:pPr eaLnBrk="1" hangingPunct="1">
              <a:spcBef>
                <a:spcPct val="0"/>
              </a:spcBef>
              <a:buNone/>
              <a:defRPr/>
            </a:pPr>
            <a:endParaRPr lang="de-DE" altLang="de-DE" sz="1800" dirty="0">
              <a:solidFill>
                <a:srgbClr val="000000"/>
              </a:solidFill>
              <a:latin typeface="Verdana" panose="020B0604030504040204" pitchFamily="34" charset="0"/>
            </a:endParaRPr>
          </a:p>
          <a:p>
            <a:pPr eaLnBrk="1" hangingPunct="1">
              <a:spcBef>
                <a:spcPct val="0"/>
              </a:spcBef>
              <a:buNone/>
              <a:defRPr/>
            </a:pPr>
            <a:r>
              <a:rPr lang="de-DE" altLang="de-DE" b="0" dirty="0" err="1">
                <a:solidFill>
                  <a:srgbClr val="FF0000"/>
                </a:solidFill>
                <a:latin typeface="Arial"/>
              </a:rPr>
              <a:t>Unbalance</a:t>
            </a:r>
            <a:r>
              <a:rPr lang="de-DE" altLang="de-DE" b="0" dirty="0">
                <a:solidFill>
                  <a:srgbClr val="FF0000"/>
                </a:solidFill>
                <a:latin typeface="Arial"/>
              </a:rPr>
              <a:t> Forces</a:t>
            </a:r>
          </a:p>
          <a:p>
            <a:pPr eaLnBrk="1" hangingPunct="1">
              <a:spcBef>
                <a:spcPct val="0"/>
              </a:spcBef>
              <a:buNone/>
              <a:defRPr/>
            </a:pPr>
            <a:endParaRPr lang="de-DE" altLang="de-DE" b="0" baseline="-25000" dirty="0">
              <a:solidFill>
                <a:srgbClr val="000000"/>
              </a:solidFill>
              <a:latin typeface="Arial"/>
            </a:endParaRPr>
          </a:p>
          <a:p>
            <a:pPr eaLnBrk="1" hangingPunct="1">
              <a:spcBef>
                <a:spcPct val="0"/>
              </a:spcBef>
              <a:buNone/>
              <a:defRPr/>
            </a:pPr>
            <a:r>
              <a:rPr lang="de-DE" altLang="de-DE" b="0" dirty="0">
                <a:solidFill>
                  <a:srgbClr val="FF0000"/>
                </a:solidFill>
                <a:latin typeface="Arial"/>
              </a:rPr>
              <a:t>Fluid Forces</a:t>
            </a:r>
          </a:p>
          <a:p>
            <a:pPr eaLnBrk="1" hangingPunct="1">
              <a:spcBef>
                <a:spcPct val="0"/>
              </a:spcBef>
              <a:buNone/>
              <a:defRPr/>
            </a:pPr>
            <a:endParaRPr lang="de-DE" altLang="de-DE" b="0" dirty="0">
              <a:solidFill>
                <a:srgbClr val="FF0000"/>
              </a:solidFill>
              <a:latin typeface="Arial"/>
            </a:endParaRPr>
          </a:p>
          <a:p>
            <a:pPr eaLnBrk="1" hangingPunct="1">
              <a:spcBef>
                <a:spcPct val="0"/>
              </a:spcBef>
              <a:buNone/>
              <a:defRPr/>
            </a:pPr>
            <a:r>
              <a:rPr lang="de-DE" altLang="de-DE" b="0" dirty="0" err="1">
                <a:solidFill>
                  <a:srgbClr val="FF0000"/>
                </a:solidFill>
                <a:latin typeface="Arial"/>
              </a:rPr>
              <a:t>Electromagnetic</a:t>
            </a:r>
            <a:r>
              <a:rPr lang="de-DE" altLang="de-DE" b="0" dirty="0">
                <a:solidFill>
                  <a:srgbClr val="FF0000"/>
                </a:solidFill>
                <a:latin typeface="Arial"/>
              </a:rPr>
              <a:t> Forces</a:t>
            </a:r>
          </a:p>
          <a:p>
            <a:pPr eaLnBrk="1" hangingPunct="1">
              <a:spcBef>
                <a:spcPct val="0"/>
              </a:spcBef>
              <a:buNone/>
              <a:defRPr/>
            </a:pPr>
            <a:endParaRPr lang="de-DE" altLang="de-DE" sz="1800" dirty="0">
              <a:solidFill>
                <a:srgbClr val="FF0000"/>
              </a:solidFill>
              <a:latin typeface="Verdana" panose="020B0604030504040204" pitchFamily="34" charset="0"/>
            </a:endParaRPr>
          </a:p>
        </p:txBody>
      </p:sp>
      <p:sp>
        <p:nvSpPr>
          <p:cNvPr id="28675" name="Textfeld 3">
            <a:extLst>
              <a:ext uri="{FF2B5EF4-FFF2-40B4-BE49-F238E27FC236}">
                <a16:creationId xmlns:a16="http://schemas.microsoft.com/office/drawing/2014/main" id="{81B02B2A-4D04-DE54-B873-4E2B387F0FB2}"/>
              </a:ext>
            </a:extLst>
          </p:cNvPr>
          <p:cNvSpPr txBox="1">
            <a:spLocks noChangeArrowheads="1"/>
          </p:cNvSpPr>
          <p:nvPr/>
        </p:nvSpPr>
        <p:spPr bwMode="auto">
          <a:xfrm>
            <a:off x="6929439" y="1993900"/>
            <a:ext cx="3584575" cy="2554545"/>
          </a:xfrm>
          <a:prstGeom prst="rect">
            <a:avLst/>
          </a:prstGeom>
          <a:noFill/>
          <a:ln w="38100">
            <a:solidFill>
              <a:srgbClr val="00B050"/>
            </a:solidFill>
            <a:miter lim="800000"/>
            <a:headEnd/>
            <a:tailEnd/>
          </a:ln>
        </p:spPr>
        <p:txBody>
          <a:bodyPr>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defRPr/>
            </a:pPr>
            <a:r>
              <a:rPr lang="de-DE" altLang="de-DE" sz="2400" dirty="0">
                <a:solidFill>
                  <a:srgbClr val="00B050"/>
                </a:solidFill>
                <a:latin typeface="Arial"/>
              </a:rPr>
              <a:t>Vibration Response x</a:t>
            </a:r>
            <a:r>
              <a:rPr lang="de-DE" altLang="de-DE" sz="2400" b="0" dirty="0">
                <a:solidFill>
                  <a:srgbClr val="00B050"/>
                </a:solidFill>
                <a:latin typeface="Arial"/>
              </a:rPr>
              <a:t>(t)</a:t>
            </a:r>
          </a:p>
          <a:p>
            <a:pPr eaLnBrk="1" hangingPunct="1">
              <a:spcBef>
                <a:spcPct val="0"/>
              </a:spcBef>
              <a:buNone/>
              <a:defRPr/>
            </a:pPr>
            <a:endParaRPr lang="de-DE" altLang="de-DE" sz="1800" dirty="0">
              <a:solidFill>
                <a:srgbClr val="000000"/>
              </a:solidFill>
              <a:latin typeface="Verdana" panose="020B0604030504040204" pitchFamily="34" charset="0"/>
            </a:endParaRPr>
          </a:p>
          <a:p>
            <a:pPr eaLnBrk="1" hangingPunct="1">
              <a:spcBef>
                <a:spcPct val="0"/>
              </a:spcBef>
              <a:buNone/>
              <a:defRPr/>
            </a:pPr>
            <a:r>
              <a:rPr lang="de-DE" altLang="de-DE" b="0" dirty="0">
                <a:solidFill>
                  <a:srgbClr val="000000"/>
                </a:solidFill>
                <a:latin typeface="Arial"/>
              </a:rPr>
              <a:t>   </a:t>
            </a:r>
            <a:r>
              <a:rPr lang="de-DE" altLang="de-DE" b="0" dirty="0" err="1">
                <a:solidFill>
                  <a:srgbClr val="00B050"/>
                </a:solidFill>
                <a:latin typeface="Arial"/>
              </a:rPr>
              <a:t>Unbalance</a:t>
            </a:r>
            <a:r>
              <a:rPr lang="de-DE" altLang="de-DE" b="0" dirty="0">
                <a:solidFill>
                  <a:srgbClr val="00B050"/>
                </a:solidFill>
                <a:latin typeface="Arial"/>
              </a:rPr>
              <a:t> Response</a:t>
            </a:r>
          </a:p>
          <a:p>
            <a:pPr eaLnBrk="1" hangingPunct="1">
              <a:spcBef>
                <a:spcPct val="0"/>
              </a:spcBef>
              <a:buNone/>
              <a:defRPr/>
            </a:pPr>
            <a:endParaRPr lang="de-DE" altLang="de-DE" b="0" dirty="0">
              <a:solidFill>
                <a:srgbClr val="000000"/>
              </a:solidFill>
              <a:latin typeface="Arial"/>
            </a:endParaRPr>
          </a:p>
          <a:p>
            <a:pPr eaLnBrk="1" hangingPunct="1">
              <a:spcBef>
                <a:spcPct val="0"/>
              </a:spcBef>
              <a:buNone/>
              <a:defRPr/>
            </a:pPr>
            <a:r>
              <a:rPr lang="de-DE" altLang="de-DE" b="0" dirty="0">
                <a:solidFill>
                  <a:srgbClr val="000000"/>
                </a:solidFill>
                <a:latin typeface="Arial"/>
              </a:rPr>
              <a:t>   </a:t>
            </a:r>
            <a:r>
              <a:rPr lang="de-DE" altLang="de-DE" b="0" dirty="0">
                <a:solidFill>
                  <a:srgbClr val="00B050"/>
                </a:solidFill>
                <a:latin typeface="Arial"/>
              </a:rPr>
              <a:t>Fluid Forces Response</a:t>
            </a:r>
          </a:p>
          <a:p>
            <a:pPr eaLnBrk="1" hangingPunct="1">
              <a:spcBef>
                <a:spcPct val="0"/>
              </a:spcBef>
              <a:buNone/>
              <a:defRPr/>
            </a:pPr>
            <a:endParaRPr lang="de-DE" altLang="de-DE" b="0" dirty="0">
              <a:solidFill>
                <a:srgbClr val="00B050"/>
              </a:solidFill>
              <a:latin typeface="Arial"/>
              <a:cs typeface="Times New Roman" panose="02020603050405020304" pitchFamily="18" charset="0"/>
            </a:endParaRPr>
          </a:p>
          <a:p>
            <a:pPr eaLnBrk="1" hangingPunct="1">
              <a:spcBef>
                <a:spcPct val="0"/>
              </a:spcBef>
              <a:buNone/>
              <a:defRPr/>
            </a:pPr>
            <a:r>
              <a:rPr lang="de-DE" altLang="de-DE" b="0" dirty="0">
                <a:solidFill>
                  <a:srgbClr val="00B050"/>
                </a:solidFill>
                <a:latin typeface="Arial"/>
                <a:cs typeface="Times New Roman" panose="02020603050405020304" pitchFamily="18" charset="0"/>
              </a:rPr>
              <a:t>   </a:t>
            </a:r>
            <a:r>
              <a:rPr lang="de-DE" altLang="de-DE" b="0" dirty="0" err="1">
                <a:solidFill>
                  <a:srgbClr val="00B050"/>
                </a:solidFill>
                <a:latin typeface="Arial"/>
                <a:cs typeface="Times New Roman" panose="02020603050405020304" pitchFamily="18" charset="0"/>
              </a:rPr>
              <a:t>Emagnetic</a:t>
            </a:r>
            <a:r>
              <a:rPr lang="de-DE" altLang="de-DE" b="0" dirty="0">
                <a:solidFill>
                  <a:srgbClr val="00B050"/>
                </a:solidFill>
                <a:latin typeface="Arial"/>
                <a:cs typeface="Times New Roman" panose="02020603050405020304" pitchFamily="18" charset="0"/>
              </a:rPr>
              <a:t> Forces </a:t>
            </a:r>
            <a:r>
              <a:rPr lang="de-DE" altLang="de-DE" b="0" dirty="0" err="1">
                <a:solidFill>
                  <a:srgbClr val="00B050"/>
                </a:solidFill>
                <a:latin typeface="Arial"/>
                <a:cs typeface="Times New Roman" panose="02020603050405020304" pitchFamily="18" charset="0"/>
              </a:rPr>
              <a:t>Respose</a:t>
            </a:r>
            <a:endParaRPr lang="de-DE" altLang="de-DE" b="0" dirty="0">
              <a:solidFill>
                <a:srgbClr val="00B050"/>
              </a:solidFill>
              <a:latin typeface="Arial"/>
              <a:cs typeface="Times New Roman" panose="02020603050405020304" pitchFamily="18" charset="0"/>
            </a:endParaRPr>
          </a:p>
          <a:p>
            <a:pPr eaLnBrk="1" hangingPunct="1">
              <a:spcBef>
                <a:spcPct val="0"/>
              </a:spcBef>
              <a:buNone/>
              <a:defRPr/>
            </a:pPr>
            <a:r>
              <a:rPr lang="de-DE" altLang="de-DE" sz="1800" dirty="0">
                <a:solidFill>
                  <a:srgbClr val="000000"/>
                </a:solidFill>
                <a:latin typeface="Times New Roman" panose="02020603050405020304" pitchFamily="18" charset="0"/>
                <a:cs typeface="Times New Roman" panose="02020603050405020304" pitchFamily="18" charset="0"/>
              </a:rPr>
              <a:t>   </a:t>
            </a:r>
            <a:endParaRPr lang="de-DE" altLang="de-DE" sz="1800" dirty="0">
              <a:solidFill>
                <a:srgbClr val="000000"/>
              </a:solidFill>
              <a:latin typeface="Verdana" panose="020B0604030504040204" pitchFamily="34" charset="0"/>
            </a:endParaRPr>
          </a:p>
        </p:txBody>
      </p:sp>
      <p:pic>
        <p:nvPicPr>
          <p:cNvPr id="37892" name="Picture 10" descr="RUV_070629">
            <a:extLst>
              <a:ext uri="{FF2B5EF4-FFF2-40B4-BE49-F238E27FC236}">
                <a16:creationId xmlns:a16="http://schemas.microsoft.com/office/drawing/2014/main" id="{6B5926C3-2E29-A502-110F-6053FAD15F9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9838" y="1090613"/>
            <a:ext cx="1879600" cy="3282950"/>
          </a:xfrm>
          <a:prstGeom prst="rect">
            <a:avLst/>
          </a:prstGeom>
          <a:noFill/>
          <a:ln>
            <a:noFill/>
          </a:ln>
          <a:effectLst>
            <a:outerShdw dist="35921" dir="2700000" algn="ctr" rotWithShape="0">
              <a:srgbClr val="DDDD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feil nach rechts 1">
            <a:extLst>
              <a:ext uri="{FF2B5EF4-FFF2-40B4-BE49-F238E27FC236}">
                <a16:creationId xmlns:a16="http://schemas.microsoft.com/office/drawing/2014/main" id="{8D1E180B-4567-FB9B-1EA2-1F17658260F8}"/>
              </a:ext>
            </a:extLst>
          </p:cNvPr>
          <p:cNvSpPr/>
          <p:nvPr/>
        </p:nvSpPr>
        <p:spPr>
          <a:xfrm>
            <a:off x="4210051" y="2724150"/>
            <a:ext cx="919163" cy="3873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latin typeface="Arial"/>
            </a:endParaRPr>
          </a:p>
        </p:txBody>
      </p:sp>
      <p:sp>
        <p:nvSpPr>
          <p:cNvPr id="4" name="Pfeil nach rechts 3">
            <a:extLst>
              <a:ext uri="{FF2B5EF4-FFF2-40B4-BE49-F238E27FC236}">
                <a16:creationId xmlns:a16="http://schemas.microsoft.com/office/drawing/2014/main" id="{F927F920-BCF5-F376-19B1-62D0CCE15488}"/>
              </a:ext>
            </a:extLst>
          </p:cNvPr>
          <p:cNvSpPr/>
          <p:nvPr/>
        </p:nvSpPr>
        <p:spPr>
          <a:xfrm>
            <a:off x="6170614" y="2724150"/>
            <a:ext cx="949325" cy="3873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latin typeface="Arial"/>
            </a:endParaRPr>
          </a:p>
        </p:txBody>
      </p:sp>
      <p:sp>
        <p:nvSpPr>
          <p:cNvPr id="3" name="Textfeld 2">
            <a:extLst>
              <a:ext uri="{FF2B5EF4-FFF2-40B4-BE49-F238E27FC236}">
                <a16:creationId xmlns:a16="http://schemas.microsoft.com/office/drawing/2014/main" id="{B8B43412-51E3-A70A-E4D5-B5180A467A36}"/>
              </a:ext>
            </a:extLst>
          </p:cNvPr>
          <p:cNvSpPr txBox="1"/>
          <p:nvPr/>
        </p:nvSpPr>
        <p:spPr>
          <a:xfrm>
            <a:off x="1345896" y="160964"/>
            <a:ext cx="9649436" cy="830997"/>
          </a:xfrm>
          <a:prstGeom prst="rect">
            <a:avLst/>
          </a:prstGeom>
          <a:noFill/>
        </p:spPr>
        <p:txBody>
          <a:bodyPr wrap="none">
            <a:spAutoFit/>
          </a:bodyPr>
          <a:lstStyle/>
          <a:p>
            <a:pPr>
              <a:defRPr/>
            </a:pPr>
            <a:r>
              <a:rPr lang="de-DE" sz="2400" dirty="0">
                <a:solidFill>
                  <a:srgbClr val="0000FF"/>
                </a:solidFill>
                <a:latin typeface="Arial"/>
              </a:rPr>
              <a:t>Modelling </a:t>
            </a:r>
            <a:r>
              <a:rPr lang="de-DE" sz="2400" dirty="0" err="1">
                <a:solidFill>
                  <a:srgbClr val="0000FF"/>
                </a:solidFill>
                <a:latin typeface="Arial"/>
              </a:rPr>
              <a:t>of</a:t>
            </a:r>
            <a:r>
              <a:rPr lang="de-DE" sz="2400" dirty="0">
                <a:solidFill>
                  <a:srgbClr val="0000FF"/>
                </a:solidFill>
                <a:latin typeface="Arial"/>
              </a:rPr>
              <a:t> </a:t>
            </a:r>
            <a:r>
              <a:rPr lang="de-DE" sz="2400" dirty="0" err="1">
                <a:solidFill>
                  <a:srgbClr val="0000FF"/>
                </a:solidFill>
                <a:latin typeface="Arial"/>
              </a:rPr>
              <a:t>the</a:t>
            </a:r>
            <a:r>
              <a:rPr lang="de-DE" sz="2400" dirty="0">
                <a:solidFill>
                  <a:srgbClr val="0000FF"/>
                </a:solidFill>
                <a:latin typeface="Arial"/>
              </a:rPr>
              <a:t> </a:t>
            </a:r>
            <a:r>
              <a:rPr lang="de-DE" sz="2400" dirty="0" err="1">
                <a:solidFill>
                  <a:srgbClr val="0000FF"/>
                </a:solidFill>
                <a:latin typeface="Arial"/>
              </a:rPr>
              <a:t>Vertical</a:t>
            </a:r>
            <a:r>
              <a:rPr lang="de-DE" sz="2400" dirty="0">
                <a:solidFill>
                  <a:srgbClr val="0000FF"/>
                </a:solidFill>
                <a:latin typeface="Arial"/>
              </a:rPr>
              <a:t> </a:t>
            </a:r>
            <a:r>
              <a:rPr lang="de-DE" sz="2400" dirty="0" err="1">
                <a:solidFill>
                  <a:srgbClr val="0000FF"/>
                </a:solidFill>
                <a:latin typeface="Arial"/>
              </a:rPr>
              <a:t>Reactor</a:t>
            </a:r>
            <a:r>
              <a:rPr lang="de-DE" sz="2400" dirty="0">
                <a:solidFill>
                  <a:srgbClr val="0000FF"/>
                </a:solidFill>
                <a:latin typeface="Arial"/>
              </a:rPr>
              <a:t> </a:t>
            </a:r>
            <a:r>
              <a:rPr lang="de-DE" sz="2400" dirty="0" err="1">
                <a:solidFill>
                  <a:srgbClr val="0000FF"/>
                </a:solidFill>
                <a:latin typeface="Arial"/>
              </a:rPr>
              <a:t>Coolant</a:t>
            </a:r>
            <a:r>
              <a:rPr lang="de-DE" sz="2400" dirty="0">
                <a:solidFill>
                  <a:srgbClr val="0000FF"/>
                </a:solidFill>
                <a:latin typeface="Arial"/>
              </a:rPr>
              <a:t> Pump </a:t>
            </a:r>
            <a:r>
              <a:rPr lang="de-DE" sz="2400" dirty="0" err="1">
                <a:solidFill>
                  <a:srgbClr val="0000FF"/>
                </a:solidFill>
                <a:latin typeface="Arial"/>
              </a:rPr>
              <a:t>with</a:t>
            </a:r>
            <a:r>
              <a:rPr lang="de-DE" sz="2400" dirty="0">
                <a:solidFill>
                  <a:srgbClr val="0000FF"/>
                </a:solidFill>
                <a:latin typeface="Arial"/>
              </a:rPr>
              <a:t> Interactions</a:t>
            </a:r>
          </a:p>
          <a:p>
            <a:pPr>
              <a:defRPr/>
            </a:pPr>
            <a:r>
              <a:rPr lang="de-DE" sz="2400" b="0" dirty="0">
                <a:latin typeface="Arial"/>
              </a:rPr>
              <a:t>Input Output Relations, </a:t>
            </a:r>
            <a:r>
              <a:rPr lang="de-DE" sz="2400" b="0" dirty="0" err="1">
                <a:latin typeface="Arial"/>
              </a:rPr>
              <a:t>Equations</a:t>
            </a:r>
            <a:r>
              <a:rPr lang="de-DE" sz="2400" b="0" dirty="0">
                <a:latin typeface="Arial"/>
              </a:rPr>
              <a:t> </a:t>
            </a:r>
            <a:r>
              <a:rPr lang="de-DE" sz="2400" b="0" dirty="0" err="1">
                <a:latin typeface="Arial"/>
              </a:rPr>
              <a:t>of</a:t>
            </a:r>
            <a:r>
              <a:rPr lang="de-DE" sz="2400" b="0" dirty="0">
                <a:latin typeface="Arial"/>
              </a:rPr>
              <a:t> Motion</a:t>
            </a:r>
          </a:p>
        </p:txBody>
      </p:sp>
      <p:sp>
        <p:nvSpPr>
          <p:cNvPr id="5" name="Rechteck 4">
            <a:extLst>
              <a:ext uri="{FF2B5EF4-FFF2-40B4-BE49-F238E27FC236}">
                <a16:creationId xmlns:a16="http://schemas.microsoft.com/office/drawing/2014/main" id="{E451FF48-83DF-85AA-2C7A-C5DB60D3E3A3}"/>
              </a:ext>
            </a:extLst>
          </p:cNvPr>
          <p:cNvSpPr>
            <a:spLocks noRot="1" noChangeAspect="1" noMove="1" noResize="1" noEditPoints="1" noAdjustHandles="1" noChangeArrowheads="1" noChangeShapeType="1" noTextEdit="1"/>
          </p:cNvSpPr>
          <p:nvPr/>
        </p:nvSpPr>
        <p:spPr>
          <a:xfrm>
            <a:off x="2897479" y="4767452"/>
            <a:ext cx="6322565" cy="461665"/>
          </a:xfrm>
          <a:prstGeom prst="rect">
            <a:avLst/>
          </a:prstGeom>
          <a:blipFill>
            <a:blip r:embed="rId4"/>
            <a:stretch>
              <a:fillRect l="-96" t="-9211" r="-579" b="-30263"/>
            </a:stretch>
          </a:blipFill>
        </p:spPr>
        <p:txBody>
          <a:bodyPr/>
          <a:lstStyle/>
          <a:p>
            <a:pPr>
              <a:defRPr/>
            </a:pPr>
            <a:r>
              <a:rPr lang="de-DE">
                <a:noFill/>
              </a:rPr>
              <a:t> </a:t>
            </a:r>
          </a:p>
        </p:txBody>
      </p:sp>
      <p:sp>
        <p:nvSpPr>
          <p:cNvPr id="39945" name="Rechteck 5">
            <a:extLst>
              <a:ext uri="{FF2B5EF4-FFF2-40B4-BE49-F238E27FC236}">
                <a16:creationId xmlns:a16="http://schemas.microsoft.com/office/drawing/2014/main" id="{E2B402D0-8C20-9E0B-2DF3-A42610D8A772}"/>
              </a:ext>
            </a:extLst>
          </p:cNvPr>
          <p:cNvSpPr>
            <a:spLocks noChangeArrowheads="1"/>
          </p:cNvSpPr>
          <p:nvPr/>
        </p:nvSpPr>
        <p:spPr bwMode="auto">
          <a:xfrm>
            <a:off x="1646238" y="5477329"/>
            <a:ext cx="9021762" cy="1108075"/>
          </a:xfrm>
          <a:prstGeom prst="rect">
            <a:avLst/>
          </a:prstGeom>
          <a:noFill/>
          <a:ln>
            <a:noFill/>
          </a:ln>
        </p:spPr>
        <p:txBody>
          <a:bodyPr>
            <a:spAutoFit/>
          </a:bodyPr>
          <a:lstStyle>
            <a:lvl1pPr>
              <a:defRPr b="1">
                <a:solidFill>
                  <a:schemeClr val="tx1"/>
                </a:solidFill>
                <a:latin typeface="Verdana" pitchFamily="34" charset="0"/>
              </a:defRPr>
            </a:lvl1pPr>
            <a:lvl2pPr marL="742950" indent="-285750">
              <a:defRPr b="1">
                <a:solidFill>
                  <a:schemeClr val="tx1"/>
                </a:solidFill>
                <a:latin typeface="Verdana" pitchFamily="34" charset="0"/>
              </a:defRPr>
            </a:lvl2pPr>
            <a:lvl3pPr marL="1143000" indent="-228600">
              <a:defRPr b="1">
                <a:solidFill>
                  <a:schemeClr val="tx1"/>
                </a:solidFill>
                <a:latin typeface="Verdana" pitchFamily="34" charset="0"/>
              </a:defRPr>
            </a:lvl3pPr>
            <a:lvl4pPr marL="1600200" indent="-228600">
              <a:defRPr b="1">
                <a:solidFill>
                  <a:schemeClr val="tx1"/>
                </a:solidFill>
                <a:latin typeface="Verdana" pitchFamily="34" charset="0"/>
              </a:defRPr>
            </a:lvl4pPr>
            <a:lvl5pPr marL="2057400" indent="-22860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r>
              <a:rPr lang="de-DE" altLang="de-DE" sz="2200" b="0" dirty="0">
                <a:solidFill>
                  <a:srgbClr val="000000"/>
                </a:solidFill>
                <a:latin typeface="Arial"/>
              </a:rPr>
              <a:t>The </a:t>
            </a:r>
            <a:r>
              <a:rPr lang="de-DE" altLang="de-DE" sz="2200" b="0" dirty="0" err="1">
                <a:solidFill>
                  <a:srgbClr val="0000FF"/>
                </a:solidFill>
                <a:latin typeface="Arial"/>
              </a:rPr>
              <a:t>Equations</a:t>
            </a:r>
            <a:r>
              <a:rPr lang="de-DE" altLang="de-DE" sz="2200" b="0" dirty="0">
                <a:solidFill>
                  <a:srgbClr val="0000FF"/>
                </a:solidFill>
                <a:latin typeface="Arial"/>
              </a:rPr>
              <a:t> </a:t>
            </a:r>
            <a:r>
              <a:rPr lang="de-DE" altLang="de-DE" sz="2200" b="0" dirty="0" err="1">
                <a:solidFill>
                  <a:srgbClr val="0000FF"/>
                </a:solidFill>
                <a:latin typeface="Arial"/>
              </a:rPr>
              <a:t>of</a:t>
            </a:r>
            <a:r>
              <a:rPr lang="de-DE" altLang="de-DE" sz="2200" b="0" dirty="0">
                <a:solidFill>
                  <a:srgbClr val="0000FF"/>
                </a:solidFill>
                <a:latin typeface="Arial"/>
              </a:rPr>
              <a:t> Motion </a:t>
            </a:r>
            <a:r>
              <a:rPr lang="de-DE" altLang="de-DE" sz="2200" b="0" dirty="0" err="1">
                <a:solidFill>
                  <a:srgbClr val="0000FF"/>
                </a:solidFill>
                <a:latin typeface="Arial"/>
              </a:rPr>
              <a:t>of</a:t>
            </a:r>
            <a:r>
              <a:rPr lang="de-DE" altLang="de-DE" sz="2200" b="0" dirty="0">
                <a:solidFill>
                  <a:srgbClr val="0000FF"/>
                </a:solidFill>
                <a:latin typeface="Arial"/>
              </a:rPr>
              <a:t> </a:t>
            </a:r>
            <a:r>
              <a:rPr lang="de-DE" altLang="de-DE" sz="2200" b="0" dirty="0" err="1">
                <a:solidFill>
                  <a:srgbClr val="0000FF"/>
                </a:solidFill>
                <a:latin typeface="Arial"/>
              </a:rPr>
              <a:t>the</a:t>
            </a:r>
            <a:r>
              <a:rPr lang="de-DE" altLang="de-DE" sz="2200" b="0" dirty="0">
                <a:solidFill>
                  <a:srgbClr val="0000FF"/>
                </a:solidFill>
                <a:latin typeface="Arial"/>
              </a:rPr>
              <a:t> Pump </a:t>
            </a:r>
            <a:r>
              <a:rPr lang="de-DE" altLang="de-DE" sz="2200" b="0" dirty="0" err="1">
                <a:solidFill>
                  <a:srgbClr val="000000"/>
                </a:solidFill>
                <a:latin typeface="Arial"/>
              </a:rPr>
              <a:t>contain</a:t>
            </a:r>
            <a:r>
              <a:rPr lang="de-DE" altLang="de-DE" sz="2200" b="0" dirty="0">
                <a:solidFill>
                  <a:srgbClr val="000000"/>
                </a:solidFill>
                <a:latin typeface="Arial"/>
              </a:rPr>
              <a:t> </a:t>
            </a:r>
            <a:r>
              <a:rPr lang="de-DE" altLang="de-DE" sz="2200" b="0" dirty="0" err="1">
                <a:solidFill>
                  <a:srgbClr val="000000"/>
                </a:solidFill>
                <a:latin typeface="Arial"/>
              </a:rPr>
              <a:t>the</a:t>
            </a:r>
            <a:r>
              <a:rPr lang="de-DE" altLang="de-DE" sz="2200" b="0" dirty="0">
                <a:solidFill>
                  <a:srgbClr val="000000"/>
                </a:solidFill>
                <a:latin typeface="Arial"/>
              </a:rPr>
              <a:t> </a:t>
            </a:r>
            <a:r>
              <a:rPr lang="de-DE" altLang="de-DE" sz="2200" b="0" dirty="0" err="1">
                <a:solidFill>
                  <a:srgbClr val="000000"/>
                </a:solidFill>
                <a:latin typeface="Arial"/>
              </a:rPr>
              <a:t>stiffness</a:t>
            </a:r>
            <a:r>
              <a:rPr lang="de-DE" altLang="de-DE" sz="2200" b="0" dirty="0">
                <a:solidFill>
                  <a:srgbClr val="000000"/>
                </a:solidFill>
                <a:latin typeface="Arial"/>
              </a:rPr>
              <a:t> &amp; </a:t>
            </a:r>
            <a:r>
              <a:rPr lang="de-DE" altLang="de-DE" sz="2200" b="0" dirty="0" err="1">
                <a:solidFill>
                  <a:srgbClr val="000000"/>
                </a:solidFill>
                <a:latin typeface="Arial"/>
              </a:rPr>
              <a:t>damping</a:t>
            </a:r>
            <a:r>
              <a:rPr lang="de-DE" altLang="de-DE" sz="2200" b="0" dirty="0">
                <a:solidFill>
                  <a:srgbClr val="000000"/>
                </a:solidFill>
                <a:latin typeface="Arial"/>
              </a:rPr>
              <a:t> &amp; </a:t>
            </a:r>
            <a:r>
              <a:rPr lang="de-DE" altLang="de-DE" sz="2200" b="0" dirty="0" err="1">
                <a:solidFill>
                  <a:srgbClr val="000000"/>
                </a:solidFill>
                <a:latin typeface="Arial"/>
              </a:rPr>
              <a:t>mass</a:t>
            </a:r>
            <a:r>
              <a:rPr lang="de-DE" altLang="de-DE" sz="2200" b="0" dirty="0">
                <a:solidFill>
                  <a:srgbClr val="000000"/>
                </a:solidFill>
                <a:latin typeface="Arial"/>
              </a:rPr>
              <a:t> </a:t>
            </a:r>
            <a:r>
              <a:rPr lang="de-DE" altLang="de-DE" sz="2200" b="0" dirty="0" err="1">
                <a:solidFill>
                  <a:srgbClr val="000000"/>
                </a:solidFill>
                <a:latin typeface="Arial"/>
              </a:rPr>
              <a:t>information</a:t>
            </a:r>
            <a:r>
              <a:rPr lang="de-DE" altLang="de-DE" sz="2200" b="0" dirty="0">
                <a:solidFill>
                  <a:srgbClr val="000000"/>
                </a:solidFill>
                <a:latin typeface="Arial"/>
              </a:rPr>
              <a:t> </a:t>
            </a:r>
            <a:r>
              <a:rPr lang="de-DE" altLang="de-DE" sz="2200" b="0" dirty="0" err="1">
                <a:solidFill>
                  <a:srgbClr val="000000"/>
                </a:solidFill>
                <a:latin typeface="Arial"/>
              </a:rPr>
              <a:t>of</a:t>
            </a:r>
            <a:r>
              <a:rPr lang="de-DE" altLang="de-DE" sz="2200" b="0" dirty="0">
                <a:solidFill>
                  <a:srgbClr val="000000"/>
                </a:solidFill>
                <a:latin typeface="Arial"/>
              </a:rPr>
              <a:t> </a:t>
            </a:r>
            <a:r>
              <a:rPr lang="de-DE" altLang="de-DE" sz="2200" b="0" dirty="0" err="1">
                <a:solidFill>
                  <a:srgbClr val="000000"/>
                </a:solidFill>
                <a:latin typeface="Arial"/>
              </a:rPr>
              <a:t>the</a:t>
            </a:r>
            <a:r>
              <a:rPr lang="de-DE" altLang="de-DE" sz="2200" b="0" dirty="0">
                <a:solidFill>
                  <a:srgbClr val="000000"/>
                </a:solidFill>
                <a:latin typeface="Arial"/>
              </a:rPr>
              <a:t> </a:t>
            </a:r>
            <a:r>
              <a:rPr lang="de-DE" altLang="de-DE" sz="2200" b="0" dirty="0" err="1">
                <a:solidFill>
                  <a:srgbClr val="000000"/>
                </a:solidFill>
                <a:latin typeface="Arial"/>
              </a:rPr>
              <a:t>shaft</a:t>
            </a:r>
            <a:r>
              <a:rPr lang="de-DE" altLang="de-DE" sz="2200" b="0" dirty="0">
                <a:solidFill>
                  <a:srgbClr val="000000"/>
                </a:solidFill>
                <a:latin typeface="Arial"/>
              </a:rPr>
              <a:t> and </a:t>
            </a:r>
            <a:r>
              <a:rPr lang="de-DE" altLang="de-DE" sz="2200" b="0" dirty="0" err="1">
                <a:solidFill>
                  <a:srgbClr val="000000"/>
                </a:solidFill>
                <a:latin typeface="Arial"/>
              </a:rPr>
              <a:t>the</a:t>
            </a:r>
            <a:r>
              <a:rPr lang="de-DE" altLang="de-DE" sz="2200" b="0" dirty="0">
                <a:solidFill>
                  <a:srgbClr val="000000"/>
                </a:solidFill>
                <a:latin typeface="Arial"/>
              </a:rPr>
              <a:t> </a:t>
            </a:r>
            <a:r>
              <a:rPr lang="de-DE" altLang="de-DE" sz="2200" b="0" dirty="0" err="1">
                <a:solidFill>
                  <a:srgbClr val="000000"/>
                </a:solidFill>
                <a:latin typeface="Arial"/>
              </a:rPr>
              <a:t>bearings</a:t>
            </a:r>
            <a:r>
              <a:rPr lang="de-DE" altLang="de-DE" sz="2200" b="0" dirty="0">
                <a:solidFill>
                  <a:srgbClr val="000000"/>
                </a:solidFill>
                <a:latin typeface="Arial"/>
              </a:rPr>
              <a:t> and </a:t>
            </a:r>
            <a:r>
              <a:rPr lang="de-DE" altLang="de-DE" sz="2200" b="0" dirty="0" err="1">
                <a:solidFill>
                  <a:srgbClr val="000000"/>
                </a:solidFill>
                <a:latin typeface="Arial"/>
              </a:rPr>
              <a:t>seals</a:t>
            </a:r>
            <a:r>
              <a:rPr lang="de-DE" altLang="de-DE" sz="2200" b="0" dirty="0">
                <a:solidFill>
                  <a:srgbClr val="000000"/>
                </a:solidFill>
                <a:latin typeface="Arial"/>
              </a:rPr>
              <a:t>. The </a:t>
            </a:r>
            <a:r>
              <a:rPr lang="de-DE" altLang="de-DE" sz="2200" b="0" dirty="0" err="1">
                <a:latin typeface="Arial"/>
              </a:rPr>
              <a:t>dynamic</a:t>
            </a:r>
            <a:r>
              <a:rPr lang="de-DE" altLang="de-DE" sz="2200" b="0" dirty="0">
                <a:latin typeface="Arial"/>
              </a:rPr>
              <a:t> </a:t>
            </a:r>
            <a:r>
              <a:rPr lang="de-DE" altLang="de-DE" sz="2200" b="0" dirty="0" err="1">
                <a:latin typeface="Arial"/>
              </a:rPr>
              <a:t>influences</a:t>
            </a:r>
            <a:r>
              <a:rPr lang="de-DE" altLang="de-DE" sz="2200" b="0" dirty="0">
                <a:latin typeface="Arial"/>
              </a:rPr>
              <a:t> </a:t>
            </a:r>
            <a:r>
              <a:rPr lang="de-DE" altLang="de-DE" sz="2200" b="0" dirty="0" err="1">
                <a:latin typeface="Arial"/>
              </a:rPr>
              <a:t>of</a:t>
            </a:r>
            <a:r>
              <a:rPr lang="de-DE" altLang="de-DE" sz="2200" b="0" dirty="0">
                <a:latin typeface="Arial"/>
              </a:rPr>
              <a:t> </a:t>
            </a:r>
            <a:r>
              <a:rPr lang="de-DE" altLang="de-DE" sz="2200" b="0" dirty="0" err="1">
                <a:latin typeface="Arial"/>
              </a:rPr>
              <a:t>the</a:t>
            </a:r>
            <a:r>
              <a:rPr lang="de-DE" altLang="de-DE" sz="2200" b="0" dirty="0">
                <a:latin typeface="Arial"/>
              </a:rPr>
              <a:t> </a:t>
            </a:r>
            <a:r>
              <a:rPr lang="de-DE" altLang="de-DE" sz="2200" dirty="0" err="1">
                <a:solidFill>
                  <a:srgbClr val="0000FF"/>
                </a:solidFill>
                <a:latin typeface="Arial"/>
              </a:rPr>
              <a:t>casing</a:t>
            </a:r>
            <a:r>
              <a:rPr lang="de-DE" altLang="de-DE" sz="2200" b="0" dirty="0">
                <a:solidFill>
                  <a:srgbClr val="FF0000"/>
                </a:solidFill>
                <a:latin typeface="Arial"/>
              </a:rPr>
              <a:t> </a:t>
            </a:r>
            <a:r>
              <a:rPr lang="de-DE" altLang="de-DE" sz="2200" b="0" dirty="0">
                <a:solidFill>
                  <a:srgbClr val="000000"/>
                </a:solidFill>
                <a:latin typeface="Arial"/>
              </a:rPr>
              <a:t>and </a:t>
            </a:r>
            <a:r>
              <a:rPr lang="de-DE" altLang="de-DE" sz="2200" b="0" dirty="0" err="1">
                <a:solidFill>
                  <a:srgbClr val="000000"/>
                </a:solidFill>
                <a:latin typeface="Arial"/>
              </a:rPr>
              <a:t>the</a:t>
            </a:r>
            <a:r>
              <a:rPr lang="de-DE" altLang="de-DE" sz="2200" b="0" dirty="0">
                <a:solidFill>
                  <a:srgbClr val="000000"/>
                </a:solidFill>
                <a:latin typeface="Arial"/>
              </a:rPr>
              <a:t> </a:t>
            </a:r>
            <a:r>
              <a:rPr lang="de-DE" altLang="de-DE" sz="2200" dirty="0" err="1">
                <a:solidFill>
                  <a:srgbClr val="0000FF"/>
                </a:solidFill>
                <a:latin typeface="Arial"/>
              </a:rPr>
              <a:t>piping</a:t>
            </a:r>
            <a:r>
              <a:rPr lang="de-DE" altLang="de-DE" sz="2200" b="0" dirty="0">
                <a:solidFill>
                  <a:srgbClr val="000000"/>
                </a:solidFill>
                <a:latin typeface="Arial"/>
              </a:rPr>
              <a:t> </a:t>
            </a:r>
            <a:r>
              <a:rPr lang="de-DE" altLang="de-DE" sz="2200" b="0" dirty="0" err="1">
                <a:solidFill>
                  <a:srgbClr val="000000"/>
                </a:solidFill>
                <a:latin typeface="Arial"/>
              </a:rPr>
              <a:t>can</a:t>
            </a:r>
            <a:r>
              <a:rPr lang="de-DE" altLang="de-DE" sz="2200" b="0" dirty="0">
                <a:solidFill>
                  <a:srgbClr val="000000"/>
                </a:solidFill>
                <a:latin typeface="Arial"/>
              </a:rPr>
              <a:t> </a:t>
            </a:r>
            <a:r>
              <a:rPr lang="de-DE" altLang="de-DE" sz="2200" b="0" dirty="0" err="1">
                <a:solidFill>
                  <a:srgbClr val="000000"/>
                </a:solidFill>
                <a:latin typeface="Arial"/>
              </a:rPr>
              <a:t>be</a:t>
            </a:r>
            <a:r>
              <a:rPr lang="de-DE" altLang="de-DE" sz="2200" b="0" dirty="0">
                <a:solidFill>
                  <a:srgbClr val="000000"/>
                </a:solidFill>
                <a:latin typeface="Arial"/>
              </a:rPr>
              <a:t> </a:t>
            </a:r>
            <a:r>
              <a:rPr lang="de-DE" altLang="de-DE" sz="2200" b="0" dirty="0" err="1">
                <a:solidFill>
                  <a:srgbClr val="000000"/>
                </a:solidFill>
                <a:latin typeface="Arial"/>
              </a:rPr>
              <a:t>added</a:t>
            </a:r>
            <a:r>
              <a:rPr lang="de-DE" altLang="de-DE" sz="2200" b="0" dirty="0">
                <a:solidFill>
                  <a:srgbClr val="000000"/>
                </a:solidFill>
                <a:latin typeface="Arial"/>
              </a:rPr>
              <a:t>. </a:t>
            </a:r>
            <a:endParaRPr lang="de-DE" altLang="de-DE" sz="2200" dirty="0">
              <a:solidFill>
                <a:srgbClr val="000000"/>
              </a:solidFill>
              <a:latin typeface="Arial"/>
            </a:endParaRPr>
          </a:p>
        </p:txBody>
      </p:sp>
      <p:sp>
        <p:nvSpPr>
          <p:cNvPr id="6" name="Rechteck 5">
            <a:extLst>
              <a:ext uri="{FF2B5EF4-FFF2-40B4-BE49-F238E27FC236}">
                <a16:creationId xmlns:a16="http://schemas.microsoft.com/office/drawing/2014/main" id="{5A442F4C-CCF6-1C6C-18C0-4C958B3BB1FE}"/>
              </a:ext>
            </a:extLst>
          </p:cNvPr>
          <p:cNvSpPr/>
          <p:nvPr/>
        </p:nvSpPr>
        <p:spPr>
          <a:xfrm>
            <a:off x="6929438" y="4866869"/>
            <a:ext cx="313191" cy="2369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K</a:t>
            </a:r>
          </a:p>
        </p:txBody>
      </p:sp>
      <p:sp>
        <p:nvSpPr>
          <p:cNvPr id="7" name="Textfeld 6">
            <a:extLst>
              <a:ext uri="{FF2B5EF4-FFF2-40B4-BE49-F238E27FC236}">
                <a16:creationId xmlns:a16="http://schemas.microsoft.com/office/drawing/2014/main" id="{97323FB3-1717-FB1B-51F8-19DB1EBFCF33}"/>
              </a:ext>
            </a:extLst>
          </p:cNvPr>
          <p:cNvSpPr txBox="1"/>
          <p:nvPr/>
        </p:nvSpPr>
        <p:spPr>
          <a:xfrm>
            <a:off x="6884812" y="4782054"/>
            <a:ext cx="510076" cy="461665"/>
          </a:xfrm>
          <a:prstGeom prst="rect">
            <a:avLst/>
          </a:prstGeom>
          <a:noFill/>
        </p:spPr>
        <p:txBody>
          <a:bodyPr wrap="none" rtlCol="0">
            <a:spAutoFit/>
          </a:bodyPr>
          <a:lstStyle/>
          <a:p>
            <a:r>
              <a:rPr lang="de-DE" sz="2400" dirty="0">
                <a:solidFill>
                  <a:srgbClr val="0000FF"/>
                </a:solidFill>
                <a:latin typeface="+mn-lt"/>
              </a:rPr>
              <a:t>K</a:t>
            </a:r>
            <a:r>
              <a:rPr lang="de-DE" sz="2400" b="0" dirty="0">
                <a:solidFill>
                  <a:srgbClr val="0000FF"/>
                </a:solidFill>
                <a:latin typeface="+mn-lt"/>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4">
            <a:extLst>
              <a:ext uri="{FF2B5EF4-FFF2-40B4-BE49-F238E27FC236}">
                <a16:creationId xmlns:a16="http://schemas.microsoft.com/office/drawing/2014/main" id="{1B7CF405-774B-09D8-E47C-93CB359EBED8}"/>
              </a:ext>
            </a:extLst>
          </p:cNvPr>
          <p:cNvSpPr txBox="1">
            <a:spLocks noChangeArrowheads="1"/>
          </p:cNvSpPr>
          <p:nvPr/>
        </p:nvSpPr>
        <p:spPr bwMode="auto">
          <a:xfrm>
            <a:off x="1578656" y="1327151"/>
            <a:ext cx="9278029" cy="5201424"/>
          </a:xfrm>
          <a:prstGeom prst="rect">
            <a:avLst/>
          </a:prstGeom>
          <a:noFill/>
          <a:ln>
            <a:noFill/>
          </a:ln>
          <a:effectLst/>
        </p:spPr>
        <p:txBody>
          <a:bodyPr wrap="square">
            <a:spAutoFit/>
          </a:bodyPr>
          <a:lstStyle>
            <a:lvl1pPr eaLnBrk="0" hangingPunct="0">
              <a:spcBef>
                <a:spcPct val="20000"/>
              </a:spcBef>
              <a:buFont typeface="Wingdings" pitchFamily="2" charset="2"/>
              <a:buChar char="§"/>
              <a:defRPr sz="2000">
                <a:solidFill>
                  <a:schemeClr val="tx1"/>
                </a:solidFill>
                <a:latin typeface="Arial" pitchFamily="34" charset="0"/>
              </a:defRPr>
            </a:lvl1pPr>
            <a:lvl2pPr marL="742950" indent="-285750" eaLnBrk="0" hangingPunct="0">
              <a:spcBef>
                <a:spcPct val="20000"/>
              </a:spcBef>
              <a:buFont typeface="Wingdings" pitchFamily="2" charset="2"/>
              <a:buChar char="§"/>
              <a:defRPr>
                <a:solidFill>
                  <a:schemeClr val="tx1"/>
                </a:solidFill>
                <a:latin typeface="Arial" pitchFamily="34" charset="0"/>
              </a:defRPr>
            </a:lvl2pPr>
            <a:lvl3pPr marL="1143000" indent="-228600" eaLnBrk="0" hangingPunct="0">
              <a:spcBef>
                <a:spcPct val="20000"/>
              </a:spcBef>
              <a:buFont typeface="Wingdings" pitchFamily="2" charset="2"/>
              <a:buChar char="§"/>
              <a:defRPr>
                <a:solidFill>
                  <a:schemeClr val="tx1"/>
                </a:solidFill>
                <a:latin typeface="Arial" pitchFamily="34" charset="0"/>
              </a:defRPr>
            </a:lvl3pPr>
            <a:lvl4pPr marL="1600200" indent="-228600" eaLnBrk="0" hangingPunct="0">
              <a:spcBef>
                <a:spcPct val="20000"/>
              </a:spcBef>
              <a:buFont typeface="Wingdings" pitchFamily="2" charset="2"/>
              <a:buChar char="§"/>
              <a:defRPr sz="1600">
                <a:solidFill>
                  <a:schemeClr val="tx1"/>
                </a:solidFill>
                <a:latin typeface="Arial" pitchFamily="34" charset="0"/>
              </a:defRPr>
            </a:lvl4pPr>
            <a:lvl5pPr marL="2057400" indent="-228600" eaLnBrk="0" hangingPunct="0">
              <a:spcBef>
                <a:spcPct val="20000"/>
              </a:spcBef>
              <a:buFont typeface="Wingdings" pitchFamily="2" charset="2"/>
              <a:buChar char="§"/>
              <a:defRPr sz="1600">
                <a:solidFill>
                  <a:schemeClr val="tx1"/>
                </a:solidFill>
                <a:latin typeface="Arial" pitchFamily="34" charset="0"/>
              </a:defRPr>
            </a:lvl5pPr>
            <a:lvl6pPr marL="2514600" indent="-228600" eaLnBrk="0" fontAlgn="base" hangingPunct="0">
              <a:spcBef>
                <a:spcPct val="20000"/>
              </a:spcBef>
              <a:spcAft>
                <a:spcPct val="0"/>
              </a:spcAft>
              <a:buFont typeface="Wingdings" pitchFamily="2" charset="2"/>
              <a:buChar char="§"/>
              <a:defRPr sz="1600">
                <a:solidFill>
                  <a:schemeClr val="tx1"/>
                </a:solidFill>
                <a:latin typeface="Arial" pitchFamily="34" charset="0"/>
              </a:defRPr>
            </a:lvl6pPr>
            <a:lvl7pPr marL="2971800" indent="-228600" eaLnBrk="0" fontAlgn="base" hangingPunct="0">
              <a:spcBef>
                <a:spcPct val="20000"/>
              </a:spcBef>
              <a:spcAft>
                <a:spcPct val="0"/>
              </a:spcAft>
              <a:buFont typeface="Wingdings" pitchFamily="2" charset="2"/>
              <a:buChar char="§"/>
              <a:defRPr sz="1600">
                <a:solidFill>
                  <a:schemeClr val="tx1"/>
                </a:solidFill>
                <a:latin typeface="Arial" pitchFamily="34" charset="0"/>
              </a:defRPr>
            </a:lvl7pPr>
            <a:lvl8pPr marL="3429000" indent="-228600" eaLnBrk="0" fontAlgn="base" hangingPunct="0">
              <a:spcBef>
                <a:spcPct val="20000"/>
              </a:spcBef>
              <a:spcAft>
                <a:spcPct val="0"/>
              </a:spcAft>
              <a:buFont typeface="Wingdings" pitchFamily="2" charset="2"/>
              <a:buChar char="§"/>
              <a:defRPr sz="1600">
                <a:solidFill>
                  <a:schemeClr val="tx1"/>
                </a:solidFill>
                <a:latin typeface="Arial" pitchFamily="34" charset="0"/>
              </a:defRPr>
            </a:lvl8pPr>
            <a:lvl9pPr marL="3886200" indent="-228600" eaLnBrk="0" fontAlgn="base" hangingPunct="0">
              <a:spcBef>
                <a:spcPct val="20000"/>
              </a:spcBef>
              <a:spcAft>
                <a:spcPct val="0"/>
              </a:spcAft>
              <a:buFont typeface="Wingdings" pitchFamily="2" charset="2"/>
              <a:buChar char="§"/>
              <a:defRPr sz="16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GB" altLang="de-DE" sz="2400" b="0" i="0" u="none" strike="noStrike" kern="1200" cap="none" spc="0" normalizeH="0" baseline="0" noProof="0" dirty="0">
                <a:ln>
                  <a:noFill/>
                </a:ln>
                <a:solidFill>
                  <a:srgbClr val="000000"/>
                </a:solidFill>
                <a:effectLst/>
                <a:uLnTx/>
                <a:uFillTx/>
                <a:latin typeface="Arial"/>
                <a:ea typeface="+mn-ea"/>
                <a:cs typeface="+mn-cs"/>
              </a:rPr>
              <a:t>The Forces of </a:t>
            </a:r>
            <a:r>
              <a:rPr kumimoji="0" lang="en-GB" altLang="de-DE" sz="2400" i="0" u="none" strike="noStrike" kern="1200" cap="none" spc="0" normalizeH="0" baseline="0" noProof="0" dirty="0">
                <a:ln>
                  <a:noFill/>
                </a:ln>
                <a:solidFill>
                  <a:srgbClr val="0000FF"/>
                </a:solidFill>
                <a:effectLst/>
                <a:uLnTx/>
                <a:uFillTx/>
                <a:latin typeface="Arial"/>
                <a:ea typeface="+mn-ea"/>
                <a:cs typeface="+mn-cs"/>
              </a:rPr>
              <a:t>Fluid Film Bearings </a:t>
            </a:r>
            <a:r>
              <a:rPr kumimoji="0" lang="en-GB" altLang="de-DE" sz="2400" b="0" i="0" u="none" strike="noStrike" kern="1200" cap="none" spc="0" normalizeH="0" baseline="0" noProof="0" dirty="0">
                <a:ln>
                  <a:noFill/>
                </a:ln>
                <a:solidFill>
                  <a:srgbClr val="000000"/>
                </a:solidFill>
                <a:effectLst/>
                <a:uLnTx/>
                <a:uFillTx/>
                <a:latin typeface="Arial"/>
                <a:ea typeface="+mn-ea"/>
                <a:cs typeface="+mn-cs"/>
              </a:rPr>
              <a:t>and </a:t>
            </a:r>
            <a:r>
              <a:rPr kumimoji="0" lang="en-GB" altLang="de-DE" sz="2400" i="0" u="none" strike="noStrike" kern="1200" cap="none" spc="0" normalizeH="0" baseline="0" noProof="0" dirty="0">
                <a:ln>
                  <a:noFill/>
                </a:ln>
                <a:solidFill>
                  <a:srgbClr val="0000FF"/>
                </a:solidFill>
                <a:effectLst/>
                <a:uLnTx/>
                <a:uFillTx/>
                <a:latin typeface="Arial"/>
                <a:ea typeface="+mn-ea"/>
                <a:cs typeface="+mn-cs"/>
              </a:rPr>
              <a:t>Seals</a:t>
            </a:r>
            <a:r>
              <a:rPr kumimoji="0" lang="en-GB" altLang="de-DE" sz="2400" b="0" i="0" u="none" strike="noStrike" kern="1200" cap="none" spc="0" normalizeH="0" baseline="0" noProof="0" dirty="0">
                <a:ln>
                  <a:noFill/>
                </a:ln>
                <a:solidFill>
                  <a:srgbClr val="000000"/>
                </a:solidFill>
                <a:effectLst/>
                <a:uLnTx/>
                <a:uFillTx/>
                <a:latin typeface="Arial"/>
                <a:ea typeface="+mn-ea"/>
                <a:cs typeface="+mn-cs"/>
              </a:rPr>
              <a:t> can be presented by </a:t>
            </a:r>
            <a:r>
              <a:rPr kumimoji="0" lang="en-GB" altLang="de-DE" sz="2400" i="0" u="none" strike="noStrike" kern="1200" cap="none" spc="0" normalizeH="0" baseline="0" noProof="0" dirty="0">
                <a:ln>
                  <a:noFill/>
                </a:ln>
                <a:solidFill>
                  <a:srgbClr val="0000FF"/>
                </a:solidFill>
                <a:effectLst/>
                <a:uLnTx/>
                <a:uFillTx/>
                <a:latin typeface="Arial"/>
                <a:ea typeface="+mn-ea"/>
                <a:cs typeface="+mn-cs"/>
              </a:rPr>
              <a:t>stiffness and damping coefficients </a:t>
            </a:r>
            <a:r>
              <a:rPr kumimoji="0" lang="en-GB" altLang="de-DE" sz="2400" u="none" strike="noStrike" kern="1200" cap="none" spc="0" normalizeH="0" baseline="0" noProof="0" dirty="0" err="1">
                <a:ln>
                  <a:noFill/>
                </a:ln>
                <a:solidFill>
                  <a:srgbClr val="0000FF"/>
                </a:solidFill>
                <a:effectLst/>
                <a:uLnTx/>
                <a:uFillTx/>
                <a:latin typeface="Arial"/>
                <a:ea typeface="+mn-ea"/>
                <a:cs typeface="+mn-cs"/>
              </a:rPr>
              <a:t>k</a:t>
            </a:r>
            <a:r>
              <a:rPr kumimoji="0" lang="en-GB" altLang="de-DE" sz="2400" u="none" strike="noStrike" kern="1200" cap="none" spc="0" normalizeH="0" baseline="-25000" noProof="0" dirty="0" err="1">
                <a:ln>
                  <a:noFill/>
                </a:ln>
                <a:solidFill>
                  <a:srgbClr val="0000FF"/>
                </a:solidFill>
                <a:effectLst/>
                <a:uLnTx/>
                <a:uFillTx/>
                <a:latin typeface="Arial"/>
                <a:ea typeface="+mn-ea"/>
                <a:cs typeface="+mn-cs"/>
              </a:rPr>
              <a:t>ij</a:t>
            </a:r>
            <a:r>
              <a:rPr kumimoji="0" lang="en-GB" altLang="de-DE" sz="2400" i="0" u="none" strike="noStrike" kern="1200" cap="none" spc="0" normalizeH="0" baseline="0" noProof="0" dirty="0">
                <a:ln>
                  <a:noFill/>
                </a:ln>
                <a:solidFill>
                  <a:srgbClr val="0000FF"/>
                </a:solidFill>
                <a:effectLst/>
                <a:uLnTx/>
                <a:uFillTx/>
                <a:latin typeface="Arial"/>
                <a:ea typeface="+mn-ea"/>
                <a:cs typeface="+mn-cs"/>
              </a:rPr>
              <a:t> </a:t>
            </a:r>
            <a:r>
              <a:rPr kumimoji="0" lang="en-GB" altLang="de-DE" sz="2400" b="0" i="0" u="none" strike="noStrike" kern="1200" cap="none" spc="0" normalizeH="0" baseline="0" noProof="0" dirty="0">
                <a:ln>
                  <a:noFill/>
                </a:ln>
                <a:solidFill>
                  <a:srgbClr val="0000FF"/>
                </a:solidFill>
                <a:effectLst/>
                <a:uLnTx/>
                <a:uFillTx/>
                <a:latin typeface="Arial"/>
                <a:ea typeface="+mn-ea"/>
                <a:cs typeface="+mn-cs"/>
              </a:rPr>
              <a:t>and</a:t>
            </a:r>
            <a:r>
              <a:rPr kumimoji="0" lang="en-GB" altLang="de-DE" sz="2400" i="0" u="none" strike="noStrike" kern="1200" cap="none" spc="0" normalizeH="0" baseline="0" noProof="0" dirty="0">
                <a:ln>
                  <a:noFill/>
                </a:ln>
                <a:solidFill>
                  <a:srgbClr val="0000FF"/>
                </a:solidFill>
                <a:effectLst/>
                <a:uLnTx/>
                <a:uFillTx/>
                <a:latin typeface="Arial"/>
                <a:ea typeface="+mn-ea"/>
                <a:cs typeface="+mn-cs"/>
              </a:rPr>
              <a:t> </a:t>
            </a:r>
            <a:r>
              <a:rPr lang="en-GB" altLang="de-DE" sz="2400" dirty="0">
                <a:solidFill>
                  <a:srgbClr val="0000FF"/>
                </a:solidFill>
                <a:latin typeface="Arial"/>
              </a:rPr>
              <a:t>d</a:t>
            </a:r>
            <a:r>
              <a:rPr kumimoji="0" lang="en-GB" altLang="de-DE" sz="2400" u="none" strike="noStrike" kern="1200" cap="none" spc="0" normalizeH="0" baseline="-25000" noProof="0" dirty="0" err="1">
                <a:ln>
                  <a:noFill/>
                </a:ln>
                <a:solidFill>
                  <a:srgbClr val="0000FF"/>
                </a:solidFill>
                <a:effectLst/>
                <a:uLnTx/>
                <a:uFillTx/>
                <a:latin typeface="Arial"/>
                <a:ea typeface="+mn-ea"/>
                <a:cs typeface="+mn-cs"/>
              </a:rPr>
              <a:t>ij</a:t>
            </a:r>
            <a:r>
              <a:rPr kumimoji="0" lang="en-GB" altLang="de-DE" sz="2400" u="none" strike="noStrike" kern="1200" cap="none" spc="0" normalizeH="0" baseline="0" noProof="0" dirty="0">
                <a:ln>
                  <a:noFill/>
                </a:ln>
                <a:solidFill>
                  <a:srgbClr val="0000FF"/>
                </a:solidFill>
                <a:effectLst/>
                <a:uLnTx/>
                <a:uFillTx/>
                <a:latin typeface="Arial"/>
                <a:ea typeface="+mn-ea"/>
                <a:cs typeface="+mn-cs"/>
              </a:rPr>
              <a:t> </a:t>
            </a:r>
            <a:r>
              <a:rPr lang="en-GB" altLang="de-DE" sz="2400" b="0" dirty="0">
                <a:solidFill>
                  <a:srgbClr val="000000"/>
                </a:solidFill>
                <a:latin typeface="Arial"/>
              </a:rPr>
              <a:t>in linear form:</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GB" altLang="de-DE"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lang="en-GB" altLang="de-DE" sz="2400" b="0" dirty="0">
              <a:solidFill>
                <a:srgbClr val="000000"/>
              </a:solidFill>
              <a:latin typeface="Arial"/>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GB" altLang="de-DE"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lang="en-GB" altLang="de-DE" sz="2400" b="0" dirty="0">
              <a:solidFill>
                <a:srgbClr val="000000"/>
              </a:solidFill>
              <a:latin typeface="Arial"/>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GB" altLang="de-DE"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GB" altLang="de-DE"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GB" altLang="de-DE"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lang="en-GB" altLang="de-DE" sz="2400" b="0" dirty="0">
                <a:solidFill>
                  <a:srgbClr val="000000"/>
                </a:solidFill>
                <a:latin typeface="Arial"/>
              </a:rPr>
              <a:t>They depend on the </a:t>
            </a:r>
            <a:r>
              <a:rPr lang="en-GB" altLang="de-DE" sz="2400" dirty="0">
                <a:solidFill>
                  <a:srgbClr val="0000FF"/>
                </a:solidFill>
                <a:latin typeface="Arial"/>
              </a:rPr>
              <a:t>geometry </a:t>
            </a:r>
            <a:r>
              <a:rPr lang="en-GB" altLang="de-DE" sz="2400" b="0" dirty="0">
                <a:solidFill>
                  <a:srgbClr val="000000"/>
                </a:solidFill>
                <a:latin typeface="Arial"/>
              </a:rPr>
              <a:t>(diameter, width, clearance) of the Bearings and Seals, on the </a:t>
            </a:r>
            <a:r>
              <a:rPr lang="en-GB" altLang="de-DE" sz="2400" dirty="0">
                <a:solidFill>
                  <a:srgbClr val="0000FF"/>
                </a:solidFill>
                <a:latin typeface="Arial"/>
              </a:rPr>
              <a:t>physical fluid data </a:t>
            </a:r>
            <a:r>
              <a:rPr lang="en-GB" altLang="de-DE" sz="2400" b="0" dirty="0">
                <a:solidFill>
                  <a:srgbClr val="000000"/>
                </a:solidFill>
                <a:latin typeface="Arial"/>
              </a:rPr>
              <a:t>(density, viscosity, temperature) and on the </a:t>
            </a:r>
            <a:r>
              <a:rPr lang="en-GB" altLang="de-DE" sz="2400" dirty="0">
                <a:solidFill>
                  <a:srgbClr val="0000FF"/>
                </a:solidFill>
                <a:latin typeface="Arial"/>
              </a:rPr>
              <a:t>operating conditions </a:t>
            </a:r>
            <a:r>
              <a:rPr lang="en-GB" altLang="de-DE" sz="2400" b="0" dirty="0">
                <a:solidFill>
                  <a:srgbClr val="000000"/>
                </a:solidFill>
                <a:latin typeface="Arial"/>
              </a:rPr>
              <a:t>(rotational speed, pressure, temperature, ..).</a:t>
            </a:r>
            <a:endParaRPr kumimoji="0" lang="en-GB" altLang="de-DE" sz="2400" b="0" i="0" u="none" strike="noStrike" kern="1200" cap="none" spc="0" normalizeH="0" baseline="0" noProof="0" dirty="0">
              <a:ln>
                <a:noFill/>
              </a:ln>
              <a:solidFill>
                <a:srgbClr val="003399"/>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GB" altLang="de-DE" sz="2000" b="0" i="0" u="none" strike="noStrike" kern="1200" cap="none" spc="0" normalizeH="0" baseline="0" noProof="0" dirty="0">
                <a:ln>
                  <a:noFill/>
                </a:ln>
                <a:solidFill>
                  <a:srgbClr val="000000"/>
                </a:solidFill>
                <a:effectLst/>
                <a:uLnTx/>
                <a:uFillTx/>
                <a:latin typeface="Arial"/>
                <a:ea typeface="+mn-ea"/>
                <a:cs typeface="+mn-cs"/>
              </a:rPr>
              <a:t>. </a:t>
            </a:r>
            <a:endParaRPr kumimoji="0" lang="en-GB" altLang="de-DE" sz="1800" b="0" i="0" u="none" strike="noStrike" kern="1200" cap="none" spc="0" normalizeH="0" baseline="0" noProof="0" dirty="0">
              <a:ln>
                <a:noFill/>
              </a:ln>
              <a:solidFill>
                <a:srgbClr val="003399"/>
              </a:solidFill>
              <a:effectLst/>
              <a:uLnTx/>
              <a:uFillTx/>
              <a:latin typeface="Verdana" pitchFamily="34" charset="0"/>
              <a:ea typeface="+mn-ea"/>
              <a:cs typeface="+mn-cs"/>
            </a:endParaRPr>
          </a:p>
        </p:txBody>
      </p:sp>
      <mc:AlternateContent xmlns:mc="http://schemas.openxmlformats.org/markup-compatibility/2006" xmlns:a14="http://schemas.microsoft.com/office/drawing/2010/main">
        <mc:Choice Requires="a14">
          <p:sp>
            <p:nvSpPr>
              <p:cNvPr id="2" name="Rechteck 1">
                <a:extLst>
                  <a:ext uri="{FF2B5EF4-FFF2-40B4-BE49-F238E27FC236}">
                    <a16:creationId xmlns:a16="http://schemas.microsoft.com/office/drawing/2014/main" id="{D7F0322C-23E9-73DB-2B06-799950AA9B49}"/>
                  </a:ext>
                </a:extLst>
              </p:cNvPr>
              <p:cNvSpPr/>
              <p:nvPr/>
            </p:nvSpPr>
            <p:spPr>
              <a:xfrm>
                <a:off x="1885157" y="2418135"/>
                <a:ext cx="7618188" cy="1814285"/>
              </a:xfrm>
              <a:prstGeom prst="rect">
                <a:avLst/>
              </a:prstGeom>
              <a:solidFill>
                <a:srgbClr val="FDCA00"/>
              </a:solidFill>
              <a:ln w="25400" cap="flat" cmpd="sng" algn="ctr">
                <a:solidFill>
                  <a:srgbClr val="FDCA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2400" b="0" i="1" u="none" strike="noStrike" kern="0" cap="none" spc="0" normalizeH="0" baseline="0" noProof="0" dirty="0">
                  <a:ln>
                    <a:noFill/>
                  </a:ln>
                  <a:solidFill>
                    <a:srgbClr val="000000"/>
                  </a:solidFill>
                  <a:effectLst/>
                  <a:uLnTx/>
                  <a:uFillTx/>
                  <a:latin typeface="+mn-l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2800" b="0" i="1"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ctrlPr>
                        </m:sSubPr>
                        <m:e>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F</m:t>
                          </m:r>
                        </m:e>
                        <m:sub>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z</m:t>
                          </m:r>
                        </m:sub>
                      </m:sSub>
                      <m:d>
                        <m:dPr>
                          <m:ctrlPr>
                            <a:rPr kumimoji="0" lang="de-DE" sz="2800" b="0" i="1"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ctrlPr>
                        </m:dPr>
                        <m:e>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t</m:t>
                          </m:r>
                        </m:e>
                      </m:d>
                      <m: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m:t>
                      </m:r>
                      <m:sSub>
                        <m:sSubPr>
                          <m:ctrlPr>
                            <a:rPr kumimoji="0" lang="de-DE" sz="2800" b="0" i="1"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ctrlPr>
                        </m:sSubPr>
                        <m:e>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k</m:t>
                          </m:r>
                        </m:e>
                        <m:sub>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zz</m:t>
                          </m:r>
                        </m:sub>
                      </m:sSub>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z</m:t>
                      </m:r>
                      <m: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m:t>
                      </m:r>
                      <m:sSub>
                        <m:sSubPr>
                          <m:ctrlPr>
                            <a:rPr kumimoji="0" lang="de-DE" sz="2800" b="0" i="1"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ctrlPr>
                        </m:sSubPr>
                        <m:e>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k</m:t>
                          </m:r>
                        </m:e>
                        <m:sub>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zy</m:t>
                          </m:r>
                        </m:sub>
                      </m:sSub>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y</m:t>
                      </m:r>
                      <m: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m:t>
                      </m:r>
                      <m:sSub>
                        <m:sSubPr>
                          <m:ctrlPr>
                            <a:rPr kumimoji="0" lang="de-DE" sz="2800" b="0" i="1"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ctrlPr>
                        </m:sSubPr>
                        <m:e>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d</m:t>
                          </m:r>
                        </m:e>
                        <m:sub>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zz</m:t>
                          </m:r>
                        </m:sub>
                      </m:sSub>
                      <m:acc>
                        <m:accPr>
                          <m:chr m:val="̇"/>
                          <m:ctrlPr>
                            <a:rPr kumimoji="0" lang="de-DE" sz="2800" b="0" i="1"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ctrlPr>
                        </m:accPr>
                        <m:e>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z</m:t>
                          </m:r>
                        </m:e>
                      </m:acc>
                      <m: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m:t>
                      </m:r>
                      <m:sSub>
                        <m:sSubPr>
                          <m:ctrlPr>
                            <a:rPr kumimoji="0" lang="de-DE" sz="2800" b="0" i="1"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ctrlPr>
                        </m:sSubPr>
                        <m:e>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d</m:t>
                          </m:r>
                        </m:e>
                        <m:sub>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zy</m:t>
                          </m:r>
                        </m:sub>
                      </m:sSub>
                      <m:acc>
                        <m:accPr>
                          <m:chr m:val="̇"/>
                          <m:ctrlPr>
                            <a:rPr kumimoji="0" lang="de-DE" sz="2800" b="0" i="1"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ctrlPr>
                        </m:accPr>
                        <m:e>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y</m:t>
                          </m:r>
                        </m:e>
                      </m:acc>
                    </m:oMath>
                  </m:oMathPara>
                </a14:m>
                <a:endParaRPr kumimoji="0" lang="de-DE" sz="2800" b="0" u="none" strike="noStrike" kern="0" cap="none" spc="0" normalizeH="0" baseline="0" noProof="0" dirty="0">
                  <a:ln>
                    <a:noFill/>
                  </a:ln>
                  <a:solidFill>
                    <a:srgbClr val="0000FF"/>
                  </a:solidFill>
                  <a:effectLst/>
                  <a:uLnTx/>
                  <a:uFillTx/>
                  <a:latin typeface="+mn-l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2800" b="0" u="none" strike="noStrike" kern="0" cap="none" spc="0" normalizeH="0" baseline="0" noProof="0" dirty="0">
                  <a:ln>
                    <a:noFill/>
                  </a:ln>
                  <a:solidFill>
                    <a:srgbClr val="0000FF"/>
                  </a:solidFill>
                  <a:effectLst/>
                  <a:uLnTx/>
                  <a:uFillTx/>
                  <a:latin typeface="+mn-l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2800" b="0" i="1"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ctrlPr>
                        </m:sSubPr>
                        <m:e>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F</m:t>
                          </m:r>
                        </m:e>
                        <m:sub>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y</m:t>
                          </m:r>
                        </m:sub>
                      </m:sSub>
                      <m:d>
                        <m:dPr>
                          <m:ctrlPr>
                            <a:rPr kumimoji="0" lang="de-DE" sz="2800" b="0" i="1"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ctrlPr>
                        </m:dPr>
                        <m:e>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t</m:t>
                          </m:r>
                        </m:e>
                      </m:d>
                      <m: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m:t>
                      </m:r>
                      <m:sSub>
                        <m:sSubPr>
                          <m:ctrlPr>
                            <a:rPr kumimoji="0" lang="de-DE" sz="2800" b="0" i="1"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ctrlPr>
                        </m:sSubPr>
                        <m:e>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k</m:t>
                          </m:r>
                        </m:e>
                        <m:sub>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yz</m:t>
                          </m:r>
                        </m:sub>
                      </m:sSub>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z</m:t>
                      </m:r>
                      <m: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m:t>
                      </m:r>
                      <m:sSub>
                        <m:sSubPr>
                          <m:ctrlPr>
                            <a:rPr kumimoji="0" lang="de-DE" sz="2800" b="0" i="1"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ctrlPr>
                        </m:sSubPr>
                        <m:e>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k</m:t>
                          </m:r>
                        </m:e>
                        <m:sub>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yy</m:t>
                          </m:r>
                        </m:sub>
                      </m:sSub>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y</m:t>
                      </m:r>
                      <m: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m:t>
                      </m:r>
                      <m:sSub>
                        <m:sSubPr>
                          <m:ctrlPr>
                            <a:rPr kumimoji="0" lang="de-DE" sz="2800" b="0" i="1"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ctrlPr>
                        </m:sSubPr>
                        <m:e>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d</m:t>
                          </m:r>
                        </m:e>
                        <m:sub>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yz</m:t>
                          </m:r>
                        </m:sub>
                      </m:sSub>
                      <m:acc>
                        <m:accPr>
                          <m:chr m:val="̇"/>
                          <m:ctrlPr>
                            <a:rPr kumimoji="0" lang="de-DE" sz="2800" b="0" i="1"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ctrlPr>
                        </m:accPr>
                        <m:e>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z</m:t>
                          </m:r>
                        </m:e>
                      </m:acc>
                      <m: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m:t>
                      </m:r>
                      <m:sSub>
                        <m:sSubPr>
                          <m:ctrlPr>
                            <a:rPr kumimoji="0" lang="de-DE" sz="2800" b="0" i="1"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ctrlPr>
                        </m:sSubPr>
                        <m:e>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d</m:t>
                          </m:r>
                        </m:e>
                        <m:sub>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yy</m:t>
                          </m:r>
                        </m:sub>
                      </m:sSub>
                      <m:acc>
                        <m:accPr>
                          <m:chr m:val="̇"/>
                          <m:ctrlPr>
                            <a:rPr kumimoji="0" lang="de-DE" sz="2800" b="0" i="1"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ctrlPr>
                        </m:accPr>
                        <m:e>
                          <m:r>
                            <m:rPr>
                              <m:sty m:val="p"/>
                            </m:rPr>
                            <a:rPr kumimoji="0" lang="de-DE" sz="2800" b="0" i="0" u="none" strike="noStrike" kern="0" cap="none" spc="0" normalizeH="0" baseline="0" noProof="0" smtClean="0">
                              <a:ln>
                                <a:noFill/>
                              </a:ln>
                              <a:solidFill>
                                <a:srgbClr val="0000FF"/>
                              </a:solidFill>
                              <a:effectLst/>
                              <a:uLnTx/>
                              <a:uFillTx/>
                              <a:latin typeface="Cambria Math" panose="02040503050406030204" pitchFamily="18" charset="0"/>
                              <a:ea typeface="+mn-ea"/>
                              <a:cs typeface="+mn-cs"/>
                            </a:rPr>
                            <m:t>y</m:t>
                          </m:r>
                        </m:e>
                      </m:acc>
                    </m:oMath>
                  </m:oMathPara>
                </a14:m>
                <a:endParaRPr kumimoji="0" lang="de-DE" sz="2800" b="0" u="none" strike="noStrike" kern="0" cap="none" spc="0" normalizeH="0" baseline="0" noProof="0" dirty="0">
                  <a:ln>
                    <a:noFill/>
                  </a:ln>
                  <a:solidFill>
                    <a:srgbClr val="0000FF"/>
                  </a:solidFill>
                  <a:effectLst/>
                  <a:uLnTx/>
                  <a:uFillTx/>
                  <a:latin typeface="+mn-l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mc:Choice>
        <mc:Fallback xmlns="">
          <p:sp>
            <p:nvSpPr>
              <p:cNvPr id="2" name="Rechteck 1">
                <a:extLst>
                  <a:ext uri="{FF2B5EF4-FFF2-40B4-BE49-F238E27FC236}">
                    <a16:creationId xmlns:a16="http://schemas.microsoft.com/office/drawing/2014/main" id="{D7F0322C-23E9-73DB-2B06-799950AA9B49}"/>
                  </a:ext>
                </a:extLst>
              </p:cNvPr>
              <p:cNvSpPr>
                <a:spLocks noRot="1" noChangeAspect="1" noMove="1" noResize="1" noEditPoints="1" noAdjustHandles="1" noChangeArrowheads="1" noChangeShapeType="1" noTextEdit="1"/>
              </p:cNvSpPr>
              <p:nvPr/>
            </p:nvSpPr>
            <p:spPr>
              <a:xfrm>
                <a:off x="1885157" y="2418135"/>
                <a:ext cx="7618188" cy="1814285"/>
              </a:xfrm>
              <a:prstGeom prst="rect">
                <a:avLst/>
              </a:prstGeom>
              <a:blipFill>
                <a:blip r:embed="rId2"/>
                <a:stretch>
                  <a:fillRect/>
                </a:stretch>
              </a:blipFill>
              <a:ln w="25400" cap="flat" cmpd="sng" algn="ctr">
                <a:solidFill>
                  <a:srgbClr val="FDCA00">
                    <a:shade val="50000"/>
                  </a:srgbClr>
                </a:solidFill>
                <a:prstDash val="solid"/>
              </a:ln>
              <a:effectLst/>
            </p:spPr>
            <p:txBody>
              <a:bodyPr/>
              <a:lstStyle/>
              <a:p>
                <a:r>
                  <a:rPr lang="de-DE">
                    <a:noFill/>
                  </a:rPr>
                  <a:t> </a:t>
                </a:r>
              </a:p>
            </p:txBody>
          </p:sp>
        </mc:Fallback>
      </mc:AlternateContent>
      <p:sp>
        <p:nvSpPr>
          <p:cNvPr id="3" name="Textfeld 2">
            <a:extLst>
              <a:ext uri="{FF2B5EF4-FFF2-40B4-BE49-F238E27FC236}">
                <a16:creationId xmlns:a16="http://schemas.microsoft.com/office/drawing/2014/main" id="{C4F9BF9A-BDA2-916D-4816-4C7EAC9C16EF}"/>
              </a:ext>
            </a:extLst>
          </p:cNvPr>
          <p:cNvSpPr txBox="1"/>
          <p:nvPr/>
        </p:nvSpPr>
        <p:spPr>
          <a:xfrm>
            <a:off x="1345896" y="160964"/>
            <a:ext cx="9649436" cy="830997"/>
          </a:xfrm>
          <a:prstGeom prst="rect">
            <a:avLst/>
          </a:prstGeom>
          <a:noFill/>
        </p:spPr>
        <p:txBody>
          <a:bodyPr wrap="none">
            <a:spAutoFit/>
          </a:bodyPr>
          <a:lstStyle/>
          <a:p>
            <a:pPr>
              <a:defRPr/>
            </a:pPr>
            <a:r>
              <a:rPr lang="de-DE" sz="2400" dirty="0">
                <a:solidFill>
                  <a:srgbClr val="0000FF"/>
                </a:solidFill>
                <a:latin typeface="Arial"/>
              </a:rPr>
              <a:t>Modelling </a:t>
            </a:r>
            <a:r>
              <a:rPr lang="de-DE" sz="2400" dirty="0" err="1">
                <a:solidFill>
                  <a:srgbClr val="0000FF"/>
                </a:solidFill>
                <a:latin typeface="Arial"/>
              </a:rPr>
              <a:t>of</a:t>
            </a:r>
            <a:r>
              <a:rPr lang="de-DE" sz="2400" dirty="0">
                <a:solidFill>
                  <a:srgbClr val="0000FF"/>
                </a:solidFill>
                <a:latin typeface="Arial"/>
              </a:rPr>
              <a:t> </a:t>
            </a:r>
            <a:r>
              <a:rPr lang="de-DE" sz="2400" dirty="0" err="1">
                <a:solidFill>
                  <a:srgbClr val="0000FF"/>
                </a:solidFill>
                <a:latin typeface="Arial"/>
              </a:rPr>
              <a:t>the</a:t>
            </a:r>
            <a:r>
              <a:rPr lang="de-DE" sz="2400" dirty="0">
                <a:solidFill>
                  <a:srgbClr val="0000FF"/>
                </a:solidFill>
                <a:latin typeface="Arial"/>
              </a:rPr>
              <a:t> </a:t>
            </a:r>
            <a:r>
              <a:rPr lang="de-DE" sz="2400" dirty="0" err="1">
                <a:solidFill>
                  <a:srgbClr val="0000FF"/>
                </a:solidFill>
                <a:latin typeface="Arial"/>
              </a:rPr>
              <a:t>Vertical</a:t>
            </a:r>
            <a:r>
              <a:rPr lang="de-DE" sz="2400" dirty="0">
                <a:solidFill>
                  <a:srgbClr val="0000FF"/>
                </a:solidFill>
                <a:latin typeface="Arial"/>
              </a:rPr>
              <a:t> </a:t>
            </a:r>
            <a:r>
              <a:rPr lang="de-DE" sz="2400" dirty="0" err="1">
                <a:solidFill>
                  <a:srgbClr val="0000FF"/>
                </a:solidFill>
                <a:latin typeface="Arial"/>
              </a:rPr>
              <a:t>Reactor</a:t>
            </a:r>
            <a:r>
              <a:rPr lang="de-DE" sz="2400" dirty="0">
                <a:solidFill>
                  <a:srgbClr val="0000FF"/>
                </a:solidFill>
                <a:latin typeface="Arial"/>
              </a:rPr>
              <a:t> </a:t>
            </a:r>
            <a:r>
              <a:rPr lang="de-DE" sz="2400" dirty="0" err="1">
                <a:solidFill>
                  <a:srgbClr val="0000FF"/>
                </a:solidFill>
                <a:latin typeface="Arial"/>
              </a:rPr>
              <a:t>Coolant</a:t>
            </a:r>
            <a:r>
              <a:rPr lang="de-DE" sz="2400" dirty="0">
                <a:solidFill>
                  <a:srgbClr val="0000FF"/>
                </a:solidFill>
                <a:latin typeface="Arial"/>
              </a:rPr>
              <a:t> Pump </a:t>
            </a:r>
            <a:r>
              <a:rPr lang="de-DE" sz="2400" dirty="0" err="1">
                <a:solidFill>
                  <a:srgbClr val="0000FF"/>
                </a:solidFill>
                <a:latin typeface="Arial"/>
              </a:rPr>
              <a:t>with</a:t>
            </a:r>
            <a:r>
              <a:rPr lang="de-DE" sz="2400" dirty="0">
                <a:solidFill>
                  <a:srgbClr val="0000FF"/>
                </a:solidFill>
                <a:latin typeface="Arial"/>
              </a:rPr>
              <a:t> Interactions</a:t>
            </a:r>
          </a:p>
          <a:p>
            <a:pPr>
              <a:defRPr/>
            </a:pPr>
            <a:r>
              <a:rPr lang="de-DE" sz="2400" b="0" dirty="0" err="1">
                <a:latin typeface="Arial"/>
              </a:rPr>
              <a:t>Stiffness</a:t>
            </a:r>
            <a:r>
              <a:rPr lang="de-DE" sz="2400" b="0" dirty="0">
                <a:latin typeface="Arial"/>
              </a:rPr>
              <a:t> and </a:t>
            </a:r>
            <a:r>
              <a:rPr lang="de-DE" sz="2400" b="0" dirty="0" err="1">
                <a:latin typeface="Arial"/>
              </a:rPr>
              <a:t>Damping</a:t>
            </a:r>
            <a:r>
              <a:rPr lang="de-DE" sz="2400" b="0" dirty="0">
                <a:latin typeface="Arial"/>
              </a:rPr>
              <a:t> </a:t>
            </a:r>
            <a:r>
              <a:rPr lang="de-DE" sz="2400" b="0" dirty="0" err="1">
                <a:latin typeface="Arial"/>
              </a:rPr>
              <a:t>Coefficients</a:t>
            </a:r>
            <a:r>
              <a:rPr lang="de-DE" sz="2400" b="0" dirty="0">
                <a:latin typeface="Arial"/>
              </a:rPr>
              <a:t> </a:t>
            </a:r>
            <a:r>
              <a:rPr lang="de-DE" sz="2400" b="0" dirty="0" err="1">
                <a:latin typeface="Arial"/>
              </a:rPr>
              <a:t>of</a:t>
            </a:r>
            <a:r>
              <a:rPr lang="de-DE" sz="2400" b="0" dirty="0">
                <a:latin typeface="Arial"/>
              </a:rPr>
              <a:t> Fluid Film </a:t>
            </a:r>
            <a:r>
              <a:rPr lang="de-DE" sz="2400" b="0" dirty="0" err="1">
                <a:latin typeface="Arial"/>
              </a:rPr>
              <a:t>Bearings</a:t>
            </a:r>
            <a:r>
              <a:rPr lang="de-DE" sz="2400" b="0" dirty="0">
                <a:latin typeface="Arial"/>
              </a:rPr>
              <a:t> and Seals</a:t>
            </a:r>
          </a:p>
        </p:txBody>
      </p:sp>
    </p:spTree>
    <p:extLst>
      <p:ext uri="{BB962C8B-B14F-4D97-AF65-F5344CB8AC3E}">
        <p14:creationId xmlns:p14="http://schemas.microsoft.com/office/powerpoint/2010/main" val="1841839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3">
            <a:extLst>
              <a:ext uri="{FF2B5EF4-FFF2-40B4-BE49-F238E27FC236}">
                <a16:creationId xmlns:a16="http://schemas.microsoft.com/office/drawing/2014/main" id="{8EC3160C-2A66-E772-1B65-C360C8E9B60A}"/>
              </a:ext>
            </a:extLst>
          </p:cNvPr>
          <p:cNvSpPr txBox="1">
            <a:spLocks/>
          </p:cNvSpPr>
          <p:nvPr/>
        </p:nvSpPr>
        <p:spPr bwMode="auto">
          <a:xfrm>
            <a:off x="1893888" y="2555875"/>
            <a:ext cx="6877050" cy="838200"/>
          </a:xfrm>
          <a:prstGeom prst="rect">
            <a:avLst/>
          </a:prstGeom>
          <a:noFill/>
          <a:ln w="9525">
            <a:noFill/>
            <a:miter lim="800000"/>
            <a:headEnd/>
            <a:tailEnd/>
          </a:ln>
          <a:effectLst/>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de-DE" sz="2000" b="1" i="0" u="none" strike="noStrike" kern="0" cap="none" spc="0" normalizeH="0" baseline="0" noProof="0" dirty="0">
                <a:ln>
                  <a:noFill/>
                </a:ln>
                <a:solidFill>
                  <a:srgbClr val="000000"/>
                </a:solidFill>
                <a:effectLst/>
                <a:uLnTx/>
                <a:uFillTx/>
                <a:latin typeface="Arial"/>
                <a:ea typeface="+mn-ea"/>
                <a:cs typeface="+mn-cs"/>
              </a:rPr>
            </a:br>
            <a:r>
              <a:rPr kumimoji="0" lang="de-DE" sz="2000" b="1" i="0" u="none" strike="noStrike" kern="0" cap="none" spc="0" normalizeH="0" baseline="0" noProof="0" dirty="0">
                <a:ln>
                  <a:noFill/>
                </a:ln>
                <a:solidFill>
                  <a:srgbClr val="000000"/>
                </a:solidFill>
                <a:effectLst/>
                <a:uLnTx/>
                <a:uFillTx/>
                <a:latin typeface="Arial"/>
                <a:ea typeface="+mn-ea"/>
                <a:cs typeface="+mn-cs"/>
              </a:rPr>
              <a:t>		</a:t>
            </a:r>
          </a:p>
        </p:txBody>
      </p:sp>
      <p:sp>
        <p:nvSpPr>
          <p:cNvPr id="5" name="Textfeld 4">
            <a:extLst>
              <a:ext uri="{FF2B5EF4-FFF2-40B4-BE49-F238E27FC236}">
                <a16:creationId xmlns:a16="http://schemas.microsoft.com/office/drawing/2014/main" id="{07240E44-DC61-FF18-3D6B-E62916EA6331}"/>
              </a:ext>
            </a:extLst>
          </p:cNvPr>
          <p:cNvSpPr txBox="1">
            <a:spLocks noChangeArrowheads="1"/>
          </p:cNvSpPr>
          <p:nvPr/>
        </p:nvSpPr>
        <p:spPr bwMode="auto">
          <a:xfrm>
            <a:off x="866628" y="1097895"/>
            <a:ext cx="11020572" cy="5570756"/>
          </a:xfrm>
          <a:prstGeom prst="rect">
            <a:avLst/>
          </a:prstGeom>
          <a:noFill/>
          <a:ln>
            <a:noFill/>
          </a:ln>
        </p:spPr>
        <p:txBody>
          <a:bodyPr wrap="square">
            <a:spAutoFit/>
          </a:bodyPr>
          <a:lstStyle>
            <a:lvl1pPr marL="361950" indent="-361950"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20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and Horizontal Pump</a:t>
            </a:r>
            <a:r>
              <a:rPr kumimoji="0" lang="de-DE" altLang="de-DE" sz="2400" b="1" i="0" u="none" strike="noStrike" kern="1200" cap="none" spc="0" normalizeH="0" noProof="0" dirty="0">
                <a:ln>
                  <a:noFill/>
                </a:ln>
                <a:solidFill>
                  <a:srgbClr val="0000FF"/>
                </a:solidFill>
                <a:effectLst/>
                <a:uLnTx/>
                <a:uFillTx/>
                <a:latin typeface="Arial" charset="0"/>
                <a:ea typeface="+mn-ea"/>
                <a:cs typeface="+mn-cs"/>
              </a:rPr>
              <a:t> Systems in </a:t>
            </a:r>
            <a:r>
              <a:rPr kumimoji="0" lang="de-DE" altLang="de-DE" sz="2400" b="1" i="0" u="none" strike="noStrike" kern="1200" cap="none" spc="0" normalizeH="0" noProof="0" dirty="0" err="1">
                <a:ln>
                  <a:noFill/>
                </a:ln>
                <a:solidFill>
                  <a:srgbClr val="0000FF"/>
                </a:solidFill>
                <a:effectLst/>
                <a:uLnTx/>
                <a:uFillTx/>
                <a:latin typeface="Arial" charset="0"/>
                <a:ea typeface="+mn-ea"/>
                <a:cs typeface="+mn-cs"/>
              </a:rPr>
              <a:t>Nuclear</a:t>
            </a:r>
            <a:r>
              <a:rPr kumimoji="0" lang="de-DE" altLang="de-DE" sz="2400" b="1" i="0" u="none" strike="noStrike" kern="1200" cap="none" spc="0" normalizeH="0" noProof="0" dirty="0">
                <a:ln>
                  <a:noFill/>
                </a:ln>
                <a:solidFill>
                  <a:srgbClr val="0000FF"/>
                </a:solidFill>
                <a:effectLst/>
                <a:uLnTx/>
                <a:uFillTx/>
                <a:latin typeface="Arial" charset="0"/>
                <a:ea typeface="+mn-ea"/>
                <a:cs typeface="+mn-cs"/>
              </a:rPr>
              <a:t> Power Plants</a:t>
            </a:r>
            <a:endParaRPr kumimoji="0" lang="de-DE" altLang="de-DE" sz="2400" b="1" i="0" u="none" strike="noStrike" kern="1200" cap="none" spc="0" normalizeH="0" baseline="0" noProof="0" dirty="0">
              <a:ln>
                <a:noFill/>
              </a:ln>
              <a:solidFill>
                <a:srgbClr val="0000FF"/>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effectLst/>
                <a:uLnTx/>
                <a:uFillTx/>
                <a:latin typeface="Arial" charset="0"/>
                <a:ea typeface="+mn-ea"/>
                <a:cs typeface="+mn-cs"/>
              </a:rPr>
              <a:t>A </a:t>
            </a:r>
            <a:r>
              <a:rPr kumimoji="0" lang="de-DE" altLang="de-DE" sz="2400" b="1" i="0" u="none" strike="noStrike" kern="1200" cap="none" spc="0" normalizeH="0" baseline="0" noProof="0" dirty="0" err="1">
                <a:ln>
                  <a:noFill/>
                </a:ln>
                <a:effectLst/>
                <a:uLnTx/>
                <a:uFillTx/>
                <a:latin typeface="Arial" charset="0"/>
                <a:ea typeface="+mn-ea"/>
                <a:cs typeface="+mn-cs"/>
              </a:rPr>
              <a:t>typical</a:t>
            </a:r>
            <a:r>
              <a:rPr kumimoji="0" lang="de-DE" altLang="de-DE" sz="2400" b="1" i="0" u="none" strike="noStrike" kern="1200" cap="none" spc="0" normalizeH="0" baseline="0" noProof="0" dirty="0">
                <a:ln>
                  <a:noFill/>
                </a:ln>
                <a:effectLst/>
                <a:uLnTx/>
                <a:uFillTx/>
                <a:latin typeface="Arial" charset="0"/>
                <a:ea typeface="+mn-ea"/>
                <a:cs typeface="+mn-cs"/>
              </a:rPr>
              <a:t>  </a:t>
            </a:r>
            <a:r>
              <a:rPr kumimoji="0" lang="de-DE" altLang="de-DE" sz="2400" b="1" i="0" u="none" strike="noStrike" kern="1200" cap="none" spc="0" normalizeH="0" baseline="0" noProof="0" dirty="0" err="1">
                <a:ln>
                  <a:noFill/>
                </a:ln>
                <a:effectLst/>
                <a:uLnTx/>
                <a:uFillTx/>
                <a:latin typeface="Arial" charset="0"/>
                <a:ea typeface="+mn-ea"/>
                <a:cs typeface="+mn-cs"/>
              </a:rPr>
              <a:t>Vertical</a:t>
            </a:r>
            <a:r>
              <a:rPr kumimoji="0" lang="de-DE" altLang="de-DE" sz="2400" b="1" i="0" u="none" strike="noStrike" kern="1200" cap="none" spc="0" normalizeH="0" baseline="0" noProof="0" dirty="0">
                <a:ln>
                  <a:noFill/>
                </a:ln>
                <a:effectLst/>
                <a:uLnTx/>
                <a:uFillTx/>
                <a:latin typeface="Arial" charset="0"/>
                <a:ea typeface="+mn-ea"/>
                <a:cs typeface="+mn-cs"/>
              </a:rPr>
              <a:t> </a:t>
            </a:r>
            <a:r>
              <a:rPr kumimoji="0" lang="de-DE" altLang="de-DE" sz="2400" b="1" i="0" u="none" strike="noStrike" kern="1200" cap="none" spc="0" normalizeH="0" baseline="0" noProof="0" dirty="0" err="1">
                <a:ln>
                  <a:noFill/>
                </a:ln>
                <a:effectLst/>
                <a:uLnTx/>
                <a:uFillTx/>
                <a:latin typeface="Arial" charset="0"/>
                <a:ea typeface="+mn-ea"/>
                <a:cs typeface="+mn-cs"/>
              </a:rPr>
              <a:t>Reactor</a:t>
            </a:r>
            <a:r>
              <a:rPr kumimoji="0" lang="de-DE" altLang="de-DE" sz="2400" b="1" i="0" u="none" strike="noStrike" kern="1200" cap="none" spc="0" normalizeH="0" baseline="0" noProof="0" dirty="0">
                <a:ln>
                  <a:noFill/>
                </a:ln>
                <a:effectLst/>
                <a:uLnTx/>
                <a:uFillTx/>
                <a:latin typeface="Arial" charset="0"/>
                <a:ea typeface="+mn-ea"/>
                <a:cs typeface="+mn-cs"/>
              </a:rPr>
              <a:t> </a:t>
            </a:r>
            <a:r>
              <a:rPr kumimoji="0" lang="de-DE" altLang="de-DE" sz="2400" b="1" i="0" u="none" strike="noStrike" kern="1200" cap="none" spc="0" normalizeH="0" baseline="0" noProof="0" dirty="0" err="1">
                <a:ln>
                  <a:noFill/>
                </a:ln>
                <a:effectLst/>
                <a:uLnTx/>
                <a:uFillTx/>
                <a:latin typeface="Arial" charset="0"/>
                <a:ea typeface="+mn-ea"/>
                <a:cs typeface="+mn-cs"/>
              </a:rPr>
              <a:t>Coolant</a:t>
            </a:r>
            <a:r>
              <a:rPr kumimoji="0" lang="de-DE" altLang="de-DE" sz="2400" b="1" i="0" u="none" strike="noStrike" kern="1200" cap="none" spc="0" normalizeH="0" baseline="0" noProof="0" dirty="0">
                <a:ln>
                  <a:noFill/>
                </a:ln>
                <a:effectLst/>
                <a:uLnTx/>
                <a:uFillTx/>
                <a:latin typeface="Arial" charset="0"/>
                <a:ea typeface="+mn-ea"/>
                <a:cs typeface="+mn-cs"/>
              </a:rPr>
              <a:t> Pump</a:t>
            </a:r>
          </a:p>
          <a:p>
            <a:pPr marL="0" marR="0" lvl="0" indent="0" algn="l" defTabSz="914400" rtl="0" eaLnBrk="1" fontAlgn="base" latinLnBrk="0" hangingPunct="1">
              <a:lnSpc>
                <a:spcPct val="100000"/>
              </a:lnSpc>
              <a:spcBef>
                <a:spcPct val="0"/>
              </a:spcBef>
              <a:spcAft>
                <a:spcPct val="0"/>
              </a:spcAft>
              <a:buClrTx/>
              <a:buSzTx/>
              <a:tabLst/>
              <a:defRPr/>
            </a:pPr>
            <a:endParaRPr kumimoji="0" lang="de-DE" altLang="de-DE" sz="2400" b="1" i="0" u="none" strike="noStrike" kern="1200" cap="none" spc="0" normalizeH="0" baseline="0" noProof="0" dirty="0">
              <a:ln>
                <a:noFill/>
              </a:ln>
              <a:solidFill>
                <a:srgbClr val="0000FF"/>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Lateral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Vibrations</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Pump</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Modelling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Pump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with</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Interactions</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Monitoring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Pump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during</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Operation</a:t>
            </a:r>
          </a:p>
          <a:p>
            <a:pPr marL="0" marR="0" lvl="0" indent="0" algn="l" defTabSz="914400" rtl="0" eaLnBrk="1" fontAlgn="base" latinLnBrk="0" hangingPunct="1">
              <a:lnSpc>
                <a:spcPct val="100000"/>
              </a:lnSpc>
              <a:spcBef>
                <a:spcPct val="0"/>
              </a:spcBef>
              <a:spcAft>
                <a:spcPct val="0"/>
              </a:spcAft>
              <a:buClrTx/>
              <a:buSzTx/>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Vibration</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Phenomena</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lang="de-DE" altLang="de-DE" sz="2400" dirty="0" err="1">
                <a:solidFill>
                  <a:srgbClr val="000000"/>
                </a:solidFill>
                <a:latin typeface="Arial" charset="0"/>
              </a:rPr>
              <a:t>for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Pump</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lang="de-DE" altLang="de-DE" sz="2400" baseline="0" dirty="0">
              <a:solidFill>
                <a:srgbClr val="000000"/>
              </a:solidFill>
              <a:latin typeface="Arial" charset="0"/>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Vibration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Phenomena</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Condenser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Cooling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Water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Pump </a:t>
            </a: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7108" name="Rechteck 1">
            <a:extLst>
              <a:ext uri="{FF2B5EF4-FFF2-40B4-BE49-F238E27FC236}">
                <a16:creationId xmlns:a16="http://schemas.microsoft.com/office/drawing/2014/main" id="{73D62BC3-6968-894E-0025-EA65A3EC0C0F}"/>
              </a:ext>
            </a:extLst>
          </p:cNvPr>
          <p:cNvSpPr>
            <a:spLocks noChangeArrowheads="1"/>
          </p:cNvSpPr>
          <p:nvPr/>
        </p:nvSpPr>
        <p:spPr bwMode="auto">
          <a:xfrm>
            <a:off x="753628" y="317585"/>
            <a:ext cx="10468553" cy="48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Verdana" panose="020B0604030504040204" pitchFamily="34" charset="0"/>
              </a:defRPr>
            </a:lvl1pPr>
            <a:lvl2pPr marL="742950" indent="-285750">
              <a:defRPr b="1">
                <a:solidFill>
                  <a:schemeClr val="tx1"/>
                </a:solidFill>
                <a:latin typeface="Verdana" panose="020B0604030504040204" pitchFamily="34" charset="0"/>
              </a:defRPr>
            </a:lvl2pPr>
            <a:lvl3pPr marL="1143000" indent="-228600">
              <a:defRPr b="1">
                <a:solidFill>
                  <a:schemeClr val="tx1"/>
                </a:solidFill>
                <a:latin typeface="Verdana" panose="020B0604030504040204" pitchFamily="34" charset="0"/>
              </a:defRPr>
            </a:lvl3pPr>
            <a:lvl4pPr marL="1600200" indent="-228600">
              <a:defRPr b="1">
                <a:solidFill>
                  <a:schemeClr val="tx1"/>
                </a:solidFill>
                <a:latin typeface="Verdana" panose="020B0604030504040204" pitchFamily="34" charset="0"/>
              </a:defRPr>
            </a:lvl4pPr>
            <a:lvl5pPr marL="2057400" indent="-228600">
              <a:defRPr b="1">
                <a:solidFill>
                  <a:schemeClr val="tx1"/>
                </a:solidFill>
                <a:latin typeface="Verdana" panose="020B060403050404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defRPr>
            </a:lvl9pPr>
          </a:lstStyle>
          <a:p>
            <a:pPr marL="0" marR="0" lvl="0" indent="0" algn="l" defTabSz="914400" rtl="0" eaLnBrk="0" fontAlgn="base" latinLnBrk="0" hangingPunct="0">
              <a:lnSpc>
                <a:spcPct val="107000"/>
              </a:lnSpc>
              <a:spcBef>
                <a:spcPct val="0"/>
              </a:spcBef>
              <a:spcAft>
                <a:spcPts val="800"/>
              </a:spcAft>
              <a:buClrTx/>
              <a:buSzTx/>
              <a:buFont typeface="Wingdings" panose="05000000000000000000" pitchFamily="2" charset="2"/>
              <a:buNone/>
              <a:tabLst/>
              <a:defRPr/>
            </a:pPr>
            <a:r>
              <a:rPr kumimoji="0" lang="de-DE" altLang="de-DE" sz="2600" b="1" i="0" u="none" strike="noStrike" kern="1200" cap="none" spc="0" normalizeH="0" baseline="0" noProof="0" dirty="0" err="1">
                <a:ln>
                  <a:noFill/>
                </a:ln>
                <a:solidFill>
                  <a:srgbClr val="000000"/>
                </a:solidFill>
                <a:effectLst/>
                <a:uLnTx/>
                <a:uFillTx/>
                <a:latin typeface="Arial"/>
                <a:ea typeface="+mn-ea"/>
                <a:cs typeface="+mn-cs"/>
              </a:rPr>
              <a:t>Lecture</a:t>
            </a:r>
            <a:r>
              <a:rPr kumimoji="0" lang="de-DE" altLang="de-DE" sz="2600" b="1" i="0" u="none" strike="noStrike" kern="1200" cap="none" spc="0" normalizeH="0" baseline="0" noProof="0" dirty="0">
                <a:ln>
                  <a:noFill/>
                </a:ln>
                <a:solidFill>
                  <a:srgbClr val="000000"/>
                </a:solidFill>
                <a:effectLst/>
                <a:uLnTx/>
                <a:uFillTx/>
                <a:latin typeface="Arial"/>
                <a:ea typeface="+mn-ea"/>
                <a:cs typeface="+mn-cs"/>
              </a:rPr>
              <a:t> III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Vibrations</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of</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Cooling Pumps in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Nuclear</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Power Plants</a:t>
            </a:r>
          </a:p>
        </p:txBody>
      </p:sp>
    </p:spTree>
    <p:extLst>
      <p:ext uri="{BB962C8B-B14F-4D97-AF65-F5344CB8AC3E}">
        <p14:creationId xmlns:p14="http://schemas.microsoft.com/office/powerpoint/2010/main" val="3018141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4">
            <a:extLst>
              <a:ext uri="{FF2B5EF4-FFF2-40B4-BE49-F238E27FC236}">
                <a16:creationId xmlns:a16="http://schemas.microsoft.com/office/drawing/2014/main" id="{1B7CF405-774B-09D8-E47C-93CB359EBED8}"/>
              </a:ext>
            </a:extLst>
          </p:cNvPr>
          <p:cNvSpPr txBox="1">
            <a:spLocks noChangeArrowheads="1"/>
          </p:cNvSpPr>
          <p:nvPr/>
        </p:nvSpPr>
        <p:spPr bwMode="auto">
          <a:xfrm>
            <a:off x="1436914" y="1152980"/>
            <a:ext cx="10319657" cy="4893647"/>
          </a:xfrm>
          <a:prstGeom prst="rect">
            <a:avLst/>
          </a:prstGeom>
          <a:noFill/>
          <a:ln>
            <a:noFill/>
          </a:ln>
          <a:effectLst/>
        </p:spPr>
        <p:txBody>
          <a:bodyPr wrap="square">
            <a:spAutoFit/>
          </a:bodyPr>
          <a:lstStyle>
            <a:lvl1pPr eaLnBrk="0" hangingPunct="0">
              <a:spcBef>
                <a:spcPct val="20000"/>
              </a:spcBef>
              <a:buFont typeface="Wingdings" pitchFamily="2" charset="2"/>
              <a:buChar char="§"/>
              <a:defRPr sz="2000">
                <a:solidFill>
                  <a:schemeClr val="tx1"/>
                </a:solidFill>
                <a:latin typeface="Arial" pitchFamily="34" charset="0"/>
              </a:defRPr>
            </a:lvl1pPr>
            <a:lvl2pPr marL="742950" indent="-285750" eaLnBrk="0" hangingPunct="0">
              <a:spcBef>
                <a:spcPct val="20000"/>
              </a:spcBef>
              <a:buFont typeface="Wingdings" pitchFamily="2" charset="2"/>
              <a:buChar char="§"/>
              <a:defRPr>
                <a:solidFill>
                  <a:schemeClr val="tx1"/>
                </a:solidFill>
                <a:latin typeface="Arial" pitchFamily="34" charset="0"/>
              </a:defRPr>
            </a:lvl2pPr>
            <a:lvl3pPr marL="1143000" indent="-228600" eaLnBrk="0" hangingPunct="0">
              <a:spcBef>
                <a:spcPct val="20000"/>
              </a:spcBef>
              <a:buFont typeface="Wingdings" pitchFamily="2" charset="2"/>
              <a:buChar char="§"/>
              <a:defRPr>
                <a:solidFill>
                  <a:schemeClr val="tx1"/>
                </a:solidFill>
                <a:latin typeface="Arial" pitchFamily="34" charset="0"/>
              </a:defRPr>
            </a:lvl3pPr>
            <a:lvl4pPr marL="1600200" indent="-228600" eaLnBrk="0" hangingPunct="0">
              <a:spcBef>
                <a:spcPct val="20000"/>
              </a:spcBef>
              <a:buFont typeface="Wingdings" pitchFamily="2" charset="2"/>
              <a:buChar char="§"/>
              <a:defRPr sz="1600">
                <a:solidFill>
                  <a:schemeClr val="tx1"/>
                </a:solidFill>
                <a:latin typeface="Arial" pitchFamily="34" charset="0"/>
              </a:defRPr>
            </a:lvl4pPr>
            <a:lvl5pPr marL="2057400" indent="-228600" eaLnBrk="0" hangingPunct="0">
              <a:spcBef>
                <a:spcPct val="20000"/>
              </a:spcBef>
              <a:buFont typeface="Wingdings" pitchFamily="2" charset="2"/>
              <a:buChar char="§"/>
              <a:defRPr sz="1600">
                <a:solidFill>
                  <a:schemeClr val="tx1"/>
                </a:solidFill>
                <a:latin typeface="Arial" pitchFamily="34" charset="0"/>
              </a:defRPr>
            </a:lvl5pPr>
            <a:lvl6pPr marL="2514600" indent="-228600" eaLnBrk="0" fontAlgn="base" hangingPunct="0">
              <a:spcBef>
                <a:spcPct val="20000"/>
              </a:spcBef>
              <a:spcAft>
                <a:spcPct val="0"/>
              </a:spcAft>
              <a:buFont typeface="Wingdings" pitchFamily="2" charset="2"/>
              <a:buChar char="§"/>
              <a:defRPr sz="1600">
                <a:solidFill>
                  <a:schemeClr val="tx1"/>
                </a:solidFill>
                <a:latin typeface="Arial" pitchFamily="34" charset="0"/>
              </a:defRPr>
            </a:lvl6pPr>
            <a:lvl7pPr marL="2971800" indent="-228600" eaLnBrk="0" fontAlgn="base" hangingPunct="0">
              <a:spcBef>
                <a:spcPct val="20000"/>
              </a:spcBef>
              <a:spcAft>
                <a:spcPct val="0"/>
              </a:spcAft>
              <a:buFont typeface="Wingdings" pitchFamily="2" charset="2"/>
              <a:buChar char="§"/>
              <a:defRPr sz="1600">
                <a:solidFill>
                  <a:schemeClr val="tx1"/>
                </a:solidFill>
                <a:latin typeface="Arial" pitchFamily="34" charset="0"/>
              </a:defRPr>
            </a:lvl7pPr>
            <a:lvl8pPr marL="3429000" indent="-228600" eaLnBrk="0" fontAlgn="base" hangingPunct="0">
              <a:spcBef>
                <a:spcPct val="20000"/>
              </a:spcBef>
              <a:spcAft>
                <a:spcPct val="0"/>
              </a:spcAft>
              <a:buFont typeface="Wingdings" pitchFamily="2" charset="2"/>
              <a:buChar char="§"/>
              <a:defRPr sz="1600">
                <a:solidFill>
                  <a:schemeClr val="tx1"/>
                </a:solidFill>
                <a:latin typeface="Arial" pitchFamily="34" charset="0"/>
              </a:defRPr>
            </a:lvl8pPr>
            <a:lvl9pPr marL="3886200" indent="-228600" eaLnBrk="0" fontAlgn="base" hangingPunct="0">
              <a:spcBef>
                <a:spcPct val="20000"/>
              </a:spcBef>
              <a:spcAft>
                <a:spcPct val="0"/>
              </a:spcAft>
              <a:buFont typeface="Wingdings" pitchFamily="2" charset="2"/>
              <a:buChar char="§"/>
              <a:defRPr sz="1600">
                <a:solidFill>
                  <a:schemeClr val="tx1"/>
                </a:solidFill>
                <a:latin typeface="Arial" pitchFamily="34" charset="0"/>
              </a:defRPr>
            </a:lvl9pPr>
          </a:lstStyle>
          <a:p>
            <a:pPr eaLnBrk="1" hangingPunct="1">
              <a:spcBef>
                <a:spcPct val="0"/>
              </a:spcBef>
              <a:buNone/>
              <a:defRPr/>
            </a:pPr>
            <a:endParaRPr lang="en-GB" altLang="de-DE" sz="2400" b="0" dirty="0">
              <a:solidFill>
                <a:srgbClr val="000000"/>
              </a:solidFill>
              <a:latin typeface="Arial"/>
            </a:endParaRPr>
          </a:p>
          <a:p>
            <a:pPr eaLnBrk="1" hangingPunct="1">
              <a:spcBef>
                <a:spcPct val="0"/>
              </a:spcBef>
              <a:buNone/>
              <a:defRPr/>
            </a:pPr>
            <a:r>
              <a:rPr lang="en-GB" altLang="de-DE" sz="2400" b="0" dirty="0">
                <a:solidFill>
                  <a:srgbClr val="000000"/>
                </a:solidFill>
                <a:latin typeface="Arial"/>
              </a:rPr>
              <a:t>The </a:t>
            </a:r>
            <a:r>
              <a:rPr lang="en-GB" altLang="de-DE" sz="2400" dirty="0">
                <a:solidFill>
                  <a:srgbClr val="0000FF"/>
                </a:solidFill>
                <a:latin typeface="Arial"/>
              </a:rPr>
              <a:t>stiffness and damping coefficients </a:t>
            </a:r>
            <a:r>
              <a:rPr lang="en-GB" altLang="de-DE" sz="2400" b="0" dirty="0">
                <a:solidFill>
                  <a:srgbClr val="000000"/>
                </a:solidFill>
                <a:latin typeface="Arial"/>
              </a:rPr>
              <a:t>of Fluid film Bearings and Seals can be determined by </a:t>
            </a:r>
            <a:r>
              <a:rPr lang="en-GB" altLang="de-DE" sz="2400" b="0" dirty="0">
                <a:solidFill>
                  <a:srgbClr val="0000FF"/>
                </a:solidFill>
                <a:latin typeface="Arial"/>
              </a:rPr>
              <a:t>N</a:t>
            </a:r>
            <a:r>
              <a:rPr lang="en-GB" altLang="de-DE" sz="2400" dirty="0">
                <a:solidFill>
                  <a:srgbClr val="0000FF"/>
                </a:solidFill>
                <a:latin typeface="Arial"/>
              </a:rPr>
              <a:t>umerical calculations </a:t>
            </a:r>
            <a:r>
              <a:rPr lang="en-GB" altLang="de-DE" sz="2400" b="0" dirty="0">
                <a:solidFill>
                  <a:srgbClr val="000000"/>
                </a:solidFill>
                <a:latin typeface="Arial"/>
              </a:rPr>
              <a:t>(CFD) or by </a:t>
            </a:r>
            <a:r>
              <a:rPr lang="en-GB" altLang="de-DE" sz="2400" dirty="0">
                <a:solidFill>
                  <a:srgbClr val="0000FF"/>
                </a:solidFill>
                <a:latin typeface="Arial"/>
              </a:rPr>
              <a:t>Experiments</a:t>
            </a:r>
            <a:r>
              <a:rPr lang="en-GB" altLang="de-DE" sz="2400" b="0" dirty="0">
                <a:solidFill>
                  <a:srgbClr val="FF0000"/>
                </a:solidFill>
                <a:latin typeface="Arial"/>
              </a:rPr>
              <a:t>.</a:t>
            </a:r>
          </a:p>
          <a:p>
            <a:pPr eaLnBrk="1" hangingPunct="1">
              <a:spcBef>
                <a:spcPct val="0"/>
              </a:spcBef>
              <a:buNone/>
              <a:defRPr/>
            </a:pPr>
            <a:r>
              <a:rPr lang="en-GB" altLang="de-DE" sz="2400" b="0" dirty="0">
                <a:solidFill>
                  <a:srgbClr val="0000FF"/>
                </a:solidFill>
                <a:latin typeface="Arial"/>
              </a:rPr>
              <a:t>Example</a:t>
            </a:r>
            <a:r>
              <a:rPr lang="en-GB" altLang="de-DE" sz="2400" dirty="0">
                <a:solidFill>
                  <a:srgbClr val="0000FF"/>
                </a:solidFill>
                <a:latin typeface="Arial"/>
              </a:rPr>
              <a:t>: </a:t>
            </a:r>
            <a:r>
              <a:rPr lang="en-GB" altLang="de-DE" sz="2400" b="0" dirty="0">
                <a:solidFill>
                  <a:srgbClr val="000000"/>
                </a:solidFill>
                <a:latin typeface="Arial"/>
              </a:rPr>
              <a:t>For a bearing with a special geometry the coefficients depend on the </a:t>
            </a:r>
            <a:r>
              <a:rPr lang="en-GB" altLang="de-DE" sz="2400" b="0" dirty="0">
                <a:solidFill>
                  <a:srgbClr val="FF0000"/>
                </a:solidFill>
                <a:latin typeface="Arial"/>
              </a:rPr>
              <a:t>Sommerfeld number </a:t>
            </a:r>
            <a:r>
              <a:rPr lang="en-GB" altLang="de-DE" sz="2400" b="0" dirty="0" err="1">
                <a:solidFill>
                  <a:srgbClr val="FF0000"/>
                </a:solidFill>
                <a:latin typeface="Arial"/>
              </a:rPr>
              <a:t>So.</a:t>
            </a:r>
            <a:r>
              <a:rPr lang="en-GB" altLang="de-DE" sz="2400" b="0" dirty="0">
                <a:solidFill>
                  <a:srgbClr val="FF0000"/>
                </a:solidFill>
                <a:latin typeface="Arial"/>
              </a:rPr>
              <a:t> </a:t>
            </a:r>
            <a:r>
              <a:rPr lang="en-GB" altLang="de-DE" sz="2400" b="0" dirty="0">
                <a:solidFill>
                  <a:srgbClr val="000000"/>
                </a:solidFill>
                <a:latin typeface="Arial"/>
              </a:rPr>
              <a:t>Fluid film bearings have anisotropic </a:t>
            </a:r>
            <a:r>
              <a:rPr lang="en-GB" altLang="de-DE" sz="2400" b="0" dirty="0" err="1">
                <a:solidFill>
                  <a:srgbClr val="000000"/>
                </a:solidFill>
                <a:latin typeface="Arial"/>
              </a:rPr>
              <a:t>behavior</a:t>
            </a:r>
            <a:r>
              <a:rPr lang="en-GB" altLang="de-DE" sz="2400" b="0" dirty="0">
                <a:solidFill>
                  <a:srgbClr val="000000"/>
                </a:solidFill>
                <a:latin typeface="Arial"/>
              </a:rPr>
              <a:t> :</a:t>
            </a:r>
          </a:p>
          <a:p>
            <a:pPr eaLnBrk="1" hangingPunct="1">
              <a:spcBef>
                <a:spcPct val="0"/>
              </a:spcBef>
              <a:buNone/>
              <a:defRPr/>
            </a:pPr>
            <a:endParaRPr lang="en-GB" altLang="de-DE" sz="2400" b="0" dirty="0">
              <a:solidFill>
                <a:srgbClr val="000000"/>
              </a:solidFill>
              <a:latin typeface="Arial"/>
            </a:endParaRPr>
          </a:p>
          <a:p>
            <a:pPr eaLnBrk="1" hangingPunct="1">
              <a:spcBef>
                <a:spcPct val="0"/>
              </a:spcBef>
              <a:buNone/>
              <a:defRPr/>
            </a:pPr>
            <a:r>
              <a:rPr lang="en-GB" altLang="de-DE" sz="2400" b="0" dirty="0">
                <a:solidFill>
                  <a:srgbClr val="3366CC"/>
                </a:solidFill>
                <a:latin typeface="Arial"/>
              </a:rPr>
              <a:t>    </a:t>
            </a:r>
            <a:r>
              <a:rPr lang="en-GB" altLang="de-DE" sz="2400" b="0" dirty="0" err="1">
                <a:solidFill>
                  <a:srgbClr val="0000FF"/>
                </a:solidFill>
                <a:latin typeface="Arial"/>
              </a:rPr>
              <a:t>kzz</a:t>
            </a:r>
            <a:r>
              <a:rPr lang="en-GB" altLang="de-DE" sz="2400" b="0" dirty="0">
                <a:solidFill>
                  <a:srgbClr val="0000FF"/>
                </a:solidFill>
                <a:latin typeface="Arial"/>
              </a:rPr>
              <a:t> </a:t>
            </a:r>
            <a:r>
              <a:rPr lang="en-GB" altLang="de-DE" sz="2400" b="0" dirty="0">
                <a:solidFill>
                  <a:srgbClr val="0000FF"/>
                </a:solidFill>
                <a:latin typeface="Arial"/>
                <a:sym typeface="Symbol" pitchFamily="18" charset="2"/>
              </a:rPr>
              <a:t></a:t>
            </a:r>
            <a:r>
              <a:rPr lang="en-GB" altLang="de-DE" sz="2400" b="0" dirty="0">
                <a:solidFill>
                  <a:srgbClr val="0000FF"/>
                </a:solidFill>
                <a:latin typeface="Arial"/>
              </a:rPr>
              <a:t> </a:t>
            </a:r>
            <a:r>
              <a:rPr lang="en-GB" altLang="de-DE" sz="2400" b="0" dirty="0" err="1">
                <a:solidFill>
                  <a:srgbClr val="0000FF"/>
                </a:solidFill>
                <a:latin typeface="Arial"/>
              </a:rPr>
              <a:t>kyy</a:t>
            </a:r>
            <a:r>
              <a:rPr lang="en-GB" altLang="de-DE" sz="2400" b="0" dirty="0">
                <a:solidFill>
                  <a:srgbClr val="0000FF"/>
                </a:solidFill>
                <a:latin typeface="Arial"/>
              </a:rPr>
              <a:t>  </a:t>
            </a:r>
            <a:r>
              <a:rPr lang="en-GB" altLang="de-DE" sz="2400" b="0" dirty="0">
                <a:solidFill>
                  <a:srgbClr val="000000"/>
                </a:solidFill>
                <a:latin typeface="Arial"/>
              </a:rPr>
              <a:t>and</a:t>
            </a:r>
            <a:r>
              <a:rPr lang="en-GB" altLang="de-DE" sz="2400" b="0" dirty="0">
                <a:solidFill>
                  <a:srgbClr val="3366CC"/>
                </a:solidFill>
                <a:latin typeface="Arial"/>
              </a:rPr>
              <a:t>  </a:t>
            </a:r>
            <a:r>
              <a:rPr lang="en-GB" altLang="de-DE" sz="2400" b="0" dirty="0" err="1">
                <a:solidFill>
                  <a:srgbClr val="0000FF"/>
                </a:solidFill>
                <a:latin typeface="Arial"/>
              </a:rPr>
              <a:t>dzz</a:t>
            </a:r>
            <a:r>
              <a:rPr lang="en-GB" altLang="de-DE" sz="2400" b="0" dirty="0">
                <a:solidFill>
                  <a:srgbClr val="0000FF"/>
                </a:solidFill>
                <a:latin typeface="Arial"/>
              </a:rPr>
              <a:t> </a:t>
            </a:r>
            <a:r>
              <a:rPr lang="en-GB" altLang="de-DE" sz="2400" b="0" dirty="0">
                <a:solidFill>
                  <a:srgbClr val="0000FF"/>
                </a:solidFill>
                <a:latin typeface="Arial"/>
                <a:sym typeface="Symbol" pitchFamily="18" charset="2"/>
              </a:rPr>
              <a:t></a:t>
            </a:r>
            <a:r>
              <a:rPr lang="en-GB" altLang="de-DE" sz="2400" b="0" dirty="0">
                <a:solidFill>
                  <a:srgbClr val="0000FF"/>
                </a:solidFill>
                <a:latin typeface="Arial"/>
              </a:rPr>
              <a:t> </a:t>
            </a:r>
            <a:r>
              <a:rPr lang="en-GB" altLang="de-DE" sz="2400" b="0" dirty="0" err="1">
                <a:solidFill>
                  <a:srgbClr val="0000FF"/>
                </a:solidFill>
                <a:latin typeface="Arial"/>
              </a:rPr>
              <a:t>dyy</a:t>
            </a:r>
            <a:endParaRPr lang="en-GB" altLang="de-DE" sz="2400" b="0" dirty="0">
              <a:solidFill>
                <a:srgbClr val="0000FF"/>
              </a:solidFill>
              <a:latin typeface="Arial"/>
            </a:endParaRPr>
          </a:p>
          <a:p>
            <a:pPr eaLnBrk="1" hangingPunct="1">
              <a:spcBef>
                <a:spcPct val="0"/>
              </a:spcBef>
              <a:buNone/>
              <a:defRPr/>
            </a:pPr>
            <a:endParaRPr lang="en-GB" altLang="de-DE" sz="2400" b="0" dirty="0">
              <a:solidFill>
                <a:srgbClr val="000000"/>
              </a:solidFill>
              <a:latin typeface="Arial"/>
            </a:endParaRPr>
          </a:p>
          <a:p>
            <a:pPr eaLnBrk="1" hangingPunct="1">
              <a:spcBef>
                <a:spcPct val="0"/>
              </a:spcBef>
              <a:buNone/>
              <a:defRPr/>
            </a:pPr>
            <a:r>
              <a:rPr lang="en-GB" altLang="de-DE" sz="2400" b="0" dirty="0">
                <a:solidFill>
                  <a:srgbClr val="000000"/>
                </a:solidFill>
                <a:latin typeface="Arial"/>
              </a:rPr>
              <a:t>The coupling coefficients differ from each other (</a:t>
            </a:r>
            <a:r>
              <a:rPr lang="en-GB" altLang="de-DE" sz="2400" b="0" dirty="0" err="1">
                <a:solidFill>
                  <a:srgbClr val="000000"/>
                </a:solidFill>
                <a:latin typeface="Arial"/>
              </a:rPr>
              <a:t>unsymmetry</a:t>
            </a:r>
            <a:r>
              <a:rPr lang="en-GB" altLang="de-DE" sz="2400" b="0" dirty="0">
                <a:solidFill>
                  <a:srgbClr val="000000"/>
                </a:solidFill>
                <a:latin typeface="Arial"/>
              </a:rPr>
              <a:t>):</a:t>
            </a:r>
          </a:p>
          <a:p>
            <a:pPr eaLnBrk="1" hangingPunct="1">
              <a:spcBef>
                <a:spcPct val="0"/>
              </a:spcBef>
              <a:buNone/>
              <a:defRPr/>
            </a:pPr>
            <a:endParaRPr lang="en-GB" altLang="de-DE" sz="2400" b="0" dirty="0">
              <a:solidFill>
                <a:srgbClr val="000000"/>
              </a:solidFill>
              <a:latin typeface="Arial"/>
            </a:endParaRPr>
          </a:p>
          <a:p>
            <a:pPr eaLnBrk="1" hangingPunct="1">
              <a:spcBef>
                <a:spcPct val="0"/>
              </a:spcBef>
              <a:buNone/>
              <a:defRPr/>
            </a:pPr>
            <a:r>
              <a:rPr lang="en-GB" altLang="de-DE" sz="2400" b="0" dirty="0">
                <a:solidFill>
                  <a:srgbClr val="3366CC"/>
                </a:solidFill>
                <a:latin typeface="Arial"/>
              </a:rPr>
              <a:t>    </a:t>
            </a:r>
            <a:r>
              <a:rPr lang="en-GB" altLang="de-DE" sz="2400" b="0" dirty="0" err="1">
                <a:solidFill>
                  <a:srgbClr val="0000FF"/>
                </a:solidFill>
                <a:latin typeface="Arial"/>
              </a:rPr>
              <a:t>kzy</a:t>
            </a:r>
            <a:r>
              <a:rPr lang="en-GB" altLang="de-DE" sz="2400" b="0" dirty="0">
                <a:solidFill>
                  <a:srgbClr val="0000FF"/>
                </a:solidFill>
                <a:latin typeface="Arial"/>
              </a:rPr>
              <a:t> </a:t>
            </a:r>
            <a:r>
              <a:rPr lang="en-GB" altLang="de-DE" sz="2400" b="0" dirty="0">
                <a:solidFill>
                  <a:srgbClr val="0000FF"/>
                </a:solidFill>
                <a:latin typeface="Arial"/>
                <a:sym typeface="Symbol" pitchFamily="18" charset="2"/>
              </a:rPr>
              <a:t></a:t>
            </a:r>
            <a:r>
              <a:rPr lang="en-GB" altLang="de-DE" sz="2400" b="0" dirty="0">
                <a:solidFill>
                  <a:srgbClr val="0000FF"/>
                </a:solidFill>
                <a:latin typeface="Arial"/>
              </a:rPr>
              <a:t> </a:t>
            </a:r>
            <a:r>
              <a:rPr lang="en-GB" altLang="de-DE" sz="2400" b="0" dirty="0" err="1">
                <a:solidFill>
                  <a:srgbClr val="0000FF"/>
                </a:solidFill>
                <a:latin typeface="Arial"/>
              </a:rPr>
              <a:t>kyz</a:t>
            </a:r>
            <a:r>
              <a:rPr lang="en-GB" altLang="de-DE" sz="2400" b="0" dirty="0">
                <a:solidFill>
                  <a:srgbClr val="0000FF"/>
                </a:solidFill>
                <a:latin typeface="Arial"/>
              </a:rPr>
              <a:t>  </a:t>
            </a:r>
            <a:r>
              <a:rPr lang="en-GB" altLang="de-DE" sz="2400" b="0" dirty="0">
                <a:solidFill>
                  <a:srgbClr val="000000"/>
                </a:solidFill>
                <a:latin typeface="Arial"/>
              </a:rPr>
              <a:t>and</a:t>
            </a:r>
            <a:r>
              <a:rPr lang="en-GB" altLang="de-DE" sz="2400" b="0" dirty="0">
                <a:solidFill>
                  <a:srgbClr val="3366CC"/>
                </a:solidFill>
                <a:latin typeface="Arial"/>
              </a:rPr>
              <a:t>  </a:t>
            </a:r>
            <a:r>
              <a:rPr lang="en-GB" altLang="de-DE" sz="2400" b="0" dirty="0" err="1">
                <a:solidFill>
                  <a:srgbClr val="0000FF"/>
                </a:solidFill>
                <a:latin typeface="Arial"/>
              </a:rPr>
              <a:t>dzy</a:t>
            </a:r>
            <a:r>
              <a:rPr lang="en-GB" altLang="de-DE" sz="2400" b="0" dirty="0">
                <a:solidFill>
                  <a:srgbClr val="0000FF"/>
                </a:solidFill>
                <a:latin typeface="Arial"/>
              </a:rPr>
              <a:t> </a:t>
            </a:r>
            <a:r>
              <a:rPr lang="en-GB" altLang="de-DE" sz="2400" b="0" dirty="0">
                <a:solidFill>
                  <a:srgbClr val="0000FF"/>
                </a:solidFill>
                <a:latin typeface="Arial"/>
                <a:sym typeface="Symbol" pitchFamily="18" charset="2"/>
              </a:rPr>
              <a:t></a:t>
            </a:r>
            <a:r>
              <a:rPr lang="en-GB" altLang="de-DE" sz="2400" b="0" dirty="0">
                <a:solidFill>
                  <a:srgbClr val="0000FF"/>
                </a:solidFill>
                <a:latin typeface="Arial"/>
              </a:rPr>
              <a:t> </a:t>
            </a:r>
            <a:r>
              <a:rPr lang="en-GB" altLang="de-DE" sz="2400" b="0" dirty="0" err="1">
                <a:solidFill>
                  <a:srgbClr val="0000FF"/>
                </a:solidFill>
                <a:latin typeface="Arial"/>
              </a:rPr>
              <a:t>dyz</a:t>
            </a:r>
            <a:endParaRPr lang="en-GB" altLang="de-DE" sz="2400" b="0" dirty="0">
              <a:solidFill>
                <a:srgbClr val="0000FF"/>
              </a:solidFill>
              <a:latin typeface="Arial"/>
            </a:endParaRPr>
          </a:p>
          <a:p>
            <a:pPr eaLnBrk="1" hangingPunct="1">
              <a:spcBef>
                <a:spcPct val="0"/>
              </a:spcBef>
              <a:buNone/>
              <a:defRPr/>
            </a:pPr>
            <a:endParaRPr lang="en-GB" altLang="de-DE" sz="2400" b="0" dirty="0">
              <a:solidFill>
                <a:srgbClr val="3366CC"/>
              </a:solidFill>
              <a:latin typeface="Arial"/>
            </a:endParaRPr>
          </a:p>
          <a:p>
            <a:pPr eaLnBrk="1" hangingPunct="1">
              <a:spcBef>
                <a:spcPct val="0"/>
              </a:spcBef>
              <a:buNone/>
              <a:defRPr/>
            </a:pPr>
            <a:r>
              <a:rPr lang="en-GB" altLang="de-DE" sz="2400" b="0" dirty="0">
                <a:solidFill>
                  <a:srgbClr val="000000"/>
                </a:solidFill>
                <a:latin typeface="Arial"/>
              </a:rPr>
              <a:t>A measure for </a:t>
            </a:r>
            <a:r>
              <a:rPr lang="en-GB" altLang="de-DE" sz="2400" dirty="0">
                <a:solidFill>
                  <a:srgbClr val="0000FF"/>
                </a:solidFill>
                <a:latin typeface="Arial"/>
              </a:rPr>
              <a:t>instability sensitivity </a:t>
            </a:r>
            <a:r>
              <a:rPr lang="en-GB" altLang="de-DE" sz="2400" b="0" dirty="0">
                <a:solidFill>
                  <a:srgbClr val="000000"/>
                </a:solidFill>
                <a:latin typeface="Arial"/>
              </a:rPr>
              <a:t>is the difference: </a:t>
            </a:r>
            <a:r>
              <a:rPr lang="en-GB" altLang="de-DE" sz="2400" b="0" dirty="0">
                <a:solidFill>
                  <a:srgbClr val="0000FF"/>
                </a:solidFill>
                <a:latin typeface="Arial"/>
              </a:rPr>
              <a:t>(</a:t>
            </a:r>
            <a:r>
              <a:rPr lang="en-GB" altLang="de-DE" sz="2400" b="0" dirty="0" err="1">
                <a:solidFill>
                  <a:srgbClr val="0000FF"/>
                </a:solidFill>
                <a:latin typeface="Arial"/>
              </a:rPr>
              <a:t>kzy</a:t>
            </a:r>
            <a:r>
              <a:rPr lang="en-GB" altLang="de-DE" sz="2400" b="0" dirty="0">
                <a:solidFill>
                  <a:srgbClr val="0000FF"/>
                </a:solidFill>
                <a:latin typeface="Arial"/>
              </a:rPr>
              <a:t> – </a:t>
            </a:r>
            <a:r>
              <a:rPr lang="en-GB" altLang="de-DE" sz="2400" b="0" dirty="0" err="1">
                <a:solidFill>
                  <a:srgbClr val="0000FF"/>
                </a:solidFill>
                <a:latin typeface="Arial"/>
              </a:rPr>
              <a:t>kyz</a:t>
            </a:r>
            <a:r>
              <a:rPr lang="en-GB" altLang="de-DE" sz="2400" b="0" dirty="0">
                <a:solidFill>
                  <a:srgbClr val="0000FF"/>
                </a:solidFill>
                <a:latin typeface="Arial"/>
              </a:rPr>
              <a:t>).</a:t>
            </a:r>
          </a:p>
        </p:txBody>
      </p:sp>
      <p:sp>
        <p:nvSpPr>
          <p:cNvPr id="2" name="Textfeld 1">
            <a:extLst>
              <a:ext uri="{FF2B5EF4-FFF2-40B4-BE49-F238E27FC236}">
                <a16:creationId xmlns:a16="http://schemas.microsoft.com/office/drawing/2014/main" id="{2C8ACAC2-4C30-F777-D279-825198579574}"/>
              </a:ext>
            </a:extLst>
          </p:cNvPr>
          <p:cNvSpPr txBox="1"/>
          <p:nvPr/>
        </p:nvSpPr>
        <p:spPr>
          <a:xfrm>
            <a:off x="1345896" y="160964"/>
            <a:ext cx="9649436" cy="830997"/>
          </a:xfrm>
          <a:prstGeom prst="rect">
            <a:avLst/>
          </a:prstGeom>
          <a:noFill/>
        </p:spPr>
        <p:txBody>
          <a:bodyPr wrap="none">
            <a:spAutoFit/>
          </a:bodyPr>
          <a:lstStyle/>
          <a:p>
            <a:pPr>
              <a:defRPr/>
            </a:pPr>
            <a:r>
              <a:rPr lang="de-DE" sz="2400" dirty="0">
                <a:solidFill>
                  <a:srgbClr val="0000FF"/>
                </a:solidFill>
                <a:latin typeface="Arial"/>
              </a:rPr>
              <a:t>Modelling </a:t>
            </a:r>
            <a:r>
              <a:rPr lang="de-DE" sz="2400" dirty="0" err="1">
                <a:solidFill>
                  <a:srgbClr val="0000FF"/>
                </a:solidFill>
                <a:latin typeface="Arial"/>
              </a:rPr>
              <a:t>of</a:t>
            </a:r>
            <a:r>
              <a:rPr lang="de-DE" sz="2400" dirty="0">
                <a:solidFill>
                  <a:srgbClr val="0000FF"/>
                </a:solidFill>
                <a:latin typeface="Arial"/>
              </a:rPr>
              <a:t> </a:t>
            </a:r>
            <a:r>
              <a:rPr lang="de-DE" sz="2400" dirty="0" err="1">
                <a:solidFill>
                  <a:srgbClr val="0000FF"/>
                </a:solidFill>
                <a:latin typeface="Arial"/>
              </a:rPr>
              <a:t>the</a:t>
            </a:r>
            <a:r>
              <a:rPr lang="de-DE" sz="2400" dirty="0">
                <a:solidFill>
                  <a:srgbClr val="0000FF"/>
                </a:solidFill>
                <a:latin typeface="Arial"/>
              </a:rPr>
              <a:t> </a:t>
            </a:r>
            <a:r>
              <a:rPr lang="de-DE" sz="2400" dirty="0" err="1">
                <a:solidFill>
                  <a:srgbClr val="0000FF"/>
                </a:solidFill>
                <a:latin typeface="Arial"/>
              </a:rPr>
              <a:t>Vertical</a:t>
            </a:r>
            <a:r>
              <a:rPr lang="de-DE" sz="2400" dirty="0">
                <a:solidFill>
                  <a:srgbClr val="0000FF"/>
                </a:solidFill>
                <a:latin typeface="Arial"/>
              </a:rPr>
              <a:t> </a:t>
            </a:r>
            <a:r>
              <a:rPr lang="de-DE" sz="2400" dirty="0" err="1">
                <a:solidFill>
                  <a:srgbClr val="0000FF"/>
                </a:solidFill>
                <a:latin typeface="Arial"/>
              </a:rPr>
              <a:t>Reactor</a:t>
            </a:r>
            <a:r>
              <a:rPr lang="de-DE" sz="2400" dirty="0">
                <a:solidFill>
                  <a:srgbClr val="0000FF"/>
                </a:solidFill>
                <a:latin typeface="Arial"/>
              </a:rPr>
              <a:t> </a:t>
            </a:r>
            <a:r>
              <a:rPr lang="de-DE" sz="2400" dirty="0" err="1">
                <a:solidFill>
                  <a:srgbClr val="0000FF"/>
                </a:solidFill>
                <a:latin typeface="Arial"/>
              </a:rPr>
              <a:t>Coolant</a:t>
            </a:r>
            <a:r>
              <a:rPr lang="de-DE" sz="2400" dirty="0">
                <a:solidFill>
                  <a:srgbClr val="0000FF"/>
                </a:solidFill>
                <a:latin typeface="Arial"/>
              </a:rPr>
              <a:t> Pump </a:t>
            </a:r>
            <a:r>
              <a:rPr lang="de-DE" sz="2400" dirty="0" err="1">
                <a:solidFill>
                  <a:srgbClr val="0000FF"/>
                </a:solidFill>
                <a:latin typeface="Arial"/>
              </a:rPr>
              <a:t>with</a:t>
            </a:r>
            <a:r>
              <a:rPr lang="de-DE" sz="2400" dirty="0">
                <a:solidFill>
                  <a:srgbClr val="0000FF"/>
                </a:solidFill>
                <a:latin typeface="Arial"/>
              </a:rPr>
              <a:t> Interactions</a:t>
            </a:r>
          </a:p>
          <a:p>
            <a:pPr>
              <a:defRPr/>
            </a:pPr>
            <a:r>
              <a:rPr lang="de-DE" sz="2400" b="0" dirty="0" err="1">
                <a:latin typeface="Arial"/>
              </a:rPr>
              <a:t>Stiffness</a:t>
            </a:r>
            <a:r>
              <a:rPr lang="de-DE" sz="2400" b="0" dirty="0">
                <a:latin typeface="Arial"/>
              </a:rPr>
              <a:t> and </a:t>
            </a:r>
            <a:r>
              <a:rPr lang="de-DE" sz="2400" b="0" dirty="0" err="1">
                <a:latin typeface="Arial"/>
              </a:rPr>
              <a:t>Damping</a:t>
            </a:r>
            <a:r>
              <a:rPr lang="de-DE" sz="2400" b="0" dirty="0">
                <a:latin typeface="Arial"/>
              </a:rPr>
              <a:t> </a:t>
            </a:r>
            <a:r>
              <a:rPr lang="de-DE" sz="2400" b="0" dirty="0" err="1">
                <a:latin typeface="Arial"/>
              </a:rPr>
              <a:t>Coefficients</a:t>
            </a:r>
            <a:r>
              <a:rPr lang="de-DE" sz="2400" b="0" dirty="0">
                <a:latin typeface="Arial"/>
              </a:rPr>
              <a:t> </a:t>
            </a:r>
            <a:r>
              <a:rPr lang="de-DE" sz="2400" b="0" dirty="0" err="1">
                <a:latin typeface="Arial"/>
              </a:rPr>
              <a:t>of</a:t>
            </a:r>
            <a:r>
              <a:rPr lang="de-DE" sz="2400" b="0" dirty="0">
                <a:latin typeface="Arial"/>
              </a:rPr>
              <a:t> Fluid Film </a:t>
            </a:r>
            <a:r>
              <a:rPr lang="de-DE" sz="2400" b="0" dirty="0" err="1">
                <a:latin typeface="Arial"/>
              </a:rPr>
              <a:t>Bearings</a:t>
            </a:r>
            <a:r>
              <a:rPr lang="de-DE" sz="2400" b="0" dirty="0">
                <a:latin typeface="Arial"/>
              </a:rPr>
              <a:t> and Seals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hteck 3">
            <a:extLst>
              <a:ext uri="{FF2B5EF4-FFF2-40B4-BE49-F238E27FC236}">
                <a16:creationId xmlns:a16="http://schemas.microsoft.com/office/drawing/2014/main" id="{9DE47BB0-6EA5-529E-72AF-C23F9F6566B4}"/>
              </a:ext>
            </a:extLst>
          </p:cNvPr>
          <p:cNvSpPr>
            <a:spLocks noChangeArrowheads="1"/>
          </p:cNvSpPr>
          <p:nvPr/>
        </p:nvSpPr>
        <p:spPr bwMode="auto">
          <a:xfrm>
            <a:off x="2913077" y="4906906"/>
            <a:ext cx="6365845" cy="480901"/>
          </a:xfrm>
          <a:prstGeom prst="rect">
            <a:avLst/>
          </a:prstGeom>
          <a:noFill/>
          <a:ln>
            <a:noFill/>
          </a:ln>
        </p:spPr>
        <p:txBody>
          <a:bodyPr wrap="none">
            <a:spAutoFit/>
          </a:bodyPr>
          <a:lstStyle>
            <a:lvl1pPr>
              <a:spcBef>
                <a:spcPct val="20000"/>
              </a:spcBef>
              <a:buFont typeface="Wingdings" pitchFamily="2" charset="2"/>
              <a:buChar char="§"/>
              <a:defRPr sz="2000">
                <a:solidFill>
                  <a:schemeClr val="tx1"/>
                </a:solidFill>
                <a:latin typeface="Arial" pitchFamily="34" charset="0"/>
              </a:defRPr>
            </a:lvl1pPr>
            <a:lvl2pPr marL="742950" indent="-285750">
              <a:spcBef>
                <a:spcPct val="20000"/>
              </a:spcBef>
              <a:buFont typeface="Wingdings" pitchFamily="2" charset="2"/>
              <a:buChar char="§"/>
              <a:defRPr>
                <a:solidFill>
                  <a:schemeClr val="tx1"/>
                </a:solidFill>
                <a:latin typeface="Arial" pitchFamily="34" charset="0"/>
              </a:defRPr>
            </a:lvl2pPr>
            <a:lvl3pPr marL="1143000" indent="-228600">
              <a:spcBef>
                <a:spcPct val="20000"/>
              </a:spcBef>
              <a:buFont typeface="Wingdings" pitchFamily="2" charset="2"/>
              <a:buChar char="§"/>
              <a:defRPr>
                <a:solidFill>
                  <a:schemeClr val="tx1"/>
                </a:solidFill>
                <a:latin typeface="Arial" pitchFamily="34" charset="0"/>
              </a:defRPr>
            </a:lvl3pPr>
            <a:lvl4pPr marL="1600200" indent="-228600">
              <a:spcBef>
                <a:spcPct val="20000"/>
              </a:spcBef>
              <a:buFont typeface="Wingdings" pitchFamily="2" charset="2"/>
              <a:buChar char="§"/>
              <a:defRPr sz="1600">
                <a:solidFill>
                  <a:schemeClr val="tx1"/>
                </a:solidFill>
                <a:latin typeface="Arial" pitchFamily="34" charset="0"/>
              </a:defRPr>
            </a:lvl4pPr>
            <a:lvl5pPr marL="2057400" indent="-228600">
              <a:spcBef>
                <a:spcPct val="20000"/>
              </a:spcBef>
              <a:buFont typeface="Wingdings" pitchFamily="2" charset="2"/>
              <a:buChar char="§"/>
              <a:defRPr sz="1600">
                <a:solidFill>
                  <a:schemeClr val="tx1"/>
                </a:solidFill>
                <a:latin typeface="Arial" pitchFamily="34" charset="0"/>
              </a:defRPr>
            </a:lvl5pPr>
            <a:lvl6pPr marL="2514600" indent="-228600" eaLnBrk="0" fontAlgn="base" hangingPunct="0">
              <a:spcBef>
                <a:spcPct val="20000"/>
              </a:spcBef>
              <a:spcAft>
                <a:spcPct val="0"/>
              </a:spcAft>
              <a:buFont typeface="Wingdings" pitchFamily="2" charset="2"/>
              <a:buChar char="§"/>
              <a:defRPr sz="1600">
                <a:solidFill>
                  <a:schemeClr val="tx1"/>
                </a:solidFill>
                <a:latin typeface="Arial" pitchFamily="34" charset="0"/>
              </a:defRPr>
            </a:lvl6pPr>
            <a:lvl7pPr marL="2971800" indent="-228600" eaLnBrk="0" fontAlgn="base" hangingPunct="0">
              <a:spcBef>
                <a:spcPct val="20000"/>
              </a:spcBef>
              <a:spcAft>
                <a:spcPct val="0"/>
              </a:spcAft>
              <a:buFont typeface="Wingdings" pitchFamily="2" charset="2"/>
              <a:buChar char="§"/>
              <a:defRPr sz="1600">
                <a:solidFill>
                  <a:schemeClr val="tx1"/>
                </a:solidFill>
                <a:latin typeface="Arial" pitchFamily="34" charset="0"/>
              </a:defRPr>
            </a:lvl7pPr>
            <a:lvl8pPr marL="3429000" indent="-228600" eaLnBrk="0" fontAlgn="base" hangingPunct="0">
              <a:spcBef>
                <a:spcPct val="20000"/>
              </a:spcBef>
              <a:spcAft>
                <a:spcPct val="0"/>
              </a:spcAft>
              <a:buFont typeface="Wingdings" pitchFamily="2" charset="2"/>
              <a:buChar char="§"/>
              <a:defRPr sz="1600">
                <a:solidFill>
                  <a:schemeClr val="tx1"/>
                </a:solidFill>
                <a:latin typeface="Arial" pitchFamily="34" charset="0"/>
              </a:defRPr>
            </a:lvl8pPr>
            <a:lvl9pPr marL="3886200" indent="-228600" eaLnBrk="0" fontAlgn="base" hangingPunct="0">
              <a:spcBef>
                <a:spcPct val="20000"/>
              </a:spcBef>
              <a:spcAft>
                <a:spcPct val="0"/>
              </a:spcAft>
              <a:buFont typeface="Wingdings" pitchFamily="2" charset="2"/>
              <a:buChar char="§"/>
              <a:defRPr sz="1600">
                <a:solidFill>
                  <a:schemeClr val="tx1"/>
                </a:solidFill>
                <a:latin typeface="Arial" pitchFamily="34" charset="0"/>
              </a:defRPr>
            </a:lvl9pPr>
          </a:lstStyle>
          <a:p>
            <a:pPr eaLnBrk="1" hangingPunct="1">
              <a:lnSpc>
                <a:spcPct val="115000"/>
              </a:lnSpc>
              <a:spcBef>
                <a:spcPts val="1000"/>
              </a:spcBef>
              <a:buNone/>
              <a:defRPr/>
            </a:pPr>
            <a:r>
              <a:rPr lang="de-DE" altLang="de-DE" sz="2400" b="0" dirty="0">
                <a:solidFill>
                  <a:srgbClr val="0000FF"/>
                </a:solidFill>
                <a:latin typeface="Arial"/>
                <a:cs typeface="Times New Roman" pitchFamily="18" charset="0"/>
              </a:rPr>
              <a:t>(</a:t>
            </a:r>
            <a:r>
              <a:rPr lang="de-DE" altLang="de-DE" sz="2400" b="0" dirty="0">
                <a:solidFill>
                  <a:srgbClr val="000000"/>
                </a:solidFill>
                <a:latin typeface="Arial"/>
                <a:cs typeface="Times New Roman" pitchFamily="18" charset="0"/>
              </a:rPr>
              <a:t> </a:t>
            </a:r>
            <a:r>
              <a:rPr lang="de-DE" altLang="de-DE" sz="2400" b="0" dirty="0">
                <a:solidFill>
                  <a:srgbClr val="FF0000"/>
                </a:solidFill>
                <a:latin typeface="Arial"/>
                <a:cs typeface="Times New Roman" pitchFamily="18" charset="0"/>
              </a:rPr>
              <a:t>λ</a:t>
            </a:r>
            <a:r>
              <a:rPr lang="de-DE" altLang="de-DE" sz="2400" b="0" baseline="30000" dirty="0">
                <a:solidFill>
                  <a:srgbClr val="FF0000"/>
                </a:solidFill>
                <a:latin typeface="Arial"/>
                <a:cs typeface="Times New Roman" pitchFamily="18" charset="0"/>
              </a:rPr>
              <a:t>2</a:t>
            </a:r>
            <a:r>
              <a:rPr lang="de-DE" altLang="de-DE" sz="2400" dirty="0">
                <a:solidFill>
                  <a:srgbClr val="000000"/>
                </a:solidFill>
                <a:latin typeface="Arial"/>
                <a:cs typeface="Times New Roman" pitchFamily="18" charset="0"/>
              </a:rPr>
              <a:t> </a:t>
            </a:r>
            <a:r>
              <a:rPr lang="de-DE" altLang="de-DE" sz="2400" dirty="0">
                <a:solidFill>
                  <a:srgbClr val="0000FF"/>
                </a:solidFill>
                <a:latin typeface="Arial"/>
                <a:cs typeface="Times New Roman" pitchFamily="18" charset="0"/>
              </a:rPr>
              <a:t>M</a:t>
            </a:r>
            <a:r>
              <a:rPr lang="de-DE" altLang="de-DE" sz="2400" dirty="0">
                <a:solidFill>
                  <a:srgbClr val="000000"/>
                </a:solidFill>
                <a:latin typeface="Arial"/>
                <a:cs typeface="Times New Roman" pitchFamily="18" charset="0"/>
              </a:rPr>
              <a:t> </a:t>
            </a:r>
            <a:r>
              <a:rPr lang="de-DE" altLang="de-DE" sz="2400" b="0" dirty="0">
                <a:solidFill>
                  <a:srgbClr val="000000"/>
                </a:solidFill>
                <a:latin typeface="Arial"/>
                <a:cs typeface="Times New Roman" pitchFamily="18" charset="0"/>
              </a:rPr>
              <a:t>+ </a:t>
            </a:r>
            <a:r>
              <a:rPr lang="de-DE" altLang="de-DE" sz="2400" b="0" dirty="0">
                <a:solidFill>
                  <a:srgbClr val="FF0000"/>
                </a:solidFill>
                <a:latin typeface="Arial"/>
                <a:cs typeface="Times New Roman" pitchFamily="18" charset="0"/>
              </a:rPr>
              <a:t>λ</a:t>
            </a:r>
            <a:r>
              <a:rPr lang="de-DE" altLang="de-DE" sz="2400" b="0" dirty="0">
                <a:solidFill>
                  <a:srgbClr val="000000"/>
                </a:solidFill>
                <a:latin typeface="Arial"/>
                <a:cs typeface="Times New Roman" pitchFamily="18" charset="0"/>
              </a:rPr>
              <a:t>(</a:t>
            </a:r>
            <a:r>
              <a:rPr lang="de-DE" altLang="de-DE" sz="2400" dirty="0">
                <a:solidFill>
                  <a:srgbClr val="0000FF"/>
                </a:solidFill>
                <a:latin typeface="Arial"/>
                <a:cs typeface="Times New Roman" pitchFamily="18" charset="0"/>
              </a:rPr>
              <a:t>D</a:t>
            </a:r>
            <a:r>
              <a:rPr lang="de-DE" altLang="de-DE" sz="2400" b="0" dirty="0">
                <a:solidFill>
                  <a:srgbClr val="0000FF"/>
                </a:solidFill>
                <a:latin typeface="Arial"/>
                <a:cs typeface="Times New Roman" pitchFamily="18" charset="0"/>
              </a:rPr>
              <a:t>(Ω)</a:t>
            </a:r>
            <a:r>
              <a:rPr lang="de-DE" altLang="de-DE" sz="2400" dirty="0">
                <a:solidFill>
                  <a:srgbClr val="0000FF"/>
                </a:solidFill>
                <a:latin typeface="Arial"/>
                <a:cs typeface="Times New Roman" pitchFamily="18" charset="0"/>
              </a:rPr>
              <a:t> + G</a:t>
            </a:r>
            <a:r>
              <a:rPr lang="de-DE" altLang="de-DE" sz="2400" b="0" dirty="0">
                <a:solidFill>
                  <a:srgbClr val="0000FF"/>
                </a:solidFill>
                <a:latin typeface="Arial"/>
                <a:cs typeface="Times New Roman" pitchFamily="18" charset="0"/>
              </a:rPr>
              <a:t>(Ω))</a:t>
            </a:r>
            <a:r>
              <a:rPr lang="de-DE" altLang="de-DE" sz="2400" dirty="0">
                <a:solidFill>
                  <a:srgbClr val="0000FF"/>
                </a:solidFill>
                <a:latin typeface="Arial"/>
                <a:cs typeface="Times New Roman" pitchFamily="18" charset="0"/>
              </a:rPr>
              <a:t> </a:t>
            </a:r>
            <a:r>
              <a:rPr lang="de-DE" altLang="de-DE" sz="2400" b="0" dirty="0">
                <a:solidFill>
                  <a:srgbClr val="000000"/>
                </a:solidFill>
                <a:latin typeface="Arial"/>
                <a:cs typeface="Times New Roman" pitchFamily="18" charset="0"/>
              </a:rPr>
              <a:t>+</a:t>
            </a:r>
            <a:r>
              <a:rPr lang="de-DE" altLang="de-DE" sz="2400" dirty="0">
                <a:solidFill>
                  <a:srgbClr val="000000"/>
                </a:solidFill>
                <a:latin typeface="Arial"/>
                <a:cs typeface="Times New Roman" pitchFamily="18" charset="0"/>
              </a:rPr>
              <a:t> </a:t>
            </a:r>
            <a:r>
              <a:rPr lang="de-DE" altLang="de-DE" sz="2400" dirty="0">
                <a:solidFill>
                  <a:srgbClr val="0000FF"/>
                </a:solidFill>
                <a:latin typeface="Arial"/>
                <a:cs typeface="Times New Roman" pitchFamily="18" charset="0"/>
              </a:rPr>
              <a:t>K </a:t>
            </a:r>
            <a:r>
              <a:rPr lang="de-DE" altLang="de-DE" sz="2400" b="0" dirty="0">
                <a:solidFill>
                  <a:srgbClr val="0000FF"/>
                </a:solidFill>
                <a:latin typeface="Arial"/>
                <a:cs typeface="Times New Roman" pitchFamily="18" charset="0"/>
              </a:rPr>
              <a:t>(Ω))</a:t>
            </a:r>
            <a:r>
              <a:rPr lang="de-DE" altLang="de-DE" sz="2400" b="0" dirty="0">
                <a:solidFill>
                  <a:srgbClr val="000000"/>
                </a:solidFill>
                <a:latin typeface="Arial"/>
                <a:cs typeface="Times New Roman" pitchFamily="18" charset="0"/>
              </a:rPr>
              <a:t>∙</a:t>
            </a:r>
            <a:r>
              <a:rPr lang="de-DE" altLang="de-DE" sz="2400" dirty="0">
                <a:solidFill>
                  <a:srgbClr val="000000"/>
                </a:solidFill>
                <a:latin typeface="Arial"/>
                <a:cs typeface="Times New Roman" pitchFamily="18" charset="0"/>
              </a:rPr>
              <a:t> </a:t>
            </a:r>
            <a:r>
              <a:rPr lang="de-DE" altLang="de-DE" sz="2400" dirty="0">
                <a:solidFill>
                  <a:srgbClr val="00B050"/>
                </a:solidFill>
                <a:latin typeface="Arial"/>
                <a:cs typeface="Times New Roman" pitchFamily="18" charset="0"/>
              </a:rPr>
              <a:t>x</a:t>
            </a:r>
            <a:r>
              <a:rPr lang="de-DE" altLang="de-DE" sz="2400" dirty="0">
                <a:solidFill>
                  <a:srgbClr val="000000"/>
                </a:solidFill>
                <a:latin typeface="Arial"/>
                <a:cs typeface="Times New Roman" pitchFamily="18" charset="0"/>
              </a:rPr>
              <a:t> </a:t>
            </a:r>
            <a:r>
              <a:rPr lang="de-DE" altLang="de-DE" sz="2400" b="0" dirty="0">
                <a:solidFill>
                  <a:srgbClr val="000000"/>
                </a:solidFill>
                <a:latin typeface="Arial"/>
                <a:cs typeface="Times New Roman" pitchFamily="18" charset="0"/>
              </a:rPr>
              <a:t>=</a:t>
            </a:r>
            <a:r>
              <a:rPr lang="de-DE" altLang="de-DE" sz="2400" dirty="0">
                <a:solidFill>
                  <a:srgbClr val="000000"/>
                </a:solidFill>
                <a:latin typeface="Arial"/>
                <a:cs typeface="Times New Roman" pitchFamily="18" charset="0"/>
              </a:rPr>
              <a:t> </a:t>
            </a:r>
            <a:r>
              <a:rPr lang="de-DE" altLang="de-DE" sz="2400" dirty="0">
                <a:solidFill>
                  <a:srgbClr val="0000FF"/>
                </a:solidFill>
                <a:latin typeface="Arial"/>
                <a:cs typeface="Times New Roman" pitchFamily="18" charset="0"/>
              </a:rPr>
              <a:t>0 </a:t>
            </a:r>
            <a:r>
              <a:rPr lang="de-DE" altLang="de-DE" sz="2400" dirty="0">
                <a:solidFill>
                  <a:srgbClr val="000000"/>
                </a:solidFill>
                <a:latin typeface="Arial"/>
                <a:cs typeface="Times New Roman" pitchFamily="18" charset="0"/>
              </a:rPr>
              <a:t>          </a:t>
            </a:r>
          </a:p>
        </p:txBody>
      </p:sp>
      <p:sp>
        <p:nvSpPr>
          <p:cNvPr id="34820" name="Textfeld 5">
            <a:extLst>
              <a:ext uri="{FF2B5EF4-FFF2-40B4-BE49-F238E27FC236}">
                <a16:creationId xmlns:a16="http://schemas.microsoft.com/office/drawing/2014/main" id="{B73D9187-C48F-A691-E768-175D4A9C08C4}"/>
              </a:ext>
            </a:extLst>
          </p:cNvPr>
          <p:cNvSpPr txBox="1">
            <a:spLocks noChangeArrowheads="1"/>
          </p:cNvSpPr>
          <p:nvPr/>
        </p:nvSpPr>
        <p:spPr bwMode="auto">
          <a:xfrm>
            <a:off x="1931665" y="5646738"/>
            <a:ext cx="9062096" cy="830997"/>
          </a:xfrm>
          <a:prstGeom prst="rect">
            <a:avLst/>
          </a:prstGeom>
          <a:noFill/>
          <a:ln>
            <a:noFill/>
          </a:ln>
        </p:spPr>
        <p:txBody>
          <a:bodyPr wrap="none">
            <a:spAutoFit/>
          </a:bodyPr>
          <a:lstStyle>
            <a:lvl1pPr>
              <a:spcBef>
                <a:spcPct val="20000"/>
              </a:spcBef>
              <a:buFont typeface="Wingdings" pitchFamily="2" charset="2"/>
              <a:buChar char="§"/>
              <a:defRPr sz="2000">
                <a:solidFill>
                  <a:schemeClr val="tx1"/>
                </a:solidFill>
                <a:latin typeface="Arial" pitchFamily="34" charset="0"/>
              </a:defRPr>
            </a:lvl1pPr>
            <a:lvl2pPr marL="742950" indent="-285750">
              <a:spcBef>
                <a:spcPct val="20000"/>
              </a:spcBef>
              <a:buFont typeface="Wingdings" pitchFamily="2" charset="2"/>
              <a:buChar char="§"/>
              <a:defRPr>
                <a:solidFill>
                  <a:schemeClr val="tx1"/>
                </a:solidFill>
                <a:latin typeface="Arial" pitchFamily="34" charset="0"/>
              </a:defRPr>
            </a:lvl2pPr>
            <a:lvl3pPr marL="1143000" indent="-228600">
              <a:spcBef>
                <a:spcPct val="20000"/>
              </a:spcBef>
              <a:buFont typeface="Wingdings" pitchFamily="2" charset="2"/>
              <a:buChar char="§"/>
              <a:defRPr>
                <a:solidFill>
                  <a:schemeClr val="tx1"/>
                </a:solidFill>
                <a:latin typeface="Arial" pitchFamily="34" charset="0"/>
              </a:defRPr>
            </a:lvl3pPr>
            <a:lvl4pPr marL="1600200" indent="-228600">
              <a:spcBef>
                <a:spcPct val="20000"/>
              </a:spcBef>
              <a:buFont typeface="Wingdings" pitchFamily="2" charset="2"/>
              <a:buChar char="§"/>
              <a:defRPr sz="1600">
                <a:solidFill>
                  <a:schemeClr val="tx1"/>
                </a:solidFill>
                <a:latin typeface="Arial" pitchFamily="34" charset="0"/>
              </a:defRPr>
            </a:lvl4pPr>
            <a:lvl5pPr marL="2057400" indent="-228600">
              <a:spcBef>
                <a:spcPct val="20000"/>
              </a:spcBef>
              <a:buFont typeface="Wingdings" pitchFamily="2" charset="2"/>
              <a:buChar char="§"/>
              <a:defRPr sz="1600">
                <a:solidFill>
                  <a:schemeClr val="tx1"/>
                </a:solidFill>
                <a:latin typeface="Arial" pitchFamily="34" charset="0"/>
              </a:defRPr>
            </a:lvl5pPr>
            <a:lvl6pPr marL="2514600" indent="-228600" eaLnBrk="0" fontAlgn="base" hangingPunct="0">
              <a:spcBef>
                <a:spcPct val="20000"/>
              </a:spcBef>
              <a:spcAft>
                <a:spcPct val="0"/>
              </a:spcAft>
              <a:buFont typeface="Wingdings" pitchFamily="2" charset="2"/>
              <a:buChar char="§"/>
              <a:defRPr sz="1600">
                <a:solidFill>
                  <a:schemeClr val="tx1"/>
                </a:solidFill>
                <a:latin typeface="Arial" pitchFamily="34" charset="0"/>
              </a:defRPr>
            </a:lvl6pPr>
            <a:lvl7pPr marL="2971800" indent="-228600" eaLnBrk="0" fontAlgn="base" hangingPunct="0">
              <a:spcBef>
                <a:spcPct val="20000"/>
              </a:spcBef>
              <a:spcAft>
                <a:spcPct val="0"/>
              </a:spcAft>
              <a:buFont typeface="Wingdings" pitchFamily="2" charset="2"/>
              <a:buChar char="§"/>
              <a:defRPr sz="1600">
                <a:solidFill>
                  <a:schemeClr val="tx1"/>
                </a:solidFill>
                <a:latin typeface="Arial" pitchFamily="34" charset="0"/>
              </a:defRPr>
            </a:lvl7pPr>
            <a:lvl8pPr marL="3429000" indent="-228600" eaLnBrk="0" fontAlgn="base" hangingPunct="0">
              <a:spcBef>
                <a:spcPct val="20000"/>
              </a:spcBef>
              <a:spcAft>
                <a:spcPct val="0"/>
              </a:spcAft>
              <a:buFont typeface="Wingdings" pitchFamily="2" charset="2"/>
              <a:buChar char="§"/>
              <a:defRPr sz="1600">
                <a:solidFill>
                  <a:schemeClr val="tx1"/>
                </a:solidFill>
                <a:latin typeface="Arial" pitchFamily="34" charset="0"/>
              </a:defRPr>
            </a:lvl8pPr>
            <a:lvl9pPr marL="3886200" indent="-228600" eaLnBrk="0" fontAlgn="base" hangingPunct="0">
              <a:spcBef>
                <a:spcPct val="20000"/>
              </a:spcBef>
              <a:spcAft>
                <a:spcPct val="0"/>
              </a:spcAft>
              <a:buFont typeface="Wingdings" pitchFamily="2" charset="2"/>
              <a:buChar char="§"/>
              <a:defRPr sz="1600">
                <a:solidFill>
                  <a:schemeClr val="tx1"/>
                </a:solidFill>
                <a:latin typeface="Arial" pitchFamily="34" charset="0"/>
              </a:defRPr>
            </a:lvl9pPr>
          </a:lstStyle>
          <a:p>
            <a:pPr eaLnBrk="1" hangingPunct="1">
              <a:spcBef>
                <a:spcPct val="0"/>
              </a:spcBef>
              <a:buNone/>
              <a:defRPr/>
            </a:pPr>
            <a:r>
              <a:rPr lang="de-DE" altLang="de-DE" sz="2400" b="0" dirty="0" err="1">
                <a:solidFill>
                  <a:srgbClr val="000000"/>
                </a:solidFill>
                <a:latin typeface="Arial"/>
              </a:rPr>
              <a:t>Complex</a:t>
            </a:r>
            <a:r>
              <a:rPr lang="de-DE" altLang="de-DE" sz="2400" b="0" dirty="0">
                <a:solidFill>
                  <a:srgbClr val="000000"/>
                </a:solidFill>
                <a:latin typeface="Arial"/>
              </a:rPr>
              <a:t> Eigenvalues</a:t>
            </a:r>
            <a:r>
              <a:rPr lang="de-DE" altLang="de-DE" sz="2400" dirty="0">
                <a:solidFill>
                  <a:srgbClr val="000000"/>
                </a:solidFill>
                <a:latin typeface="Arial"/>
              </a:rPr>
              <a:t> :  </a:t>
            </a:r>
            <a:r>
              <a:rPr lang="de-DE" altLang="de-DE" sz="2400" b="0" dirty="0">
                <a:solidFill>
                  <a:srgbClr val="FF0000"/>
                </a:solidFill>
                <a:latin typeface="Arial"/>
                <a:cs typeface="Times New Roman" pitchFamily="18" charset="0"/>
              </a:rPr>
              <a:t>λ = </a:t>
            </a:r>
            <a:r>
              <a:rPr lang="el-GR" altLang="de-DE" sz="2400" b="0" dirty="0">
                <a:solidFill>
                  <a:srgbClr val="FF0000"/>
                </a:solidFill>
                <a:latin typeface="Arial"/>
                <a:cs typeface="Times New Roman"/>
              </a:rPr>
              <a:t>α</a:t>
            </a:r>
            <a:r>
              <a:rPr lang="de-DE" altLang="de-DE" sz="2400" b="0" dirty="0">
                <a:solidFill>
                  <a:srgbClr val="FF0000"/>
                </a:solidFill>
                <a:latin typeface="Arial"/>
              </a:rPr>
              <a:t> + j </a:t>
            </a:r>
            <a:r>
              <a:rPr lang="el-GR" altLang="de-DE" sz="2400" b="0" dirty="0">
                <a:solidFill>
                  <a:srgbClr val="FF0000"/>
                </a:solidFill>
                <a:latin typeface="Arial"/>
                <a:cs typeface="Times New Roman" pitchFamily="18" charset="0"/>
              </a:rPr>
              <a:t>ω</a:t>
            </a:r>
            <a:endParaRPr lang="de-DE" altLang="de-DE" sz="2400" b="0" dirty="0">
              <a:solidFill>
                <a:srgbClr val="FF0000"/>
              </a:solidFill>
              <a:latin typeface="Arial"/>
              <a:cs typeface="Times New Roman" pitchFamily="18" charset="0"/>
            </a:endParaRPr>
          </a:p>
          <a:p>
            <a:pPr eaLnBrk="1" hangingPunct="1">
              <a:spcBef>
                <a:spcPct val="0"/>
              </a:spcBef>
              <a:buNone/>
              <a:defRPr/>
            </a:pPr>
            <a:r>
              <a:rPr lang="de-DE" altLang="de-DE" sz="2400" b="0" dirty="0">
                <a:solidFill>
                  <a:srgbClr val="000000"/>
                </a:solidFill>
                <a:latin typeface="Arial"/>
                <a:cs typeface="Times New Roman" pitchFamily="18" charset="0"/>
              </a:rPr>
              <a:t>Information </a:t>
            </a:r>
            <a:r>
              <a:rPr lang="de-DE" altLang="de-DE" sz="2400" b="0" dirty="0" err="1">
                <a:solidFill>
                  <a:srgbClr val="000000"/>
                </a:solidFill>
                <a:latin typeface="Arial"/>
                <a:cs typeface="Times New Roman" pitchFamily="18" charset="0"/>
              </a:rPr>
              <a:t>for</a:t>
            </a:r>
            <a:r>
              <a:rPr lang="de-DE" altLang="de-DE" sz="2400" b="0" dirty="0">
                <a:solidFill>
                  <a:srgbClr val="000000"/>
                </a:solidFill>
                <a:latin typeface="Arial"/>
                <a:cs typeface="Times New Roman" pitchFamily="18" charset="0"/>
              </a:rPr>
              <a:t>  </a:t>
            </a:r>
            <a:r>
              <a:rPr lang="de-DE" altLang="de-DE" sz="2400" dirty="0" err="1">
                <a:solidFill>
                  <a:srgbClr val="0000FF"/>
                </a:solidFill>
                <a:latin typeface="Arial"/>
                <a:cs typeface="Times New Roman" pitchFamily="18" charset="0"/>
              </a:rPr>
              <a:t>natural</a:t>
            </a:r>
            <a:r>
              <a:rPr lang="de-DE" altLang="de-DE" sz="2400" dirty="0">
                <a:solidFill>
                  <a:srgbClr val="0000FF"/>
                </a:solidFill>
                <a:latin typeface="Arial"/>
                <a:cs typeface="Times New Roman" pitchFamily="18" charset="0"/>
              </a:rPr>
              <a:t> </a:t>
            </a:r>
            <a:r>
              <a:rPr lang="de-DE" altLang="de-DE" sz="2400" dirty="0" err="1">
                <a:solidFill>
                  <a:srgbClr val="0000FF"/>
                </a:solidFill>
                <a:latin typeface="Arial"/>
                <a:cs typeface="Times New Roman" pitchFamily="18" charset="0"/>
              </a:rPr>
              <a:t>frequencies</a:t>
            </a:r>
            <a:r>
              <a:rPr lang="de-DE" altLang="de-DE" sz="2400" dirty="0">
                <a:solidFill>
                  <a:srgbClr val="0000FF"/>
                </a:solidFill>
                <a:latin typeface="Arial"/>
                <a:cs typeface="Times New Roman" pitchFamily="18" charset="0"/>
              </a:rPr>
              <a:t> </a:t>
            </a:r>
            <a:r>
              <a:rPr lang="el-GR" altLang="de-DE" sz="2400" dirty="0">
                <a:solidFill>
                  <a:srgbClr val="0000FF"/>
                </a:solidFill>
                <a:latin typeface="Arial"/>
                <a:cs typeface="Times New Roman"/>
              </a:rPr>
              <a:t>ω</a:t>
            </a:r>
            <a:r>
              <a:rPr lang="de-DE" altLang="de-DE" sz="2400" dirty="0">
                <a:solidFill>
                  <a:srgbClr val="0000FF"/>
                </a:solidFill>
                <a:latin typeface="Arial"/>
                <a:cs typeface="Times New Roman" pitchFamily="18" charset="0"/>
              </a:rPr>
              <a:t> </a:t>
            </a:r>
            <a:r>
              <a:rPr lang="de-DE" altLang="de-DE" sz="2400" b="0" dirty="0" err="1">
                <a:solidFill>
                  <a:srgbClr val="000000"/>
                </a:solidFill>
                <a:latin typeface="Arial"/>
                <a:cs typeface="Times New Roman" pitchFamily="18" charset="0"/>
              </a:rPr>
              <a:t>and</a:t>
            </a:r>
            <a:r>
              <a:rPr lang="de-DE" altLang="de-DE" sz="2400" b="0" dirty="0">
                <a:solidFill>
                  <a:srgbClr val="000000"/>
                </a:solidFill>
                <a:latin typeface="Arial"/>
                <a:cs typeface="Times New Roman" pitchFamily="18" charset="0"/>
              </a:rPr>
              <a:t> </a:t>
            </a:r>
            <a:r>
              <a:rPr lang="de-DE" altLang="de-DE" sz="2400" dirty="0" err="1">
                <a:solidFill>
                  <a:srgbClr val="0000FF"/>
                </a:solidFill>
                <a:latin typeface="Arial"/>
                <a:cs typeface="Times New Roman" pitchFamily="18" charset="0"/>
              </a:rPr>
              <a:t>damping</a:t>
            </a:r>
            <a:r>
              <a:rPr lang="de-DE" altLang="de-DE" sz="2400" dirty="0">
                <a:solidFill>
                  <a:srgbClr val="0000FF"/>
                </a:solidFill>
                <a:latin typeface="Arial"/>
                <a:cs typeface="Times New Roman" pitchFamily="18" charset="0"/>
              </a:rPr>
              <a:t> </a:t>
            </a:r>
            <a:r>
              <a:rPr lang="el-GR" altLang="de-DE" sz="2400" dirty="0">
                <a:solidFill>
                  <a:srgbClr val="0000FF"/>
                </a:solidFill>
                <a:latin typeface="Arial"/>
                <a:cs typeface="Times New Roman"/>
              </a:rPr>
              <a:t>α</a:t>
            </a:r>
            <a:r>
              <a:rPr lang="de-DE" altLang="de-DE" sz="2400" dirty="0">
                <a:solidFill>
                  <a:srgbClr val="0000FF"/>
                </a:solidFill>
                <a:latin typeface="Arial"/>
                <a:cs typeface="Times New Roman" pitchFamily="18" charset="0"/>
              </a:rPr>
              <a:t> </a:t>
            </a:r>
            <a:r>
              <a:rPr lang="de-DE" altLang="de-DE" sz="2400" b="0" dirty="0">
                <a:solidFill>
                  <a:srgbClr val="FF0000"/>
                </a:solidFill>
                <a:latin typeface="Arial"/>
                <a:cs typeface="Times New Roman" pitchFamily="18" charset="0"/>
              </a:rPr>
              <a:t>(</a:t>
            </a:r>
            <a:r>
              <a:rPr lang="de-DE" altLang="de-DE" sz="2400" b="0" dirty="0" err="1">
                <a:solidFill>
                  <a:srgbClr val="FF0000"/>
                </a:solidFill>
                <a:latin typeface="Arial"/>
                <a:cs typeface="Times New Roman" pitchFamily="18" charset="0"/>
              </a:rPr>
              <a:t>stability</a:t>
            </a:r>
            <a:r>
              <a:rPr lang="de-DE" altLang="de-DE" b="0" dirty="0">
                <a:solidFill>
                  <a:srgbClr val="FF0000"/>
                </a:solidFill>
                <a:latin typeface="Arial"/>
                <a:cs typeface="Times New Roman" pitchFamily="18" charset="0"/>
              </a:rPr>
              <a:t>)</a:t>
            </a:r>
            <a:endParaRPr lang="de-DE" altLang="de-DE" b="0" dirty="0">
              <a:solidFill>
                <a:srgbClr val="FF0000"/>
              </a:solidFill>
              <a:latin typeface="Arial"/>
            </a:endParaRPr>
          </a:p>
        </p:txBody>
      </p:sp>
      <p:sp>
        <p:nvSpPr>
          <p:cNvPr id="18438" name="Textfeld 1">
            <a:extLst>
              <a:ext uri="{FF2B5EF4-FFF2-40B4-BE49-F238E27FC236}">
                <a16:creationId xmlns:a16="http://schemas.microsoft.com/office/drawing/2014/main" id="{8BB7594D-D5EC-7CB9-7382-2DA16440BFEB}"/>
              </a:ext>
            </a:extLst>
          </p:cNvPr>
          <p:cNvSpPr txBox="1">
            <a:spLocks noChangeArrowheads="1"/>
          </p:cNvSpPr>
          <p:nvPr/>
        </p:nvSpPr>
        <p:spPr bwMode="auto">
          <a:xfrm>
            <a:off x="871742" y="221326"/>
            <a:ext cx="10673711" cy="830997"/>
          </a:xfrm>
          <a:prstGeom prst="rect">
            <a:avLst/>
          </a:prstGeom>
          <a:noFill/>
          <a:ln>
            <a:noFill/>
          </a:ln>
        </p:spPr>
        <p:txBody>
          <a:bodyPr wrap="square">
            <a:spAutoFit/>
          </a:bodyP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r>
              <a:rPr lang="de-DE" altLang="de-DE" sz="2400" dirty="0">
                <a:solidFill>
                  <a:srgbClr val="0000FF"/>
                </a:solidFill>
                <a:latin typeface="Arial"/>
              </a:rPr>
              <a:t>Modelling </a:t>
            </a:r>
            <a:r>
              <a:rPr lang="de-DE" altLang="de-DE" sz="2400" dirty="0" err="1">
                <a:solidFill>
                  <a:srgbClr val="0000FF"/>
                </a:solidFill>
                <a:latin typeface="Arial"/>
              </a:rPr>
              <a:t>of</a:t>
            </a:r>
            <a:r>
              <a:rPr lang="de-DE" altLang="de-DE" sz="2400" dirty="0">
                <a:solidFill>
                  <a:srgbClr val="0000FF"/>
                </a:solidFill>
                <a:latin typeface="Arial"/>
              </a:rPr>
              <a:t> </a:t>
            </a:r>
            <a:r>
              <a:rPr lang="de-DE" altLang="de-DE" sz="2400" dirty="0" err="1">
                <a:solidFill>
                  <a:srgbClr val="0000FF"/>
                </a:solidFill>
                <a:latin typeface="Arial"/>
              </a:rPr>
              <a:t>the</a:t>
            </a:r>
            <a:r>
              <a:rPr lang="de-DE" altLang="de-DE" sz="2400" dirty="0">
                <a:solidFill>
                  <a:srgbClr val="0000FF"/>
                </a:solidFill>
                <a:latin typeface="Arial"/>
              </a:rPr>
              <a:t> </a:t>
            </a:r>
            <a:r>
              <a:rPr lang="de-DE" altLang="de-DE" sz="2400" dirty="0" err="1">
                <a:solidFill>
                  <a:srgbClr val="0000FF"/>
                </a:solidFill>
                <a:latin typeface="Arial"/>
              </a:rPr>
              <a:t>Vertical</a:t>
            </a:r>
            <a:r>
              <a:rPr lang="de-DE" altLang="de-DE" sz="2400" dirty="0">
                <a:solidFill>
                  <a:srgbClr val="0000FF"/>
                </a:solidFill>
                <a:latin typeface="Arial"/>
              </a:rPr>
              <a:t> </a:t>
            </a:r>
            <a:r>
              <a:rPr lang="de-DE" altLang="de-DE" sz="2400" dirty="0" err="1">
                <a:solidFill>
                  <a:srgbClr val="0000FF"/>
                </a:solidFill>
                <a:latin typeface="Arial"/>
              </a:rPr>
              <a:t>Reactor</a:t>
            </a:r>
            <a:r>
              <a:rPr lang="de-DE" altLang="de-DE" sz="2400" dirty="0">
                <a:solidFill>
                  <a:srgbClr val="0000FF"/>
                </a:solidFill>
                <a:latin typeface="Arial"/>
              </a:rPr>
              <a:t> </a:t>
            </a:r>
            <a:r>
              <a:rPr lang="de-DE" altLang="de-DE" sz="2400" dirty="0" err="1">
                <a:solidFill>
                  <a:srgbClr val="0000FF"/>
                </a:solidFill>
                <a:latin typeface="Arial"/>
              </a:rPr>
              <a:t>Coolant</a:t>
            </a:r>
            <a:r>
              <a:rPr lang="de-DE" altLang="de-DE" sz="2400" dirty="0">
                <a:solidFill>
                  <a:srgbClr val="0000FF"/>
                </a:solidFill>
                <a:latin typeface="Arial"/>
              </a:rPr>
              <a:t> Pump </a:t>
            </a:r>
            <a:r>
              <a:rPr lang="de-DE" altLang="de-DE" sz="2400" dirty="0" err="1">
                <a:solidFill>
                  <a:srgbClr val="0000FF"/>
                </a:solidFill>
                <a:latin typeface="Arial"/>
              </a:rPr>
              <a:t>with</a:t>
            </a:r>
            <a:r>
              <a:rPr lang="de-DE" altLang="de-DE" sz="2400" dirty="0">
                <a:solidFill>
                  <a:srgbClr val="0000FF"/>
                </a:solidFill>
                <a:latin typeface="Arial"/>
              </a:rPr>
              <a:t> Interactions </a:t>
            </a:r>
          </a:p>
          <a:p>
            <a:pPr eaLnBrk="1" hangingPunct="1">
              <a:defRPr/>
            </a:pPr>
            <a:r>
              <a:rPr lang="de-DE" altLang="de-DE" sz="2400" b="0" dirty="0">
                <a:latin typeface="Arial"/>
              </a:rPr>
              <a:t>Natural </a:t>
            </a:r>
            <a:r>
              <a:rPr lang="de-DE" altLang="de-DE" sz="2400" b="0" dirty="0" err="1">
                <a:latin typeface="Arial"/>
              </a:rPr>
              <a:t>Vibrations</a:t>
            </a:r>
            <a:r>
              <a:rPr lang="de-DE" altLang="de-DE" sz="2400" b="0" dirty="0">
                <a:latin typeface="Arial"/>
              </a:rPr>
              <a:t>: Eigenvalues and Mode Shapes</a:t>
            </a:r>
          </a:p>
        </p:txBody>
      </p:sp>
      <p:pic>
        <p:nvPicPr>
          <p:cNvPr id="47109" name="Picture 3">
            <a:extLst>
              <a:ext uri="{FF2B5EF4-FFF2-40B4-BE49-F238E27FC236}">
                <a16:creationId xmlns:a16="http://schemas.microsoft.com/office/drawing/2014/main" id="{C52D4651-274D-5872-F167-88ADF2A96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2713" y="1431925"/>
            <a:ext cx="2082800" cy="327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10" name="Picture 10" descr="RUV_070629">
            <a:extLst>
              <a:ext uri="{FF2B5EF4-FFF2-40B4-BE49-F238E27FC236}">
                <a16:creationId xmlns:a16="http://schemas.microsoft.com/office/drawing/2014/main" id="{79E6D256-84AE-D2EE-BEF8-E809E115390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2813" y="1431926"/>
            <a:ext cx="1841500" cy="3116263"/>
          </a:xfrm>
          <a:prstGeom prst="rect">
            <a:avLst/>
          </a:prstGeom>
          <a:noFill/>
          <a:ln>
            <a:noFill/>
          </a:ln>
          <a:effectLst>
            <a:outerShdw dist="35921" dir="2700000" algn="ctr" rotWithShape="0">
              <a:srgbClr val="DDDD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7A3FC6A1-5BE4-C3B7-5D65-ED8E449095B4}"/>
              </a:ext>
            </a:extLst>
          </p:cNvPr>
          <p:cNvSpPr txBox="1"/>
          <p:nvPr/>
        </p:nvSpPr>
        <p:spPr>
          <a:xfrm>
            <a:off x="8348663" y="2060575"/>
            <a:ext cx="2645098" cy="2308324"/>
          </a:xfrm>
          <a:prstGeom prst="rect">
            <a:avLst/>
          </a:prstGeom>
          <a:noFill/>
        </p:spPr>
        <p:txBody>
          <a:bodyPr wrap="square">
            <a:spAutoFit/>
          </a:bodyPr>
          <a:lstStyle/>
          <a:p>
            <a:pPr>
              <a:defRPr/>
            </a:pPr>
            <a:r>
              <a:rPr lang="de-DE" sz="2400" dirty="0">
                <a:solidFill>
                  <a:srgbClr val="0000FF"/>
                </a:solidFill>
                <a:latin typeface="+mn-lt"/>
              </a:rPr>
              <a:t>Natural </a:t>
            </a:r>
            <a:r>
              <a:rPr lang="de-DE" sz="2400" dirty="0" err="1">
                <a:solidFill>
                  <a:srgbClr val="0000FF"/>
                </a:solidFill>
                <a:latin typeface="+mn-lt"/>
              </a:rPr>
              <a:t>frequency</a:t>
            </a:r>
            <a:r>
              <a:rPr lang="de-DE" sz="2400" dirty="0">
                <a:solidFill>
                  <a:srgbClr val="0000FF"/>
                </a:solidFill>
                <a:latin typeface="+mn-lt"/>
              </a:rPr>
              <a:t> ꞷ</a:t>
            </a:r>
          </a:p>
          <a:p>
            <a:pPr>
              <a:defRPr/>
            </a:pPr>
            <a:endParaRPr lang="de-DE" sz="2400" dirty="0">
              <a:solidFill>
                <a:srgbClr val="0000FF"/>
              </a:solidFill>
              <a:latin typeface="+mn-lt"/>
            </a:endParaRPr>
          </a:p>
          <a:p>
            <a:pPr>
              <a:defRPr/>
            </a:pPr>
            <a:r>
              <a:rPr lang="de-DE" sz="2400" dirty="0" err="1">
                <a:solidFill>
                  <a:srgbClr val="0000FF"/>
                </a:solidFill>
                <a:latin typeface="+mn-lt"/>
              </a:rPr>
              <a:t>Damping</a:t>
            </a:r>
            <a:r>
              <a:rPr lang="de-DE" sz="2400" dirty="0">
                <a:solidFill>
                  <a:srgbClr val="0000FF"/>
                </a:solidFill>
                <a:latin typeface="+mn-lt"/>
              </a:rPr>
              <a:t> </a:t>
            </a:r>
            <a:r>
              <a:rPr lang="el-GR" sz="2400" dirty="0">
                <a:solidFill>
                  <a:srgbClr val="0000FF"/>
                </a:solidFill>
                <a:latin typeface="+mn-lt"/>
                <a:cs typeface="Times New Roman"/>
              </a:rPr>
              <a:t>α</a:t>
            </a:r>
            <a:endParaRPr lang="de-DE" sz="2400" dirty="0">
              <a:solidFill>
                <a:srgbClr val="0000FF"/>
              </a:solidFill>
              <a:latin typeface="+mn-lt"/>
              <a:cs typeface="Times New Roman"/>
            </a:endParaRPr>
          </a:p>
          <a:p>
            <a:pPr>
              <a:defRPr/>
            </a:pPr>
            <a:endParaRPr lang="de-DE" sz="2400" dirty="0">
              <a:solidFill>
                <a:srgbClr val="0000FF"/>
              </a:solidFill>
              <a:latin typeface="+mn-lt"/>
            </a:endParaRPr>
          </a:p>
          <a:p>
            <a:pPr>
              <a:defRPr/>
            </a:pPr>
            <a:r>
              <a:rPr lang="de-DE" sz="2400" dirty="0">
                <a:solidFill>
                  <a:srgbClr val="0000FF"/>
                </a:solidFill>
                <a:latin typeface="+mn-lt"/>
              </a:rPr>
              <a:t>Bending </a:t>
            </a:r>
            <a:r>
              <a:rPr lang="de-DE" sz="2400" dirty="0" err="1">
                <a:solidFill>
                  <a:srgbClr val="0000FF"/>
                </a:solidFill>
                <a:latin typeface="+mn-lt"/>
              </a:rPr>
              <a:t>mode</a:t>
            </a:r>
            <a:endParaRPr lang="de-DE" sz="2400" dirty="0">
              <a:solidFill>
                <a:srgbClr val="0000FF"/>
              </a:solidFill>
              <a:latin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8597FA4-B3F2-3A90-0CE0-A1FDB144E04A}"/>
              </a:ext>
            </a:extLst>
          </p:cNvPr>
          <p:cNvSpPr txBox="1"/>
          <p:nvPr/>
        </p:nvSpPr>
        <p:spPr>
          <a:xfrm>
            <a:off x="955676" y="404814"/>
            <a:ext cx="9751259" cy="830997"/>
          </a:xfrm>
          <a:prstGeom prst="rect">
            <a:avLst/>
          </a:prstGeom>
          <a:noFill/>
        </p:spPr>
        <p:txBody>
          <a:bodyPr wrap="none">
            <a:spAutoFit/>
          </a:bodyPr>
          <a:lstStyle/>
          <a:p>
            <a:pPr>
              <a:defRPr/>
            </a:pPr>
            <a:r>
              <a:rPr lang="de-DE" sz="2400" dirty="0">
                <a:solidFill>
                  <a:srgbClr val="0000FF"/>
                </a:solidFill>
                <a:latin typeface="Arial"/>
              </a:rPr>
              <a:t>Modelling </a:t>
            </a:r>
            <a:r>
              <a:rPr lang="de-DE" sz="2400" dirty="0" err="1">
                <a:solidFill>
                  <a:srgbClr val="0000FF"/>
                </a:solidFill>
                <a:latin typeface="Arial"/>
              </a:rPr>
              <a:t>of</a:t>
            </a:r>
            <a:r>
              <a:rPr lang="de-DE" sz="2400" dirty="0">
                <a:solidFill>
                  <a:srgbClr val="0000FF"/>
                </a:solidFill>
                <a:latin typeface="Arial"/>
              </a:rPr>
              <a:t> </a:t>
            </a:r>
            <a:r>
              <a:rPr lang="de-DE" sz="2400" dirty="0" err="1">
                <a:solidFill>
                  <a:srgbClr val="0000FF"/>
                </a:solidFill>
                <a:latin typeface="Arial"/>
              </a:rPr>
              <a:t>the</a:t>
            </a:r>
            <a:r>
              <a:rPr lang="de-DE" sz="2400" dirty="0">
                <a:solidFill>
                  <a:srgbClr val="0000FF"/>
                </a:solidFill>
                <a:latin typeface="Arial"/>
              </a:rPr>
              <a:t> </a:t>
            </a:r>
            <a:r>
              <a:rPr lang="de-DE" sz="2400" dirty="0" err="1">
                <a:solidFill>
                  <a:srgbClr val="0000FF"/>
                </a:solidFill>
                <a:latin typeface="Arial"/>
              </a:rPr>
              <a:t>Vertical</a:t>
            </a:r>
            <a:r>
              <a:rPr lang="de-DE" sz="2400" dirty="0">
                <a:solidFill>
                  <a:srgbClr val="0000FF"/>
                </a:solidFill>
                <a:latin typeface="Arial"/>
              </a:rPr>
              <a:t> </a:t>
            </a:r>
            <a:r>
              <a:rPr lang="de-DE" sz="2400" dirty="0" err="1">
                <a:solidFill>
                  <a:srgbClr val="0000FF"/>
                </a:solidFill>
                <a:latin typeface="Arial"/>
              </a:rPr>
              <a:t>Reactor</a:t>
            </a:r>
            <a:r>
              <a:rPr lang="de-DE" sz="2400" dirty="0">
                <a:solidFill>
                  <a:srgbClr val="0000FF"/>
                </a:solidFill>
                <a:latin typeface="Arial"/>
              </a:rPr>
              <a:t> </a:t>
            </a:r>
            <a:r>
              <a:rPr lang="de-DE" sz="2400" dirty="0" err="1">
                <a:solidFill>
                  <a:srgbClr val="0000FF"/>
                </a:solidFill>
                <a:latin typeface="Arial"/>
              </a:rPr>
              <a:t>Coolant</a:t>
            </a:r>
            <a:r>
              <a:rPr lang="de-DE" sz="2400" dirty="0">
                <a:solidFill>
                  <a:srgbClr val="0000FF"/>
                </a:solidFill>
                <a:latin typeface="Arial"/>
              </a:rPr>
              <a:t> Pump </a:t>
            </a:r>
            <a:r>
              <a:rPr lang="de-DE" sz="2400" dirty="0" err="1">
                <a:solidFill>
                  <a:srgbClr val="0000FF"/>
                </a:solidFill>
                <a:latin typeface="Arial"/>
              </a:rPr>
              <a:t>with</a:t>
            </a:r>
            <a:r>
              <a:rPr lang="de-DE" sz="2400" dirty="0">
                <a:solidFill>
                  <a:srgbClr val="0000FF"/>
                </a:solidFill>
                <a:latin typeface="Arial"/>
              </a:rPr>
              <a:t> Interactions</a:t>
            </a:r>
          </a:p>
          <a:p>
            <a:pPr>
              <a:defRPr/>
            </a:pPr>
            <a:r>
              <a:rPr lang="de-DE" sz="2400" b="0" dirty="0">
                <a:latin typeface="Arial"/>
              </a:rPr>
              <a:t>Lateral </a:t>
            </a:r>
            <a:r>
              <a:rPr lang="de-DE" sz="2400" b="0" dirty="0" err="1">
                <a:latin typeface="Arial"/>
              </a:rPr>
              <a:t>Vibrations</a:t>
            </a:r>
            <a:r>
              <a:rPr lang="de-DE" sz="2400" b="0" dirty="0">
                <a:latin typeface="Arial"/>
              </a:rPr>
              <a:t> due </a:t>
            </a:r>
            <a:r>
              <a:rPr lang="de-DE" sz="2400" b="0" dirty="0" err="1">
                <a:latin typeface="Arial"/>
              </a:rPr>
              <a:t>to</a:t>
            </a:r>
            <a:r>
              <a:rPr lang="de-DE" sz="2400" b="0" dirty="0">
                <a:latin typeface="Arial"/>
              </a:rPr>
              <a:t> </a:t>
            </a:r>
            <a:r>
              <a:rPr lang="de-DE" sz="2400" b="0" dirty="0" err="1">
                <a:solidFill>
                  <a:srgbClr val="FF0000"/>
                </a:solidFill>
                <a:latin typeface="Arial"/>
              </a:rPr>
              <a:t>Mechanical</a:t>
            </a:r>
            <a:r>
              <a:rPr lang="de-DE" sz="2400" b="0" dirty="0">
                <a:solidFill>
                  <a:srgbClr val="FF0000"/>
                </a:solidFill>
                <a:latin typeface="Arial"/>
              </a:rPr>
              <a:t> and </a:t>
            </a:r>
            <a:r>
              <a:rPr lang="de-DE" sz="2400" b="0" dirty="0" err="1">
                <a:solidFill>
                  <a:srgbClr val="FF0000"/>
                </a:solidFill>
                <a:latin typeface="Arial"/>
              </a:rPr>
              <a:t>Hydraulic</a:t>
            </a:r>
            <a:r>
              <a:rPr lang="de-DE" sz="2400" b="0" dirty="0">
                <a:solidFill>
                  <a:srgbClr val="FF0000"/>
                </a:solidFill>
                <a:latin typeface="Arial"/>
              </a:rPr>
              <a:t> </a:t>
            </a:r>
            <a:r>
              <a:rPr lang="de-DE" sz="2400" b="0" dirty="0" err="1">
                <a:solidFill>
                  <a:srgbClr val="FF0000"/>
                </a:solidFill>
                <a:latin typeface="Arial"/>
              </a:rPr>
              <a:t>Unbalance</a:t>
            </a:r>
            <a:r>
              <a:rPr lang="de-DE" sz="2400" b="0" dirty="0">
                <a:solidFill>
                  <a:srgbClr val="FF0000"/>
                </a:solidFill>
                <a:latin typeface="Arial"/>
              </a:rPr>
              <a:t> Forces </a:t>
            </a:r>
          </a:p>
        </p:txBody>
      </p:sp>
      <p:sp>
        <p:nvSpPr>
          <p:cNvPr id="4" name="Rechteck 3">
            <a:extLst>
              <a:ext uri="{FF2B5EF4-FFF2-40B4-BE49-F238E27FC236}">
                <a16:creationId xmlns:a16="http://schemas.microsoft.com/office/drawing/2014/main" id="{DBEC1439-7C7A-AA7B-F701-368BFACA3F9C}"/>
              </a:ext>
            </a:extLst>
          </p:cNvPr>
          <p:cNvSpPr>
            <a:spLocks noRot="1" noChangeAspect="1" noMove="1" noResize="1" noEditPoints="1" noAdjustHandles="1" noChangeArrowheads="1" noChangeShapeType="1" noTextEdit="1"/>
          </p:cNvSpPr>
          <p:nvPr/>
        </p:nvSpPr>
        <p:spPr>
          <a:xfrm>
            <a:off x="2249565" y="4944379"/>
            <a:ext cx="8154797" cy="468270"/>
          </a:xfrm>
          <a:prstGeom prst="rect">
            <a:avLst/>
          </a:prstGeom>
          <a:blipFill>
            <a:blip r:embed="rId3"/>
            <a:stretch>
              <a:fillRect l="-75" t="-7792" b="-29870"/>
            </a:stretch>
          </a:blipFill>
        </p:spPr>
        <p:txBody>
          <a:bodyPr/>
          <a:lstStyle/>
          <a:p>
            <a:pPr>
              <a:defRPr/>
            </a:pPr>
            <a:r>
              <a:rPr lang="de-DE">
                <a:noFill/>
              </a:rPr>
              <a:t> </a:t>
            </a:r>
          </a:p>
        </p:txBody>
      </p:sp>
      <p:sp>
        <p:nvSpPr>
          <p:cNvPr id="5" name="Textfeld 4">
            <a:extLst>
              <a:ext uri="{FF2B5EF4-FFF2-40B4-BE49-F238E27FC236}">
                <a16:creationId xmlns:a16="http://schemas.microsoft.com/office/drawing/2014/main" id="{724C894B-A1EB-FB48-0561-421CBF9A1428}"/>
              </a:ext>
            </a:extLst>
          </p:cNvPr>
          <p:cNvSpPr txBox="1"/>
          <p:nvPr/>
        </p:nvSpPr>
        <p:spPr>
          <a:xfrm>
            <a:off x="1254176" y="5468404"/>
            <a:ext cx="8582799" cy="461665"/>
          </a:xfrm>
          <a:prstGeom prst="rect">
            <a:avLst/>
          </a:prstGeom>
          <a:noFill/>
        </p:spPr>
        <p:txBody>
          <a:bodyPr wrap="none">
            <a:spAutoFit/>
          </a:bodyPr>
          <a:lstStyle/>
          <a:p>
            <a:pPr>
              <a:defRPr/>
            </a:pPr>
            <a:r>
              <a:rPr lang="de-DE" sz="2400" dirty="0" err="1">
                <a:solidFill>
                  <a:srgbClr val="0000FF"/>
                </a:solidFill>
                <a:latin typeface="Arial"/>
              </a:rPr>
              <a:t>Complex</a:t>
            </a:r>
            <a:r>
              <a:rPr lang="de-DE" sz="2400" dirty="0">
                <a:solidFill>
                  <a:srgbClr val="0000FF"/>
                </a:solidFill>
                <a:latin typeface="Arial"/>
              </a:rPr>
              <a:t> System </a:t>
            </a:r>
            <a:r>
              <a:rPr lang="de-DE" sz="2400" dirty="0" err="1">
                <a:solidFill>
                  <a:srgbClr val="0000FF"/>
                </a:solidFill>
                <a:latin typeface="Arial"/>
              </a:rPr>
              <a:t>response</a:t>
            </a:r>
            <a:r>
              <a:rPr lang="de-DE" sz="2400" dirty="0">
                <a:solidFill>
                  <a:srgbClr val="0000FF"/>
                </a:solidFill>
                <a:latin typeface="Arial"/>
              </a:rPr>
              <a:t> </a:t>
            </a:r>
            <a:r>
              <a:rPr lang="de-DE" sz="2400" b="0" dirty="0">
                <a:solidFill>
                  <a:srgbClr val="00B050"/>
                </a:solidFill>
                <a:latin typeface="Arial"/>
              </a:rPr>
              <a:t>x</a:t>
            </a:r>
            <a:r>
              <a:rPr lang="de-DE" sz="2400" b="0" baseline="-25000" dirty="0">
                <a:solidFill>
                  <a:srgbClr val="00B050"/>
                </a:solidFill>
                <a:latin typeface="Arial"/>
              </a:rPr>
              <a:t>i</a:t>
            </a:r>
            <a:r>
              <a:rPr lang="de-DE" sz="2400" dirty="0">
                <a:solidFill>
                  <a:srgbClr val="000000"/>
                </a:solidFill>
                <a:latin typeface="Arial"/>
              </a:rPr>
              <a:t> </a:t>
            </a:r>
            <a:r>
              <a:rPr lang="de-DE" sz="2400" b="0" dirty="0" err="1">
                <a:solidFill>
                  <a:srgbClr val="000000"/>
                </a:solidFill>
                <a:latin typeface="Arial"/>
              </a:rPr>
              <a:t>contains</a:t>
            </a:r>
            <a:r>
              <a:rPr lang="de-DE" sz="2400" b="0" dirty="0">
                <a:solidFill>
                  <a:srgbClr val="000000"/>
                </a:solidFill>
                <a:latin typeface="Arial"/>
              </a:rPr>
              <a:t> </a:t>
            </a:r>
            <a:r>
              <a:rPr lang="de-DE" sz="2400" b="0" dirty="0" err="1">
                <a:solidFill>
                  <a:srgbClr val="000000"/>
                </a:solidFill>
                <a:latin typeface="Arial"/>
              </a:rPr>
              <a:t>amplitude</a:t>
            </a:r>
            <a:r>
              <a:rPr lang="de-DE" sz="2400" b="0" dirty="0">
                <a:solidFill>
                  <a:srgbClr val="000000"/>
                </a:solidFill>
                <a:latin typeface="Arial"/>
              </a:rPr>
              <a:t> </a:t>
            </a:r>
            <a:r>
              <a:rPr lang="de-DE" sz="2400" b="0" dirty="0" err="1">
                <a:solidFill>
                  <a:srgbClr val="000000"/>
                </a:solidFill>
                <a:latin typeface="Arial"/>
              </a:rPr>
              <a:t>and</a:t>
            </a:r>
            <a:r>
              <a:rPr lang="de-DE" sz="2400" b="0" dirty="0">
                <a:solidFill>
                  <a:srgbClr val="000000"/>
                </a:solidFill>
                <a:latin typeface="Arial"/>
              </a:rPr>
              <a:t> </a:t>
            </a:r>
            <a:r>
              <a:rPr lang="de-DE" sz="2400" b="0" dirty="0" err="1">
                <a:solidFill>
                  <a:srgbClr val="000000"/>
                </a:solidFill>
                <a:latin typeface="Arial"/>
              </a:rPr>
              <a:t>phase</a:t>
            </a:r>
            <a:endParaRPr lang="de-DE" sz="2400" b="0" dirty="0">
              <a:solidFill>
                <a:srgbClr val="000000"/>
              </a:solidFill>
              <a:latin typeface="Arial"/>
            </a:endParaRPr>
          </a:p>
        </p:txBody>
      </p:sp>
      <p:pic>
        <p:nvPicPr>
          <p:cNvPr id="50181" name="Grafik 5">
            <a:extLst>
              <a:ext uri="{FF2B5EF4-FFF2-40B4-BE49-F238E27FC236}">
                <a16:creationId xmlns:a16="http://schemas.microsoft.com/office/drawing/2014/main" id="{3AA53BCD-896D-B5A3-4598-FD3C3DDEDC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56269" y="1409687"/>
            <a:ext cx="16764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feil nach rechts 1">
            <a:extLst>
              <a:ext uri="{FF2B5EF4-FFF2-40B4-BE49-F238E27FC236}">
                <a16:creationId xmlns:a16="http://schemas.microsoft.com/office/drawing/2014/main" id="{83CB73B2-E95A-B5D6-6DF6-5AC095DF4FA8}"/>
              </a:ext>
            </a:extLst>
          </p:cNvPr>
          <p:cNvSpPr/>
          <p:nvPr/>
        </p:nvSpPr>
        <p:spPr>
          <a:xfrm>
            <a:off x="4071554" y="2349761"/>
            <a:ext cx="977900" cy="2714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latin typeface="Arial"/>
            </a:endParaRPr>
          </a:p>
        </p:txBody>
      </p:sp>
      <p:sp>
        <p:nvSpPr>
          <p:cNvPr id="6" name="Pfeil nach rechts 5">
            <a:extLst>
              <a:ext uri="{FF2B5EF4-FFF2-40B4-BE49-F238E27FC236}">
                <a16:creationId xmlns:a16="http://schemas.microsoft.com/office/drawing/2014/main" id="{EA5EF4A4-85CD-3E81-E2F4-D9F38F1E0DCA}"/>
              </a:ext>
            </a:extLst>
          </p:cNvPr>
          <p:cNvSpPr/>
          <p:nvPr/>
        </p:nvSpPr>
        <p:spPr>
          <a:xfrm>
            <a:off x="1671197" y="1868563"/>
            <a:ext cx="757237" cy="2413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latin typeface="Arial"/>
            </a:endParaRPr>
          </a:p>
        </p:txBody>
      </p:sp>
      <p:sp>
        <p:nvSpPr>
          <p:cNvPr id="7" name="Pfeil nach links 6">
            <a:extLst>
              <a:ext uri="{FF2B5EF4-FFF2-40B4-BE49-F238E27FC236}">
                <a16:creationId xmlns:a16="http://schemas.microsoft.com/office/drawing/2014/main" id="{F1A69799-B1EE-AE3C-5E58-2BA9E8C950E2}"/>
              </a:ext>
            </a:extLst>
          </p:cNvPr>
          <p:cNvSpPr/>
          <p:nvPr/>
        </p:nvSpPr>
        <p:spPr>
          <a:xfrm>
            <a:off x="1550596" y="3176587"/>
            <a:ext cx="977900" cy="25241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latin typeface="Arial"/>
            </a:endParaRPr>
          </a:p>
        </p:txBody>
      </p:sp>
      <p:sp>
        <p:nvSpPr>
          <p:cNvPr id="8" name="Textfeld 7">
            <a:extLst>
              <a:ext uri="{FF2B5EF4-FFF2-40B4-BE49-F238E27FC236}">
                <a16:creationId xmlns:a16="http://schemas.microsoft.com/office/drawing/2014/main" id="{DE732183-EBCB-284E-0312-787B8EFA8117}"/>
              </a:ext>
            </a:extLst>
          </p:cNvPr>
          <p:cNvSpPr txBox="1"/>
          <p:nvPr/>
        </p:nvSpPr>
        <p:spPr>
          <a:xfrm>
            <a:off x="5545576" y="1975834"/>
            <a:ext cx="5917004" cy="2308324"/>
          </a:xfrm>
          <a:prstGeom prst="rect">
            <a:avLst/>
          </a:prstGeom>
          <a:noFill/>
        </p:spPr>
        <p:txBody>
          <a:bodyPr wrap="none">
            <a:spAutoFit/>
          </a:bodyPr>
          <a:lstStyle/>
          <a:p>
            <a:pPr>
              <a:defRPr/>
            </a:pPr>
            <a:r>
              <a:rPr lang="de-DE" sz="2400" b="0" dirty="0">
                <a:solidFill>
                  <a:srgbClr val="FF0000"/>
                </a:solidFill>
                <a:latin typeface="Arial"/>
              </a:rPr>
              <a:t>Mech. </a:t>
            </a:r>
            <a:r>
              <a:rPr lang="de-DE" sz="2400" b="0" dirty="0" err="1">
                <a:solidFill>
                  <a:srgbClr val="FF0000"/>
                </a:solidFill>
                <a:latin typeface="Arial"/>
              </a:rPr>
              <a:t>Unbalance</a:t>
            </a:r>
            <a:r>
              <a:rPr lang="de-DE" sz="2400" b="0" dirty="0">
                <a:solidFill>
                  <a:srgbClr val="FF0000"/>
                </a:solidFill>
                <a:latin typeface="Arial"/>
              </a:rPr>
              <a:t> </a:t>
            </a:r>
            <a:r>
              <a:rPr lang="de-DE" sz="2400" b="0" dirty="0" err="1">
                <a:solidFill>
                  <a:srgbClr val="FF0000"/>
                </a:solidFill>
                <a:latin typeface="Arial"/>
              </a:rPr>
              <a:t>forces</a:t>
            </a:r>
            <a:r>
              <a:rPr lang="de-DE" sz="2400" b="0" dirty="0">
                <a:solidFill>
                  <a:srgbClr val="FF0000"/>
                </a:solidFill>
                <a:latin typeface="Arial"/>
              </a:rPr>
              <a:t> </a:t>
            </a:r>
            <a:r>
              <a:rPr lang="de-DE" sz="2400" b="0" dirty="0" err="1">
                <a:solidFill>
                  <a:srgbClr val="000000"/>
                </a:solidFill>
                <a:latin typeface="Arial"/>
              </a:rPr>
              <a:t>act</a:t>
            </a:r>
            <a:r>
              <a:rPr lang="de-DE" sz="2400" b="0" dirty="0">
                <a:solidFill>
                  <a:srgbClr val="000000"/>
                </a:solidFill>
                <a:latin typeface="Arial"/>
              </a:rPr>
              <a:t> </a:t>
            </a:r>
            <a:r>
              <a:rPr lang="de-DE" sz="2400" b="0" dirty="0" err="1">
                <a:solidFill>
                  <a:srgbClr val="000000"/>
                </a:solidFill>
                <a:latin typeface="Arial"/>
              </a:rPr>
              <a:t>mainly</a:t>
            </a:r>
            <a:r>
              <a:rPr lang="de-DE" sz="2400" b="0" dirty="0">
                <a:solidFill>
                  <a:srgbClr val="000000"/>
                </a:solidFill>
                <a:latin typeface="Arial"/>
              </a:rPr>
              <a:t> at </a:t>
            </a:r>
            <a:r>
              <a:rPr lang="de-DE" sz="2400" b="0" dirty="0" err="1">
                <a:solidFill>
                  <a:srgbClr val="000000"/>
                </a:solidFill>
                <a:latin typeface="Arial"/>
              </a:rPr>
              <a:t>the</a:t>
            </a:r>
            <a:r>
              <a:rPr lang="de-DE" sz="2400" b="0" dirty="0">
                <a:solidFill>
                  <a:srgbClr val="000000"/>
                </a:solidFill>
                <a:latin typeface="Arial"/>
              </a:rPr>
              <a:t> </a:t>
            </a:r>
          </a:p>
          <a:p>
            <a:pPr>
              <a:defRPr/>
            </a:pPr>
            <a:r>
              <a:rPr lang="de-DE" sz="2400" b="0" dirty="0" err="1">
                <a:solidFill>
                  <a:srgbClr val="000000"/>
                </a:solidFill>
                <a:latin typeface="Arial"/>
              </a:rPr>
              <a:t>main</a:t>
            </a:r>
            <a:r>
              <a:rPr lang="de-DE" sz="2400" b="0" dirty="0">
                <a:solidFill>
                  <a:srgbClr val="000000"/>
                </a:solidFill>
                <a:latin typeface="Arial"/>
              </a:rPr>
              <a:t> </a:t>
            </a:r>
            <a:r>
              <a:rPr lang="de-DE" sz="2400" b="0" dirty="0" err="1">
                <a:solidFill>
                  <a:srgbClr val="000000"/>
                </a:solidFill>
                <a:latin typeface="Arial"/>
              </a:rPr>
              <a:t>masses</a:t>
            </a:r>
            <a:r>
              <a:rPr lang="de-DE" sz="2400" b="0" dirty="0">
                <a:solidFill>
                  <a:srgbClr val="000000"/>
                </a:solidFill>
                <a:latin typeface="Arial"/>
              </a:rPr>
              <a:t> m: </a:t>
            </a:r>
            <a:r>
              <a:rPr lang="de-DE" sz="2400" b="0" dirty="0" err="1">
                <a:solidFill>
                  <a:srgbClr val="000000"/>
                </a:solidFill>
                <a:latin typeface="Arial"/>
              </a:rPr>
              <a:t>impeller</a:t>
            </a:r>
            <a:r>
              <a:rPr lang="de-DE" sz="2400" b="0" dirty="0">
                <a:solidFill>
                  <a:srgbClr val="000000"/>
                </a:solidFill>
                <a:latin typeface="Arial"/>
              </a:rPr>
              <a:t>, </a:t>
            </a:r>
            <a:r>
              <a:rPr lang="de-DE" sz="2400" b="0" dirty="0" err="1">
                <a:solidFill>
                  <a:srgbClr val="000000"/>
                </a:solidFill>
                <a:latin typeface="Arial"/>
              </a:rPr>
              <a:t>flywheel</a:t>
            </a:r>
            <a:endParaRPr lang="de-DE" sz="2400" b="0" dirty="0">
              <a:solidFill>
                <a:srgbClr val="000000"/>
              </a:solidFill>
              <a:latin typeface="Arial"/>
            </a:endParaRPr>
          </a:p>
          <a:p>
            <a:pPr>
              <a:defRPr/>
            </a:pPr>
            <a:r>
              <a:rPr lang="de-DE" sz="2400" b="0" dirty="0" err="1">
                <a:solidFill>
                  <a:srgbClr val="000000"/>
                </a:solidFill>
                <a:latin typeface="Arial"/>
              </a:rPr>
              <a:t>and</a:t>
            </a:r>
            <a:r>
              <a:rPr lang="de-DE" sz="2400" b="0" dirty="0">
                <a:solidFill>
                  <a:srgbClr val="000000"/>
                </a:solidFill>
                <a:latin typeface="Arial"/>
              </a:rPr>
              <a:t> </a:t>
            </a:r>
            <a:r>
              <a:rPr lang="de-DE" sz="2400" b="0" dirty="0" err="1">
                <a:solidFill>
                  <a:srgbClr val="000000"/>
                </a:solidFill>
                <a:latin typeface="Arial"/>
              </a:rPr>
              <a:t>motor</a:t>
            </a:r>
            <a:r>
              <a:rPr lang="de-DE" sz="2400" b="0" dirty="0">
                <a:solidFill>
                  <a:srgbClr val="000000"/>
                </a:solidFill>
                <a:latin typeface="Arial"/>
              </a:rPr>
              <a:t>. For </a:t>
            </a:r>
            <a:r>
              <a:rPr lang="de-DE" sz="2400" b="0" dirty="0" err="1">
                <a:solidFill>
                  <a:srgbClr val="000000"/>
                </a:solidFill>
                <a:latin typeface="Arial"/>
              </a:rPr>
              <a:t>each</a:t>
            </a:r>
            <a:r>
              <a:rPr lang="de-DE" sz="2400" b="0" dirty="0">
                <a:solidFill>
                  <a:srgbClr val="000000"/>
                </a:solidFill>
                <a:latin typeface="Arial"/>
              </a:rPr>
              <a:t> </a:t>
            </a:r>
            <a:r>
              <a:rPr lang="de-DE" sz="2400" b="0" dirty="0" err="1">
                <a:solidFill>
                  <a:srgbClr val="000000"/>
                </a:solidFill>
                <a:latin typeface="Arial"/>
              </a:rPr>
              <a:t>mass</a:t>
            </a:r>
            <a:r>
              <a:rPr lang="de-DE" sz="2400" b="0" dirty="0">
                <a:solidFill>
                  <a:srgbClr val="000000"/>
                </a:solidFill>
                <a:latin typeface="Arial"/>
              </a:rPr>
              <a:t> </a:t>
            </a:r>
            <a:r>
              <a:rPr lang="de-DE" sz="2400" b="0" dirty="0" err="1">
                <a:solidFill>
                  <a:srgbClr val="000000"/>
                </a:solidFill>
                <a:latin typeface="Arial"/>
              </a:rPr>
              <a:t>they</a:t>
            </a:r>
            <a:r>
              <a:rPr lang="de-DE" sz="2400" b="0" dirty="0">
                <a:solidFill>
                  <a:srgbClr val="000000"/>
                </a:solidFill>
                <a:latin typeface="Arial"/>
              </a:rPr>
              <a:t> </a:t>
            </a:r>
            <a:r>
              <a:rPr lang="de-DE" sz="2400" b="0" dirty="0" err="1">
                <a:solidFill>
                  <a:srgbClr val="000000"/>
                </a:solidFill>
                <a:latin typeface="Arial"/>
              </a:rPr>
              <a:t>are</a:t>
            </a:r>
            <a:r>
              <a:rPr lang="de-DE" sz="2400" b="0" dirty="0">
                <a:solidFill>
                  <a:srgbClr val="000000"/>
                </a:solidFill>
                <a:latin typeface="Arial"/>
              </a:rPr>
              <a:t> </a:t>
            </a:r>
          </a:p>
          <a:p>
            <a:pPr>
              <a:defRPr/>
            </a:pPr>
            <a:r>
              <a:rPr lang="de-DE" sz="2400" b="0" dirty="0" err="1">
                <a:solidFill>
                  <a:srgbClr val="000000"/>
                </a:solidFill>
                <a:latin typeface="Arial"/>
              </a:rPr>
              <a:t>defined</a:t>
            </a:r>
            <a:r>
              <a:rPr lang="de-DE" sz="2400" b="0" dirty="0">
                <a:solidFill>
                  <a:srgbClr val="000000"/>
                </a:solidFill>
                <a:latin typeface="Arial"/>
              </a:rPr>
              <a:t> </a:t>
            </a:r>
            <a:r>
              <a:rPr lang="de-DE" sz="2400" b="0" dirty="0" err="1">
                <a:solidFill>
                  <a:srgbClr val="000000"/>
                </a:solidFill>
                <a:latin typeface="Arial"/>
              </a:rPr>
              <a:t>by</a:t>
            </a:r>
            <a:r>
              <a:rPr lang="de-DE" sz="2400" b="0" dirty="0">
                <a:solidFill>
                  <a:srgbClr val="000000"/>
                </a:solidFill>
                <a:latin typeface="Arial"/>
              </a:rPr>
              <a:t> </a:t>
            </a:r>
            <a:r>
              <a:rPr lang="de-DE" sz="2400" b="0" dirty="0" err="1">
                <a:solidFill>
                  <a:srgbClr val="FF0000"/>
                </a:solidFill>
                <a:latin typeface="Arial"/>
              </a:rPr>
              <a:t>amplitude</a:t>
            </a:r>
            <a:r>
              <a:rPr lang="de-DE" sz="2400" b="0" dirty="0">
                <a:solidFill>
                  <a:srgbClr val="FF0000"/>
                </a:solidFill>
                <a:latin typeface="Arial"/>
              </a:rPr>
              <a:t> </a:t>
            </a:r>
            <a:r>
              <a:rPr lang="de-DE" sz="2400" b="0" dirty="0" err="1">
                <a:solidFill>
                  <a:srgbClr val="FF0000"/>
                </a:solidFill>
                <a:latin typeface="Arial"/>
              </a:rPr>
              <a:t>me</a:t>
            </a:r>
            <a:r>
              <a:rPr lang="el-GR" sz="2400" b="0" dirty="0">
                <a:solidFill>
                  <a:srgbClr val="FF0000"/>
                </a:solidFill>
                <a:latin typeface="Arial"/>
                <a:cs typeface="Times New Roman"/>
              </a:rPr>
              <a:t>Ω</a:t>
            </a:r>
            <a:r>
              <a:rPr lang="de-DE" sz="2400" b="0" baseline="30000" dirty="0">
                <a:solidFill>
                  <a:srgbClr val="FF0000"/>
                </a:solidFill>
                <a:latin typeface="Arial"/>
                <a:cs typeface="Times New Roman"/>
              </a:rPr>
              <a:t>2</a:t>
            </a:r>
            <a:r>
              <a:rPr lang="de-DE" sz="2400" b="0" dirty="0">
                <a:solidFill>
                  <a:srgbClr val="FF0000"/>
                </a:solidFill>
                <a:latin typeface="Arial"/>
              </a:rPr>
              <a:t> </a:t>
            </a:r>
            <a:r>
              <a:rPr lang="de-DE" sz="2400" b="0" dirty="0">
                <a:solidFill>
                  <a:srgbClr val="000000"/>
                </a:solidFill>
                <a:latin typeface="Arial"/>
              </a:rPr>
              <a:t>and </a:t>
            </a:r>
            <a:r>
              <a:rPr lang="de-DE" sz="2400" b="0" dirty="0" err="1">
                <a:solidFill>
                  <a:srgbClr val="FF0000"/>
                </a:solidFill>
                <a:latin typeface="Arial"/>
              </a:rPr>
              <a:t>phase</a:t>
            </a:r>
            <a:endParaRPr lang="de-DE" sz="2400" b="0" dirty="0">
              <a:solidFill>
                <a:srgbClr val="FF0000"/>
              </a:solidFill>
              <a:latin typeface="Arial"/>
            </a:endParaRPr>
          </a:p>
          <a:p>
            <a:pPr>
              <a:defRPr/>
            </a:pPr>
            <a:r>
              <a:rPr lang="de-DE" sz="2400" b="0" dirty="0" err="1">
                <a:solidFill>
                  <a:srgbClr val="FF0000"/>
                </a:solidFill>
                <a:latin typeface="Arial"/>
              </a:rPr>
              <a:t>Hydr</a:t>
            </a:r>
            <a:r>
              <a:rPr lang="de-DE" sz="2400" b="0" dirty="0">
                <a:solidFill>
                  <a:srgbClr val="FF0000"/>
                </a:solidFill>
                <a:latin typeface="Arial"/>
              </a:rPr>
              <a:t>. </a:t>
            </a:r>
            <a:r>
              <a:rPr lang="de-DE" sz="2400" b="0" dirty="0" err="1">
                <a:solidFill>
                  <a:srgbClr val="FF0000"/>
                </a:solidFill>
                <a:latin typeface="Arial"/>
              </a:rPr>
              <a:t>Unbalance</a:t>
            </a:r>
            <a:r>
              <a:rPr lang="de-DE" sz="2400" b="0" dirty="0">
                <a:solidFill>
                  <a:srgbClr val="FF0000"/>
                </a:solidFill>
                <a:latin typeface="Arial"/>
              </a:rPr>
              <a:t> </a:t>
            </a:r>
            <a:r>
              <a:rPr lang="de-DE" sz="2400" b="0" dirty="0" err="1">
                <a:solidFill>
                  <a:srgbClr val="FF0000"/>
                </a:solidFill>
                <a:latin typeface="Arial"/>
              </a:rPr>
              <a:t>forces</a:t>
            </a:r>
            <a:r>
              <a:rPr lang="de-DE" sz="2400" b="0" dirty="0">
                <a:solidFill>
                  <a:srgbClr val="FF0000"/>
                </a:solidFill>
                <a:latin typeface="Arial"/>
              </a:rPr>
              <a:t> </a:t>
            </a:r>
            <a:r>
              <a:rPr lang="de-DE" sz="2400" b="0" dirty="0" err="1">
                <a:latin typeface="Arial"/>
              </a:rPr>
              <a:t>are</a:t>
            </a:r>
            <a:r>
              <a:rPr lang="de-DE" sz="2400" b="0" dirty="0">
                <a:latin typeface="Arial"/>
              </a:rPr>
              <a:t> Fluid Forces</a:t>
            </a:r>
          </a:p>
          <a:p>
            <a:pPr>
              <a:defRPr/>
            </a:pPr>
            <a:r>
              <a:rPr lang="de-DE" sz="2400" b="0" dirty="0" err="1">
                <a:latin typeface="Arial"/>
              </a:rPr>
              <a:t>acting</a:t>
            </a:r>
            <a:r>
              <a:rPr lang="de-DE" sz="2400" b="0" dirty="0">
                <a:latin typeface="Arial"/>
              </a:rPr>
              <a:t> at </a:t>
            </a:r>
            <a:r>
              <a:rPr lang="de-DE" sz="2400" b="0" dirty="0" err="1">
                <a:latin typeface="Arial"/>
              </a:rPr>
              <a:t>the</a:t>
            </a:r>
            <a:r>
              <a:rPr lang="de-DE" sz="2400" b="0" dirty="0">
                <a:latin typeface="Arial"/>
              </a:rPr>
              <a:t> </a:t>
            </a:r>
            <a:r>
              <a:rPr lang="de-DE" sz="2400" b="0" dirty="0" err="1">
                <a:latin typeface="Arial"/>
              </a:rPr>
              <a:t>impeller</a:t>
            </a:r>
            <a:endParaRPr lang="de-DE" sz="2400" dirty="0">
              <a:latin typeface="Arial"/>
            </a:endParaRPr>
          </a:p>
        </p:txBody>
      </p:sp>
      <p:sp>
        <p:nvSpPr>
          <p:cNvPr id="9" name="Textfeld 8">
            <a:extLst>
              <a:ext uri="{FF2B5EF4-FFF2-40B4-BE49-F238E27FC236}">
                <a16:creationId xmlns:a16="http://schemas.microsoft.com/office/drawing/2014/main" id="{DF6C600E-527E-5470-2365-9C779280B6B4}"/>
              </a:ext>
            </a:extLst>
          </p:cNvPr>
          <p:cNvSpPr txBox="1"/>
          <p:nvPr/>
        </p:nvSpPr>
        <p:spPr>
          <a:xfrm>
            <a:off x="4603010" y="4547935"/>
            <a:ext cx="6859570" cy="461665"/>
          </a:xfrm>
          <a:prstGeom prst="rect">
            <a:avLst/>
          </a:prstGeom>
          <a:noFill/>
        </p:spPr>
        <p:txBody>
          <a:bodyPr wrap="none" rtlCol="0">
            <a:spAutoFit/>
          </a:bodyPr>
          <a:lstStyle/>
          <a:p>
            <a:r>
              <a:rPr lang="de-DE" sz="2400" b="0" dirty="0">
                <a:latin typeface="+mn-lt"/>
              </a:rPr>
              <a:t>((</a:t>
            </a:r>
            <a:r>
              <a:rPr lang="de-DE" sz="2400" dirty="0">
                <a:latin typeface="+mn-lt"/>
              </a:rPr>
              <a:t> </a:t>
            </a:r>
            <a:r>
              <a:rPr lang="de-DE" sz="2400" dirty="0">
                <a:solidFill>
                  <a:srgbClr val="0000FF"/>
                </a:solidFill>
                <a:latin typeface="+mn-lt"/>
              </a:rPr>
              <a:t>K</a:t>
            </a:r>
            <a:r>
              <a:rPr lang="de-DE" sz="2400" b="0" dirty="0">
                <a:solidFill>
                  <a:srgbClr val="0000FF"/>
                </a:solidFill>
                <a:latin typeface="+mn-lt"/>
              </a:rPr>
              <a:t>(</a:t>
            </a:r>
            <a:r>
              <a:rPr lang="el-GR" sz="2400" b="0" dirty="0">
                <a:solidFill>
                  <a:srgbClr val="0000FF"/>
                </a:solidFill>
                <a:latin typeface="+mn-lt"/>
              </a:rPr>
              <a:t>Ω</a:t>
            </a:r>
            <a:r>
              <a:rPr lang="de-DE" sz="2400" b="0" dirty="0">
                <a:solidFill>
                  <a:srgbClr val="0000FF"/>
                </a:solidFill>
                <a:latin typeface="+mn-lt"/>
              </a:rPr>
              <a:t>) </a:t>
            </a:r>
            <a:r>
              <a:rPr lang="de-DE" sz="2400" dirty="0">
                <a:latin typeface="+mn-lt"/>
              </a:rPr>
              <a:t>- </a:t>
            </a:r>
            <a:r>
              <a:rPr lang="el-GR" sz="2400" b="0" dirty="0">
                <a:solidFill>
                  <a:srgbClr val="0000FF"/>
                </a:solidFill>
                <a:latin typeface="+mn-lt"/>
              </a:rPr>
              <a:t>Ω</a:t>
            </a:r>
            <a:r>
              <a:rPr lang="de-DE" sz="2400" b="0" baseline="30000" dirty="0">
                <a:solidFill>
                  <a:srgbClr val="0000FF"/>
                </a:solidFill>
                <a:latin typeface="+mn-lt"/>
              </a:rPr>
              <a:t>2</a:t>
            </a:r>
            <a:r>
              <a:rPr lang="de-DE" sz="2400" b="0" dirty="0">
                <a:solidFill>
                  <a:srgbClr val="0000FF"/>
                </a:solidFill>
                <a:latin typeface="+mn-lt"/>
              </a:rPr>
              <a:t> </a:t>
            </a:r>
            <a:r>
              <a:rPr lang="de-DE" sz="2400" dirty="0">
                <a:solidFill>
                  <a:srgbClr val="0000FF"/>
                </a:solidFill>
                <a:latin typeface="+mn-lt"/>
              </a:rPr>
              <a:t>M</a:t>
            </a:r>
            <a:r>
              <a:rPr lang="de-DE" sz="2400" b="0" dirty="0">
                <a:latin typeface="+mn-lt"/>
              </a:rPr>
              <a:t>)</a:t>
            </a:r>
            <a:r>
              <a:rPr lang="de-DE" sz="2400" dirty="0">
                <a:latin typeface="+mn-lt"/>
              </a:rPr>
              <a:t> +</a:t>
            </a:r>
            <a:r>
              <a:rPr lang="de-DE" sz="2400" b="0" dirty="0">
                <a:latin typeface="+mn-lt"/>
              </a:rPr>
              <a:t> j</a:t>
            </a:r>
            <a:r>
              <a:rPr lang="el-GR" sz="2400" b="0" dirty="0">
                <a:solidFill>
                  <a:srgbClr val="0000FF"/>
                </a:solidFill>
                <a:latin typeface="+mn-lt"/>
              </a:rPr>
              <a:t>Ω</a:t>
            </a:r>
            <a:r>
              <a:rPr lang="de-DE" sz="2400" b="0" dirty="0">
                <a:solidFill>
                  <a:srgbClr val="0000FF"/>
                </a:solidFill>
                <a:latin typeface="+mn-lt"/>
              </a:rPr>
              <a:t> </a:t>
            </a:r>
            <a:r>
              <a:rPr lang="de-DE" sz="2400" b="0" dirty="0">
                <a:latin typeface="+mn-lt"/>
              </a:rPr>
              <a:t>( </a:t>
            </a:r>
            <a:r>
              <a:rPr lang="de-DE" sz="2400" dirty="0">
                <a:solidFill>
                  <a:srgbClr val="0000FF"/>
                </a:solidFill>
                <a:latin typeface="+mn-lt"/>
              </a:rPr>
              <a:t>D</a:t>
            </a:r>
            <a:r>
              <a:rPr lang="de-DE" sz="2400" dirty="0">
                <a:latin typeface="+mn-lt"/>
              </a:rPr>
              <a:t> </a:t>
            </a:r>
            <a:r>
              <a:rPr lang="de-DE" sz="2400" b="0" dirty="0">
                <a:solidFill>
                  <a:srgbClr val="0000FF"/>
                </a:solidFill>
                <a:latin typeface="+mn-lt"/>
              </a:rPr>
              <a:t>(</a:t>
            </a:r>
            <a:r>
              <a:rPr lang="el-GR" sz="2400" b="0" dirty="0">
                <a:solidFill>
                  <a:srgbClr val="0000FF"/>
                </a:solidFill>
                <a:latin typeface="+mn-lt"/>
              </a:rPr>
              <a:t>Ω</a:t>
            </a:r>
            <a:r>
              <a:rPr lang="de-DE" sz="2400" b="0" dirty="0">
                <a:solidFill>
                  <a:srgbClr val="0000FF"/>
                </a:solidFill>
                <a:latin typeface="+mn-lt"/>
              </a:rPr>
              <a:t>) </a:t>
            </a:r>
            <a:r>
              <a:rPr lang="de-DE" sz="2400" dirty="0">
                <a:latin typeface="+mn-lt"/>
              </a:rPr>
              <a:t>+ </a:t>
            </a:r>
            <a:r>
              <a:rPr lang="de-DE" sz="2400" dirty="0">
                <a:solidFill>
                  <a:srgbClr val="0000FF"/>
                </a:solidFill>
                <a:latin typeface="+mn-lt"/>
              </a:rPr>
              <a:t>G </a:t>
            </a:r>
            <a:r>
              <a:rPr lang="de-DE" sz="2400" b="0" dirty="0">
                <a:solidFill>
                  <a:srgbClr val="0000FF"/>
                </a:solidFill>
                <a:latin typeface="+mn-lt"/>
              </a:rPr>
              <a:t>(</a:t>
            </a:r>
            <a:r>
              <a:rPr lang="el-GR" sz="2400" b="0" dirty="0">
                <a:solidFill>
                  <a:srgbClr val="0000FF"/>
                </a:solidFill>
                <a:latin typeface="+mn-lt"/>
              </a:rPr>
              <a:t>Ω</a:t>
            </a:r>
            <a:r>
              <a:rPr lang="de-DE" sz="2400" b="0" dirty="0">
                <a:solidFill>
                  <a:srgbClr val="0000FF"/>
                </a:solidFill>
                <a:latin typeface="+mn-lt"/>
              </a:rPr>
              <a:t>)) </a:t>
            </a:r>
            <a:r>
              <a:rPr lang="de-DE" sz="2400" dirty="0">
                <a:solidFill>
                  <a:srgbClr val="00B050"/>
                </a:solidFill>
                <a:latin typeface="+mn-lt"/>
              </a:rPr>
              <a:t>x</a:t>
            </a:r>
            <a:r>
              <a:rPr lang="de-DE" sz="2400" dirty="0">
                <a:latin typeface="+mn-lt"/>
              </a:rPr>
              <a:t>  =  </a:t>
            </a:r>
            <a:r>
              <a:rPr lang="de-DE" sz="2400" dirty="0">
                <a:solidFill>
                  <a:srgbClr val="FF0000"/>
                </a:solidFill>
                <a:latin typeface="+mn-lt"/>
              </a:rPr>
              <a:t>U</a:t>
            </a:r>
            <a:r>
              <a:rPr lang="de-DE" sz="2400" dirty="0">
                <a:latin typeface="+mn-lt"/>
              </a:rPr>
              <a:t> </a:t>
            </a:r>
            <a:r>
              <a:rPr lang="el-GR" sz="2400" b="0" dirty="0">
                <a:solidFill>
                  <a:srgbClr val="0000FF"/>
                </a:solidFill>
                <a:latin typeface="+mn-lt"/>
              </a:rPr>
              <a:t>Ω</a:t>
            </a:r>
            <a:r>
              <a:rPr lang="de-DE" sz="2400" b="0" baseline="30000" dirty="0">
                <a:solidFill>
                  <a:srgbClr val="0000FF"/>
                </a:solidFill>
                <a:latin typeface="+mn-lt"/>
              </a:rPr>
              <a:t>2</a:t>
            </a:r>
            <a:r>
              <a:rPr lang="de-DE" sz="2400" dirty="0">
                <a:latin typeface="+mn-lt"/>
              </a:rPr>
              <a:t> </a:t>
            </a:r>
            <a:r>
              <a:rPr lang="de-DE" sz="2400" dirty="0" err="1">
                <a:solidFill>
                  <a:srgbClr val="FF0000"/>
                </a:solidFill>
                <a:latin typeface="+mn-lt"/>
              </a:rPr>
              <a:t>F</a:t>
            </a:r>
            <a:r>
              <a:rPr lang="de-DE" sz="2400" baseline="-25000" dirty="0" err="1">
                <a:solidFill>
                  <a:srgbClr val="FF0000"/>
                </a:solidFill>
                <a:latin typeface="+mn-lt"/>
              </a:rPr>
              <a:t>i</a:t>
            </a:r>
            <a:endParaRPr lang="de-DE" sz="2400" dirty="0">
              <a:solidFill>
                <a:srgbClr val="FF0000"/>
              </a:solidFill>
              <a:latin typeface="+mn-lt"/>
            </a:endParaRPr>
          </a:p>
        </p:txBody>
      </p:sp>
      <p:sp>
        <p:nvSpPr>
          <p:cNvPr id="10" name="Rechteck 9">
            <a:extLst>
              <a:ext uri="{FF2B5EF4-FFF2-40B4-BE49-F238E27FC236}">
                <a16:creationId xmlns:a16="http://schemas.microsoft.com/office/drawing/2014/main" id="{7ED1059C-F1E0-A3A9-C369-F6B8FE2DD14D}"/>
              </a:ext>
            </a:extLst>
          </p:cNvPr>
          <p:cNvSpPr/>
          <p:nvPr/>
        </p:nvSpPr>
        <p:spPr>
          <a:xfrm>
            <a:off x="1943694" y="4917255"/>
            <a:ext cx="8582799" cy="4682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F97B0DDF-C410-F9F1-657D-F9BD057EF524}"/>
              </a:ext>
            </a:extLst>
          </p:cNvPr>
          <p:cNvSpPr>
            <a:spLocks noGrp="1" noChangeArrowheads="1"/>
          </p:cNvSpPr>
          <p:nvPr>
            <p:ph type="title"/>
          </p:nvPr>
        </p:nvSpPr>
        <p:spPr>
          <a:xfrm>
            <a:off x="1198853" y="306389"/>
            <a:ext cx="10041802" cy="838200"/>
          </a:xfrm>
        </p:spPr>
        <p:txBody>
          <a:bodyPr/>
          <a:lstStyle/>
          <a:p>
            <a:r>
              <a:rPr lang="de-DE" altLang="de-DE" sz="2400" dirty="0">
                <a:solidFill>
                  <a:srgbClr val="0000FF"/>
                </a:solidFill>
              </a:rPr>
              <a:t>Modelling </a:t>
            </a:r>
            <a:r>
              <a:rPr lang="de-DE" altLang="de-DE" sz="2400" dirty="0" err="1">
                <a:solidFill>
                  <a:srgbClr val="0000FF"/>
                </a:solidFill>
              </a:rPr>
              <a:t>of</a:t>
            </a:r>
            <a:r>
              <a:rPr lang="de-DE" altLang="de-DE" sz="2400" dirty="0">
                <a:solidFill>
                  <a:srgbClr val="0000FF"/>
                </a:solidFill>
              </a:rPr>
              <a:t> </a:t>
            </a:r>
            <a:r>
              <a:rPr lang="de-DE" altLang="de-DE" sz="2400" dirty="0" err="1">
                <a:solidFill>
                  <a:srgbClr val="0000FF"/>
                </a:solidFill>
              </a:rPr>
              <a:t>the</a:t>
            </a:r>
            <a:r>
              <a:rPr lang="de-DE" altLang="de-DE" sz="2400" dirty="0">
                <a:solidFill>
                  <a:srgbClr val="0000FF"/>
                </a:solidFill>
              </a:rPr>
              <a:t> </a:t>
            </a:r>
            <a:r>
              <a:rPr lang="de-DE" altLang="de-DE" sz="2400" dirty="0" err="1">
                <a:solidFill>
                  <a:srgbClr val="0000FF"/>
                </a:solidFill>
              </a:rPr>
              <a:t>Vertical</a:t>
            </a:r>
            <a:r>
              <a:rPr lang="de-DE" altLang="de-DE" sz="2400" dirty="0">
                <a:solidFill>
                  <a:srgbClr val="0000FF"/>
                </a:solidFill>
              </a:rPr>
              <a:t> </a:t>
            </a:r>
            <a:r>
              <a:rPr lang="de-DE" altLang="de-DE" sz="2400" dirty="0" err="1">
                <a:solidFill>
                  <a:srgbClr val="0000FF"/>
                </a:solidFill>
              </a:rPr>
              <a:t>Reactor</a:t>
            </a:r>
            <a:r>
              <a:rPr lang="de-DE" altLang="de-DE" sz="2400" dirty="0">
                <a:solidFill>
                  <a:srgbClr val="0000FF"/>
                </a:solidFill>
              </a:rPr>
              <a:t> </a:t>
            </a:r>
            <a:r>
              <a:rPr lang="de-DE" altLang="de-DE" sz="2400" dirty="0" err="1">
                <a:solidFill>
                  <a:srgbClr val="0000FF"/>
                </a:solidFill>
              </a:rPr>
              <a:t>Coolant</a:t>
            </a:r>
            <a:r>
              <a:rPr lang="de-DE" altLang="de-DE" sz="2400" dirty="0">
                <a:solidFill>
                  <a:srgbClr val="0000FF"/>
                </a:solidFill>
              </a:rPr>
              <a:t> Pump </a:t>
            </a:r>
            <a:r>
              <a:rPr lang="de-DE" altLang="de-DE" sz="2400" dirty="0" err="1">
                <a:solidFill>
                  <a:srgbClr val="0000FF"/>
                </a:solidFill>
              </a:rPr>
              <a:t>with</a:t>
            </a:r>
            <a:r>
              <a:rPr lang="de-DE" altLang="de-DE" sz="2400" dirty="0">
                <a:solidFill>
                  <a:srgbClr val="0000FF"/>
                </a:solidFill>
              </a:rPr>
              <a:t> Interactions</a:t>
            </a:r>
            <a:br>
              <a:rPr lang="de-DE" altLang="de-DE" sz="2400" dirty="0">
                <a:solidFill>
                  <a:srgbClr val="0000FF"/>
                </a:solidFill>
              </a:rPr>
            </a:br>
            <a:r>
              <a:rPr lang="de-DE" altLang="de-DE" sz="2400" b="0" dirty="0" err="1"/>
              <a:t>Equations</a:t>
            </a:r>
            <a:r>
              <a:rPr lang="de-DE" altLang="de-DE" sz="2400" b="0" dirty="0"/>
              <a:t> </a:t>
            </a:r>
            <a:r>
              <a:rPr lang="de-DE" altLang="de-DE" sz="2400" b="0" dirty="0" err="1"/>
              <a:t>of</a:t>
            </a:r>
            <a:r>
              <a:rPr lang="de-DE" altLang="de-DE" sz="2400" b="0" dirty="0"/>
              <a:t> Motion – Rotor </a:t>
            </a:r>
            <a:r>
              <a:rPr lang="de-DE" altLang="de-DE" sz="2400" b="0" dirty="0" err="1"/>
              <a:t>Structure</a:t>
            </a:r>
            <a:r>
              <a:rPr lang="de-DE" altLang="de-DE" sz="2400" b="0" dirty="0"/>
              <a:t> Interaction RSI </a:t>
            </a:r>
            <a:endParaRPr lang="en-GB" altLang="de-DE" sz="2400" b="0" dirty="0"/>
          </a:p>
        </p:txBody>
      </p:sp>
      <p:sp>
        <p:nvSpPr>
          <p:cNvPr id="39939" name="Content Placeholder 2">
            <a:extLst>
              <a:ext uri="{FF2B5EF4-FFF2-40B4-BE49-F238E27FC236}">
                <a16:creationId xmlns:a16="http://schemas.microsoft.com/office/drawing/2014/main" id="{0C5921A0-BBF6-5D6E-F74D-9568701C33DE}"/>
              </a:ext>
            </a:extLst>
          </p:cNvPr>
          <p:cNvSpPr txBox="1">
            <a:spLocks/>
          </p:cNvSpPr>
          <p:nvPr/>
        </p:nvSpPr>
        <p:spPr bwMode="auto">
          <a:xfrm>
            <a:off x="7134226" y="1836739"/>
            <a:ext cx="3533775" cy="338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90000"/>
              </a:lnSpc>
              <a:spcBef>
                <a:spcPts val="1000"/>
              </a:spcBef>
              <a:spcAft>
                <a:spcPts val="600"/>
              </a:spcAft>
              <a:buClr>
                <a:srgbClr val="1B5CA5"/>
              </a:buClr>
              <a:buNone/>
            </a:pPr>
            <a:r>
              <a:rPr lang="de-CH" altLang="de-DE" b="0">
                <a:solidFill>
                  <a:srgbClr val="0000FF"/>
                </a:solidFill>
              </a:rPr>
              <a:t>FRFs </a:t>
            </a:r>
            <a:r>
              <a:rPr lang="de-CH" altLang="de-DE" b="0"/>
              <a:t>can be presented by means of </a:t>
            </a:r>
            <a:r>
              <a:rPr lang="de-CH" altLang="de-DE" b="0">
                <a:solidFill>
                  <a:srgbClr val="0000FF"/>
                </a:solidFill>
              </a:rPr>
              <a:t>natural frequencies, mode shapes </a:t>
            </a:r>
            <a:r>
              <a:rPr lang="de-CH" altLang="de-DE" b="0"/>
              <a:t>and</a:t>
            </a:r>
            <a:r>
              <a:rPr lang="de-CH" altLang="de-DE" b="0">
                <a:solidFill>
                  <a:srgbClr val="0000FF"/>
                </a:solidFill>
              </a:rPr>
              <a:t> modal damping values </a:t>
            </a:r>
            <a:r>
              <a:rPr lang="de-CH" altLang="de-DE" b="0"/>
              <a:t>and the </a:t>
            </a:r>
            <a:r>
              <a:rPr lang="de-CH" altLang="de-DE" b="0">
                <a:solidFill>
                  <a:srgbClr val="FF0000"/>
                </a:solidFill>
              </a:rPr>
              <a:t>frequency of excitation </a:t>
            </a:r>
            <a:r>
              <a:rPr lang="el-GR" altLang="de-DE" b="0">
                <a:solidFill>
                  <a:srgbClr val="FF0000"/>
                </a:solidFill>
                <a:latin typeface="Times New Roman" panose="02020603050405020304" pitchFamily="18" charset="0"/>
                <a:cs typeface="Times New Roman" panose="02020603050405020304" pitchFamily="18" charset="0"/>
              </a:rPr>
              <a:t>Ω</a:t>
            </a:r>
            <a:r>
              <a:rPr lang="de-DE" altLang="de-DE" b="0">
                <a:solidFill>
                  <a:srgbClr val="FF0000"/>
                </a:solidFill>
                <a:latin typeface="Times New Roman" panose="02020603050405020304" pitchFamily="18" charset="0"/>
                <a:cs typeface="Times New Roman" panose="02020603050405020304" pitchFamily="18" charset="0"/>
              </a:rPr>
              <a:t>.</a:t>
            </a:r>
            <a:endParaRPr lang="de-CH" altLang="de-DE" b="0">
              <a:solidFill>
                <a:srgbClr val="FF0000"/>
              </a:solidFill>
            </a:endParaRPr>
          </a:p>
          <a:p>
            <a:pPr eaLnBrk="1" hangingPunct="1">
              <a:lnSpc>
                <a:spcPct val="90000"/>
              </a:lnSpc>
              <a:spcBef>
                <a:spcPts val="1000"/>
              </a:spcBef>
              <a:spcAft>
                <a:spcPts val="600"/>
              </a:spcAft>
              <a:buClr>
                <a:srgbClr val="1B5CA5"/>
              </a:buClr>
              <a:buNone/>
            </a:pPr>
            <a:endParaRPr lang="de-CH" altLang="de-DE" b="0"/>
          </a:p>
          <a:p>
            <a:pPr eaLnBrk="1" hangingPunct="1">
              <a:lnSpc>
                <a:spcPct val="90000"/>
              </a:lnSpc>
              <a:spcBef>
                <a:spcPts val="1000"/>
              </a:spcBef>
              <a:spcAft>
                <a:spcPts val="600"/>
              </a:spcAft>
              <a:buClr>
                <a:srgbClr val="1B5CA5"/>
              </a:buClr>
              <a:buNone/>
            </a:pPr>
            <a:endParaRPr lang="de-CH" altLang="de-DE" b="0"/>
          </a:p>
          <a:p>
            <a:pPr eaLnBrk="1" hangingPunct="1">
              <a:lnSpc>
                <a:spcPct val="90000"/>
              </a:lnSpc>
              <a:spcBef>
                <a:spcPts val="1000"/>
              </a:spcBef>
              <a:spcAft>
                <a:spcPts val="600"/>
              </a:spcAft>
              <a:buClr>
                <a:srgbClr val="1B5CA5"/>
              </a:buClr>
              <a:buNone/>
            </a:pPr>
            <a:r>
              <a:rPr lang="de-CH" altLang="de-DE" b="0"/>
              <a:t>They can be measured or calculated by means of the Finite Element Method. </a:t>
            </a:r>
            <a:endParaRPr lang="de-CH" altLang="de-DE"/>
          </a:p>
        </p:txBody>
      </p:sp>
      <p:sp>
        <p:nvSpPr>
          <p:cNvPr id="3" name="Content Placeholder 2">
            <a:extLst>
              <a:ext uri="{FF2B5EF4-FFF2-40B4-BE49-F238E27FC236}">
                <a16:creationId xmlns:a16="http://schemas.microsoft.com/office/drawing/2014/main" id="{2D401590-60D4-E525-C1A9-1F094194DCD6}"/>
              </a:ext>
            </a:extLst>
          </p:cNvPr>
          <p:cNvSpPr>
            <a:spLocks noGrp="1"/>
          </p:cNvSpPr>
          <p:nvPr>
            <p:ph idx="1"/>
          </p:nvPr>
        </p:nvSpPr>
        <p:spPr>
          <a:xfrm>
            <a:off x="1795463" y="1725613"/>
            <a:ext cx="3168650" cy="4356100"/>
          </a:xfrm>
          <a:solidFill>
            <a:schemeClr val="accent3"/>
          </a:solidFill>
        </p:spPr>
        <p:txBody>
          <a:bodyPr vert="horz" wrap="square" lIns="0" tIns="72000" rIns="0" bIns="36000" numCol="1" anchor="t" anchorCtr="0" compatLnSpc="1">
            <a:prstTxWarp prst="textNoShape">
              <a:avLst/>
            </a:prstTxWarp>
            <a:spAutoFit/>
          </a:bodyPr>
          <a:lstStyle/>
          <a:p>
            <a:pPr marL="0" indent="0" eaLnBrk="1" hangingPunct="1">
              <a:buNone/>
              <a:defRPr/>
            </a:pPr>
            <a:r>
              <a:rPr lang="de-CH" dirty="0"/>
              <a:t>The</a:t>
            </a:r>
            <a:r>
              <a:rPr lang="de-CH" b="1" dirty="0">
                <a:solidFill>
                  <a:srgbClr val="0000FF"/>
                </a:solidFill>
              </a:rPr>
              <a:t> </a:t>
            </a:r>
            <a:r>
              <a:rPr lang="de-CH" dirty="0">
                <a:solidFill>
                  <a:srgbClr val="0000FF"/>
                </a:solidFill>
              </a:rPr>
              <a:t>Pump </a:t>
            </a:r>
            <a:r>
              <a:rPr lang="de-CH" dirty="0" err="1">
                <a:solidFill>
                  <a:srgbClr val="0000FF"/>
                </a:solidFill>
              </a:rPr>
              <a:t>casing</a:t>
            </a:r>
            <a:r>
              <a:rPr lang="de-CH" dirty="0">
                <a:solidFill>
                  <a:srgbClr val="0000FF"/>
                </a:solidFill>
              </a:rPr>
              <a:t> </a:t>
            </a:r>
            <a:r>
              <a:rPr lang="de-CH" dirty="0" err="1">
                <a:solidFill>
                  <a:srgbClr val="0000FF"/>
                </a:solidFill>
              </a:rPr>
              <a:t>and</a:t>
            </a:r>
            <a:r>
              <a:rPr lang="de-CH" dirty="0">
                <a:solidFill>
                  <a:srgbClr val="0000FF"/>
                </a:solidFill>
              </a:rPr>
              <a:t> </a:t>
            </a:r>
            <a:r>
              <a:rPr lang="de-CH" dirty="0" err="1">
                <a:solidFill>
                  <a:srgbClr val="0000FF"/>
                </a:solidFill>
              </a:rPr>
              <a:t>the</a:t>
            </a:r>
            <a:r>
              <a:rPr lang="de-CH" dirty="0">
                <a:solidFill>
                  <a:srgbClr val="0000FF"/>
                </a:solidFill>
              </a:rPr>
              <a:t> </a:t>
            </a:r>
            <a:r>
              <a:rPr lang="de-CH" dirty="0" err="1">
                <a:solidFill>
                  <a:srgbClr val="0000FF"/>
                </a:solidFill>
              </a:rPr>
              <a:t>pipes</a:t>
            </a:r>
            <a:r>
              <a:rPr lang="de-CH" dirty="0">
                <a:solidFill>
                  <a:srgbClr val="0000FF"/>
                </a:solidFill>
              </a:rPr>
              <a:t> </a:t>
            </a:r>
            <a:r>
              <a:rPr lang="de-CH" dirty="0" err="1"/>
              <a:t>interact</a:t>
            </a:r>
            <a:r>
              <a:rPr lang="de-CH" dirty="0"/>
              <a:t> with </a:t>
            </a:r>
            <a:r>
              <a:rPr lang="de-CH" dirty="0" err="1"/>
              <a:t>the</a:t>
            </a:r>
            <a:r>
              <a:rPr lang="de-CH" dirty="0"/>
              <a:t> pump </a:t>
            </a:r>
            <a:r>
              <a:rPr lang="de-CH" dirty="0" err="1"/>
              <a:t>shaft</a:t>
            </a:r>
            <a:r>
              <a:rPr lang="de-CH" dirty="0"/>
              <a:t> at </a:t>
            </a:r>
            <a:r>
              <a:rPr lang="de-CH" dirty="0" err="1"/>
              <a:t>several</a:t>
            </a:r>
            <a:r>
              <a:rPr lang="de-CH" dirty="0"/>
              <a:t> </a:t>
            </a:r>
            <a:r>
              <a:rPr lang="de-CH" dirty="0" err="1"/>
              <a:t>locations</a:t>
            </a:r>
            <a:r>
              <a:rPr lang="de-CH" dirty="0"/>
              <a:t> (</a:t>
            </a:r>
            <a:r>
              <a:rPr lang="de-CH" sz="2400" dirty="0">
                <a:solidFill>
                  <a:srgbClr val="FF0000"/>
                </a:solidFill>
              </a:rPr>
              <a:t>x</a:t>
            </a:r>
            <a:r>
              <a:rPr lang="de-CH" dirty="0"/>
              <a:t>): Fluid </a:t>
            </a:r>
            <a:r>
              <a:rPr lang="de-CH" dirty="0" err="1"/>
              <a:t>Bearings</a:t>
            </a:r>
            <a:r>
              <a:rPr lang="de-CH" dirty="0"/>
              <a:t>, </a:t>
            </a:r>
            <a:r>
              <a:rPr lang="de-CH" dirty="0" err="1"/>
              <a:t>Impeller</a:t>
            </a:r>
            <a:r>
              <a:rPr lang="de-CH" dirty="0"/>
              <a:t>, etc.</a:t>
            </a:r>
          </a:p>
          <a:p>
            <a:pPr marL="0" indent="0" eaLnBrk="1" hangingPunct="1">
              <a:buNone/>
              <a:defRPr/>
            </a:pPr>
            <a:endParaRPr lang="de-CH" dirty="0"/>
          </a:p>
          <a:p>
            <a:pPr marL="0" indent="0" eaLnBrk="1" hangingPunct="1">
              <a:buNone/>
              <a:defRPr/>
            </a:pPr>
            <a:endParaRPr lang="de-CH" dirty="0"/>
          </a:p>
          <a:p>
            <a:pPr marL="0" indent="0" eaLnBrk="1" hangingPunct="1">
              <a:buNone/>
              <a:defRPr/>
            </a:pPr>
            <a:r>
              <a:rPr lang="de-CH" dirty="0"/>
              <a:t>The </a:t>
            </a:r>
            <a:r>
              <a:rPr lang="de-CH" dirty="0" err="1"/>
              <a:t>dynamic</a:t>
            </a:r>
            <a:r>
              <a:rPr lang="de-CH" dirty="0"/>
              <a:t> </a:t>
            </a:r>
            <a:r>
              <a:rPr lang="de-CH" dirty="0" err="1"/>
              <a:t>behavior</a:t>
            </a:r>
            <a:r>
              <a:rPr lang="de-CH" dirty="0"/>
              <a:t> </a:t>
            </a:r>
            <a:r>
              <a:rPr lang="de-CH" dirty="0" err="1"/>
              <a:t>of</a:t>
            </a:r>
            <a:r>
              <a:rPr lang="de-CH" dirty="0"/>
              <a:t> </a:t>
            </a:r>
            <a:r>
              <a:rPr lang="de-CH" dirty="0" err="1"/>
              <a:t>the</a:t>
            </a:r>
            <a:r>
              <a:rPr lang="de-CH" dirty="0"/>
              <a:t> Pump </a:t>
            </a:r>
            <a:r>
              <a:rPr lang="de-CH" dirty="0" err="1"/>
              <a:t>casing</a:t>
            </a:r>
            <a:r>
              <a:rPr lang="de-CH" dirty="0"/>
              <a:t> </a:t>
            </a:r>
            <a:r>
              <a:rPr lang="de-CH" dirty="0" err="1"/>
              <a:t>and</a:t>
            </a:r>
            <a:r>
              <a:rPr lang="de-CH" dirty="0"/>
              <a:t> </a:t>
            </a:r>
            <a:r>
              <a:rPr lang="de-CH" dirty="0" err="1"/>
              <a:t>the</a:t>
            </a:r>
            <a:r>
              <a:rPr lang="de-CH" dirty="0"/>
              <a:t> </a:t>
            </a:r>
            <a:r>
              <a:rPr lang="de-CH" dirty="0" err="1"/>
              <a:t>pipes</a:t>
            </a:r>
            <a:r>
              <a:rPr lang="de-CH" dirty="0"/>
              <a:t> </a:t>
            </a:r>
            <a:r>
              <a:rPr lang="de-CH" dirty="0" err="1"/>
              <a:t>can</a:t>
            </a:r>
            <a:r>
              <a:rPr lang="de-CH" dirty="0"/>
              <a:t> </a:t>
            </a:r>
            <a:r>
              <a:rPr lang="de-CH" dirty="0" err="1"/>
              <a:t>be</a:t>
            </a:r>
            <a:r>
              <a:rPr lang="de-CH" dirty="0"/>
              <a:t> </a:t>
            </a:r>
            <a:r>
              <a:rPr lang="de-CH" dirty="0" err="1"/>
              <a:t>expressed</a:t>
            </a:r>
            <a:r>
              <a:rPr lang="de-CH" dirty="0"/>
              <a:t> </a:t>
            </a:r>
            <a:r>
              <a:rPr lang="de-CH" dirty="0" err="1"/>
              <a:t>by</a:t>
            </a:r>
            <a:r>
              <a:rPr lang="de-CH" dirty="0"/>
              <a:t> </a:t>
            </a:r>
            <a:r>
              <a:rPr lang="de-CH" dirty="0" err="1">
                <a:solidFill>
                  <a:srgbClr val="0000FF"/>
                </a:solidFill>
              </a:rPr>
              <a:t>Frequency</a:t>
            </a:r>
            <a:r>
              <a:rPr lang="de-CH" dirty="0"/>
              <a:t> </a:t>
            </a:r>
            <a:r>
              <a:rPr lang="de-CH" dirty="0">
                <a:solidFill>
                  <a:srgbClr val="0000FF"/>
                </a:solidFill>
              </a:rPr>
              <a:t>Response </a:t>
            </a:r>
            <a:r>
              <a:rPr lang="de-CH" dirty="0" err="1">
                <a:solidFill>
                  <a:srgbClr val="0000FF"/>
                </a:solidFill>
              </a:rPr>
              <a:t>Functions</a:t>
            </a:r>
            <a:r>
              <a:rPr lang="de-CH" dirty="0">
                <a:solidFill>
                  <a:srgbClr val="0000FF"/>
                </a:solidFill>
              </a:rPr>
              <a:t> FRFs</a:t>
            </a:r>
            <a:r>
              <a:rPr lang="de-CH" dirty="0"/>
              <a:t>, e.g. </a:t>
            </a:r>
            <a:r>
              <a:rPr lang="de-CH" dirty="0" err="1"/>
              <a:t>by</a:t>
            </a:r>
            <a:r>
              <a:rPr lang="de-CH" dirty="0"/>
              <a:t> </a:t>
            </a:r>
            <a:r>
              <a:rPr lang="de-CH" dirty="0" err="1"/>
              <a:t>H</a:t>
            </a:r>
            <a:r>
              <a:rPr lang="de-CH" baseline="-25000" dirty="0" err="1">
                <a:solidFill>
                  <a:srgbClr val="00B050"/>
                </a:solidFill>
              </a:rPr>
              <a:t>n</a:t>
            </a:r>
            <a:r>
              <a:rPr lang="de-CH" baseline="-25000" dirty="0" err="1">
                <a:solidFill>
                  <a:srgbClr val="FF0000"/>
                </a:solidFill>
              </a:rPr>
              <a:t>m</a:t>
            </a:r>
            <a:r>
              <a:rPr lang="de-CH" dirty="0"/>
              <a:t> (</a:t>
            </a:r>
            <a:r>
              <a:rPr lang="de-CH" dirty="0" err="1"/>
              <a:t>see</a:t>
            </a:r>
            <a:r>
              <a:rPr lang="de-CH" dirty="0"/>
              <a:t> </a:t>
            </a:r>
            <a:r>
              <a:rPr lang="de-CH" dirty="0" err="1"/>
              <a:t>next</a:t>
            </a:r>
            <a:r>
              <a:rPr lang="de-CH" dirty="0"/>
              <a:t> </a:t>
            </a:r>
            <a:r>
              <a:rPr lang="de-CH" dirty="0" err="1"/>
              <a:t>figure</a:t>
            </a:r>
            <a:r>
              <a:rPr lang="de-CH" dirty="0"/>
              <a:t>).</a:t>
            </a:r>
          </a:p>
        </p:txBody>
      </p:sp>
      <p:sp>
        <p:nvSpPr>
          <p:cNvPr id="39941" name="Textfeld 1">
            <a:extLst>
              <a:ext uri="{FF2B5EF4-FFF2-40B4-BE49-F238E27FC236}">
                <a16:creationId xmlns:a16="http://schemas.microsoft.com/office/drawing/2014/main" id="{53EBC111-7D36-5BAD-01B8-96F5B6F51958}"/>
              </a:ext>
            </a:extLst>
          </p:cNvPr>
          <p:cNvSpPr txBox="1">
            <a:spLocks noChangeArrowheads="1"/>
          </p:cNvSpPr>
          <p:nvPr/>
        </p:nvSpPr>
        <p:spPr bwMode="auto">
          <a:xfrm>
            <a:off x="8805863" y="6318251"/>
            <a:ext cx="16129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FontTx/>
              <a:buNone/>
            </a:pPr>
            <a:r>
              <a:rPr lang="de-DE" altLang="de-DE" sz="1200">
                <a:cs typeface="Arial" panose="020B0604020202020204" pitchFamily="34" charset="0"/>
              </a:rPr>
              <a:t>                                 </a:t>
            </a:r>
          </a:p>
        </p:txBody>
      </p:sp>
      <p:grpSp>
        <p:nvGrpSpPr>
          <p:cNvPr id="39942" name="Gruppieren 1">
            <a:extLst>
              <a:ext uri="{FF2B5EF4-FFF2-40B4-BE49-F238E27FC236}">
                <a16:creationId xmlns:a16="http://schemas.microsoft.com/office/drawing/2014/main" id="{0A6D34A0-DD40-7319-8E81-2C6ED6092324}"/>
              </a:ext>
            </a:extLst>
          </p:cNvPr>
          <p:cNvGrpSpPr>
            <a:grpSpLocks/>
          </p:cNvGrpSpPr>
          <p:nvPr/>
        </p:nvGrpSpPr>
        <p:grpSpPr bwMode="auto">
          <a:xfrm>
            <a:off x="5014913" y="1420814"/>
            <a:ext cx="1841500" cy="4567237"/>
            <a:chOff x="3267075" y="1468438"/>
            <a:chExt cx="1841500" cy="4567237"/>
          </a:xfrm>
        </p:grpSpPr>
        <p:pic>
          <p:nvPicPr>
            <p:cNvPr id="39943" name="Picture 10" descr="RUV_070629">
              <a:extLst>
                <a:ext uri="{FF2B5EF4-FFF2-40B4-BE49-F238E27FC236}">
                  <a16:creationId xmlns:a16="http://schemas.microsoft.com/office/drawing/2014/main" id="{FBC3F450-1C5F-C2F7-8675-8CBE48D0CF5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7075" y="1468438"/>
              <a:ext cx="1841500" cy="4567237"/>
            </a:xfrm>
            <a:prstGeom prst="rect">
              <a:avLst/>
            </a:prstGeom>
            <a:noFill/>
            <a:ln>
              <a:noFill/>
            </a:ln>
            <a:effectLst>
              <a:outerShdw dist="35921" dir="2700000" algn="ctr" rotWithShape="0">
                <a:srgbClr val="DDDD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feld 4">
              <a:extLst>
                <a:ext uri="{FF2B5EF4-FFF2-40B4-BE49-F238E27FC236}">
                  <a16:creationId xmlns:a16="http://schemas.microsoft.com/office/drawing/2014/main" id="{C9FC9A53-BE63-F9F5-6163-B6996AA3260B}"/>
                </a:ext>
              </a:extLst>
            </p:cNvPr>
            <p:cNvSpPr txBox="1">
              <a:spLocks noChangeArrowheads="1"/>
            </p:cNvSpPr>
            <p:nvPr/>
          </p:nvSpPr>
          <p:spPr bwMode="auto">
            <a:xfrm>
              <a:off x="3848100" y="2438400"/>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Verdana" panose="020B0604030504040204" pitchFamily="34" charset="0"/>
                </a:defRPr>
              </a:lvl1pPr>
              <a:lvl2pPr marL="742950" indent="-285750">
                <a:defRPr b="1">
                  <a:solidFill>
                    <a:schemeClr val="tx1"/>
                  </a:solidFill>
                  <a:latin typeface="Verdana" panose="020B0604030504040204" pitchFamily="34" charset="0"/>
                </a:defRPr>
              </a:lvl2pPr>
              <a:lvl3pPr marL="1143000" indent="-228600">
                <a:defRPr b="1">
                  <a:solidFill>
                    <a:schemeClr val="tx1"/>
                  </a:solidFill>
                  <a:latin typeface="Verdana" panose="020B0604030504040204" pitchFamily="34" charset="0"/>
                </a:defRPr>
              </a:lvl3pPr>
              <a:lvl4pPr marL="1600200" indent="-228600">
                <a:defRPr b="1">
                  <a:solidFill>
                    <a:schemeClr val="tx1"/>
                  </a:solidFill>
                  <a:latin typeface="Verdana" panose="020B0604030504040204" pitchFamily="34" charset="0"/>
                </a:defRPr>
              </a:lvl4pPr>
              <a:lvl5pPr marL="2057400" indent="-228600">
                <a:defRPr b="1">
                  <a:solidFill>
                    <a:schemeClr val="tx1"/>
                  </a:solidFill>
                  <a:latin typeface="Verdana" panose="020B060403050404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defRPr>
              </a:lvl9pPr>
            </a:lstStyle>
            <a:p>
              <a:r>
                <a:rPr lang="de-DE" altLang="de-DE" sz="2400">
                  <a:solidFill>
                    <a:srgbClr val="FF0000"/>
                  </a:solidFill>
                </a:rPr>
                <a:t>x</a:t>
              </a:r>
            </a:p>
          </p:txBody>
        </p:sp>
        <p:sp>
          <p:nvSpPr>
            <p:cNvPr id="39945" name="Textfeld 5">
              <a:extLst>
                <a:ext uri="{FF2B5EF4-FFF2-40B4-BE49-F238E27FC236}">
                  <a16:creationId xmlns:a16="http://schemas.microsoft.com/office/drawing/2014/main" id="{8CCF58E6-B2D6-D809-F47F-53C72A5EF829}"/>
                </a:ext>
              </a:extLst>
            </p:cNvPr>
            <p:cNvSpPr txBox="1">
              <a:spLocks noChangeArrowheads="1"/>
            </p:cNvSpPr>
            <p:nvPr/>
          </p:nvSpPr>
          <p:spPr bwMode="auto">
            <a:xfrm>
              <a:off x="3848100" y="3176588"/>
              <a:ext cx="50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Verdana" panose="020B0604030504040204" pitchFamily="34" charset="0"/>
                </a:defRPr>
              </a:lvl1pPr>
              <a:lvl2pPr marL="742950" indent="-285750">
                <a:defRPr b="1">
                  <a:solidFill>
                    <a:schemeClr val="tx1"/>
                  </a:solidFill>
                  <a:latin typeface="Verdana" panose="020B0604030504040204" pitchFamily="34" charset="0"/>
                </a:defRPr>
              </a:lvl2pPr>
              <a:lvl3pPr marL="1143000" indent="-228600">
                <a:defRPr b="1">
                  <a:solidFill>
                    <a:schemeClr val="tx1"/>
                  </a:solidFill>
                  <a:latin typeface="Verdana" panose="020B0604030504040204" pitchFamily="34" charset="0"/>
                </a:defRPr>
              </a:lvl3pPr>
              <a:lvl4pPr marL="1600200" indent="-228600">
                <a:defRPr b="1">
                  <a:solidFill>
                    <a:schemeClr val="tx1"/>
                  </a:solidFill>
                  <a:latin typeface="Verdana" panose="020B0604030504040204" pitchFamily="34" charset="0"/>
                </a:defRPr>
              </a:lvl4pPr>
              <a:lvl5pPr marL="2057400" indent="-228600">
                <a:defRPr b="1">
                  <a:solidFill>
                    <a:schemeClr val="tx1"/>
                  </a:solidFill>
                  <a:latin typeface="Verdana" panose="020B060403050404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defRPr>
              </a:lvl9pPr>
            </a:lstStyle>
            <a:p>
              <a:r>
                <a:rPr lang="de-DE" altLang="de-DE" sz="2400">
                  <a:solidFill>
                    <a:srgbClr val="FF0000"/>
                  </a:solidFill>
                </a:rPr>
                <a:t>x</a:t>
              </a:r>
            </a:p>
          </p:txBody>
        </p:sp>
        <p:sp>
          <p:nvSpPr>
            <p:cNvPr id="39946" name="Textfeld 17">
              <a:extLst>
                <a:ext uri="{FF2B5EF4-FFF2-40B4-BE49-F238E27FC236}">
                  <a16:creationId xmlns:a16="http://schemas.microsoft.com/office/drawing/2014/main" id="{00BA741E-40D3-4B5D-97D4-2D335CE9DF20}"/>
                </a:ext>
              </a:extLst>
            </p:cNvPr>
            <p:cNvSpPr txBox="1">
              <a:spLocks noChangeArrowheads="1"/>
            </p:cNvSpPr>
            <p:nvPr/>
          </p:nvSpPr>
          <p:spPr bwMode="auto">
            <a:xfrm>
              <a:off x="3848100" y="5160963"/>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Verdana" panose="020B0604030504040204" pitchFamily="34" charset="0"/>
                </a:defRPr>
              </a:lvl1pPr>
              <a:lvl2pPr marL="742950" indent="-285750">
                <a:defRPr b="1">
                  <a:solidFill>
                    <a:schemeClr val="tx1"/>
                  </a:solidFill>
                  <a:latin typeface="Verdana" panose="020B0604030504040204" pitchFamily="34" charset="0"/>
                </a:defRPr>
              </a:lvl2pPr>
              <a:lvl3pPr marL="1143000" indent="-228600">
                <a:defRPr b="1">
                  <a:solidFill>
                    <a:schemeClr val="tx1"/>
                  </a:solidFill>
                  <a:latin typeface="Verdana" panose="020B0604030504040204" pitchFamily="34" charset="0"/>
                </a:defRPr>
              </a:lvl3pPr>
              <a:lvl4pPr marL="1600200" indent="-228600">
                <a:defRPr b="1">
                  <a:solidFill>
                    <a:schemeClr val="tx1"/>
                  </a:solidFill>
                  <a:latin typeface="Verdana" panose="020B0604030504040204" pitchFamily="34" charset="0"/>
                </a:defRPr>
              </a:lvl4pPr>
              <a:lvl5pPr marL="2057400" indent="-228600">
                <a:defRPr b="1">
                  <a:solidFill>
                    <a:schemeClr val="tx1"/>
                  </a:solidFill>
                  <a:latin typeface="Verdana" panose="020B060403050404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defRPr>
              </a:lvl9pPr>
            </a:lstStyle>
            <a:p>
              <a:r>
                <a:rPr lang="de-DE" altLang="de-DE" sz="2400">
                  <a:solidFill>
                    <a:srgbClr val="FF0000"/>
                  </a:solidFill>
                </a:rPr>
                <a:t>x</a:t>
              </a:r>
            </a:p>
          </p:txBody>
        </p:sp>
        <p:sp>
          <p:nvSpPr>
            <p:cNvPr id="39947" name="Textfeld 3">
              <a:extLst>
                <a:ext uri="{FF2B5EF4-FFF2-40B4-BE49-F238E27FC236}">
                  <a16:creationId xmlns:a16="http://schemas.microsoft.com/office/drawing/2014/main" id="{9353A1D7-67CE-FC43-40FB-59C3AF5BC8E6}"/>
                </a:ext>
              </a:extLst>
            </p:cNvPr>
            <p:cNvSpPr txBox="1">
              <a:spLocks noChangeArrowheads="1"/>
            </p:cNvSpPr>
            <p:nvPr/>
          </p:nvSpPr>
          <p:spPr bwMode="auto">
            <a:xfrm>
              <a:off x="3868738" y="2116138"/>
              <a:ext cx="390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Verdana" panose="020B0604030504040204" pitchFamily="34" charset="0"/>
                </a:defRPr>
              </a:lvl1pPr>
              <a:lvl2pPr marL="742950" indent="-285750">
                <a:defRPr b="1">
                  <a:solidFill>
                    <a:schemeClr val="tx1"/>
                  </a:solidFill>
                  <a:latin typeface="Verdana" panose="020B0604030504040204" pitchFamily="34" charset="0"/>
                </a:defRPr>
              </a:lvl2pPr>
              <a:lvl3pPr marL="1143000" indent="-228600">
                <a:defRPr b="1">
                  <a:solidFill>
                    <a:schemeClr val="tx1"/>
                  </a:solidFill>
                  <a:latin typeface="Verdana" panose="020B0604030504040204" pitchFamily="34" charset="0"/>
                </a:defRPr>
              </a:lvl3pPr>
              <a:lvl4pPr marL="1600200" indent="-228600">
                <a:defRPr b="1">
                  <a:solidFill>
                    <a:schemeClr val="tx1"/>
                  </a:solidFill>
                  <a:latin typeface="Verdana" panose="020B0604030504040204" pitchFamily="34" charset="0"/>
                </a:defRPr>
              </a:lvl4pPr>
              <a:lvl5pPr marL="2057400" indent="-228600">
                <a:defRPr b="1">
                  <a:solidFill>
                    <a:schemeClr val="tx1"/>
                  </a:solidFill>
                  <a:latin typeface="Verdana" panose="020B060403050404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defRPr>
              </a:lvl9pPr>
            </a:lstStyle>
            <a:p>
              <a:r>
                <a:rPr lang="de-DE" altLang="de-DE" sz="2400">
                  <a:solidFill>
                    <a:srgbClr val="FF0000"/>
                  </a:solidFill>
                </a:rPr>
                <a:t>x</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10" descr="RUV_070629">
            <a:extLst>
              <a:ext uri="{FF2B5EF4-FFF2-40B4-BE49-F238E27FC236}">
                <a16:creationId xmlns:a16="http://schemas.microsoft.com/office/drawing/2014/main" id="{BCE5C92D-9F6D-3C13-E287-DD0DC159310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5439" y="1127125"/>
            <a:ext cx="2441575" cy="4967288"/>
          </a:xfrm>
          <a:prstGeom prst="rect">
            <a:avLst/>
          </a:prstGeom>
          <a:noFill/>
          <a:ln>
            <a:noFill/>
          </a:ln>
          <a:effectLst>
            <a:outerShdw dist="35921" dir="2700000" algn="ctr" rotWithShape="0">
              <a:srgbClr val="DDDD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bgerundetes Rechteck 1">
            <a:extLst>
              <a:ext uri="{FF2B5EF4-FFF2-40B4-BE49-F238E27FC236}">
                <a16:creationId xmlns:a16="http://schemas.microsoft.com/office/drawing/2014/main" id="{A15C051B-7F5E-8DD5-CAD2-7029F6F75EA3}"/>
              </a:ext>
            </a:extLst>
          </p:cNvPr>
          <p:cNvSpPr/>
          <p:nvPr/>
        </p:nvSpPr>
        <p:spPr>
          <a:xfrm>
            <a:off x="4760496" y="1684423"/>
            <a:ext cx="733925" cy="613610"/>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 name="Rechteck 2">
            <a:extLst>
              <a:ext uri="{FF2B5EF4-FFF2-40B4-BE49-F238E27FC236}">
                <a16:creationId xmlns:a16="http://schemas.microsoft.com/office/drawing/2014/main" id="{22C8A2B4-722F-B45C-5B04-D69C211A19A2}"/>
              </a:ext>
            </a:extLst>
          </p:cNvPr>
          <p:cNvSpPr/>
          <p:nvPr/>
        </p:nvSpPr>
        <p:spPr>
          <a:xfrm>
            <a:off x="4567990" y="2463466"/>
            <a:ext cx="1070811" cy="544429"/>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 name="Rechteck 3">
            <a:extLst>
              <a:ext uri="{FF2B5EF4-FFF2-40B4-BE49-F238E27FC236}">
                <a16:creationId xmlns:a16="http://schemas.microsoft.com/office/drawing/2014/main" id="{4A9A1CC1-B849-AA2C-5670-1AE529A5233F}"/>
              </a:ext>
            </a:extLst>
          </p:cNvPr>
          <p:cNvSpPr/>
          <p:nvPr/>
        </p:nvSpPr>
        <p:spPr>
          <a:xfrm>
            <a:off x="4760496" y="3477126"/>
            <a:ext cx="745958" cy="13716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5" name="Rechteck 4">
            <a:extLst>
              <a:ext uri="{FF2B5EF4-FFF2-40B4-BE49-F238E27FC236}">
                <a16:creationId xmlns:a16="http://schemas.microsoft.com/office/drawing/2014/main" id="{9400725F-44A3-8269-B790-A621FFA2CD0C}"/>
              </a:ext>
            </a:extLst>
          </p:cNvPr>
          <p:cNvSpPr/>
          <p:nvPr/>
        </p:nvSpPr>
        <p:spPr>
          <a:xfrm>
            <a:off x="4995112" y="4848727"/>
            <a:ext cx="276727" cy="1022685"/>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400" dirty="0">
                <a:solidFill>
                  <a:srgbClr val="00B050"/>
                </a:solidFill>
              </a:rPr>
              <a:t>x</a:t>
            </a:r>
          </a:p>
        </p:txBody>
      </p:sp>
      <p:sp>
        <p:nvSpPr>
          <p:cNvPr id="6" name="Abgerundetes Rechteck 5">
            <a:extLst>
              <a:ext uri="{FF2B5EF4-FFF2-40B4-BE49-F238E27FC236}">
                <a16:creationId xmlns:a16="http://schemas.microsoft.com/office/drawing/2014/main" id="{92B1B3E7-E1AB-FA87-D790-3612C2274BBF}"/>
              </a:ext>
            </a:extLst>
          </p:cNvPr>
          <p:cNvSpPr/>
          <p:nvPr/>
        </p:nvSpPr>
        <p:spPr>
          <a:xfrm>
            <a:off x="4995112" y="3007894"/>
            <a:ext cx="276727" cy="469232"/>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400" dirty="0">
                <a:solidFill>
                  <a:srgbClr val="FF0000"/>
                </a:solidFill>
              </a:rPr>
              <a:t>x</a:t>
            </a:r>
          </a:p>
        </p:txBody>
      </p:sp>
      <p:sp>
        <p:nvSpPr>
          <p:cNvPr id="7" name="Rechteck 6">
            <a:extLst>
              <a:ext uri="{FF2B5EF4-FFF2-40B4-BE49-F238E27FC236}">
                <a16:creationId xmlns:a16="http://schemas.microsoft.com/office/drawing/2014/main" id="{4A6A8C09-01C9-01CD-0E08-7EE63ACA4036}"/>
              </a:ext>
            </a:extLst>
          </p:cNvPr>
          <p:cNvSpPr/>
          <p:nvPr/>
        </p:nvSpPr>
        <p:spPr>
          <a:xfrm>
            <a:off x="5045075" y="2132014"/>
            <a:ext cx="177800" cy="331787"/>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a:extLst>
              <a:ext uri="{FF2B5EF4-FFF2-40B4-BE49-F238E27FC236}">
                <a16:creationId xmlns:a16="http://schemas.microsoft.com/office/drawing/2014/main" id="{6272A18A-02DD-B0B6-0CBC-1A2D30C18D27}"/>
              </a:ext>
            </a:extLst>
          </p:cNvPr>
          <p:cNvSpPr txBox="1"/>
          <p:nvPr/>
        </p:nvSpPr>
        <p:spPr>
          <a:xfrm>
            <a:off x="1716088" y="1282701"/>
            <a:ext cx="2419350" cy="4708525"/>
          </a:xfrm>
          <a:prstGeom prst="rect">
            <a:avLst/>
          </a:prstGeom>
          <a:noFill/>
        </p:spPr>
        <p:txBody>
          <a:bodyPr>
            <a:spAutoFit/>
          </a:bodyPr>
          <a:lstStyle/>
          <a:p>
            <a:pPr>
              <a:defRPr/>
            </a:pPr>
            <a:r>
              <a:rPr lang="de-DE" sz="2000" b="0" dirty="0">
                <a:latin typeface="+mn-lt"/>
              </a:rPr>
              <a:t> Pump </a:t>
            </a:r>
            <a:r>
              <a:rPr lang="de-DE" sz="2000" b="0" dirty="0" err="1">
                <a:latin typeface="+mn-lt"/>
              </a:rPr>
              <a:t>Casing</a:t>
            </a:r>
            <a:endParaRPr lang="de-DE" sz="2000" b="0" dirty="0">
              <a:latin typeface="+mn-lt"/>
            </a:endParaRPr>
          </a:p>
          <a:p>
            <a:pPr>
              <a:defRPr/>
            </a:pPr>
            <a:r>
              <a:rPr lang="de-DE" sz="2000" b="0" dirty="0">
                <a:latin typeface="+mn-lt"/>
              </a:rPr>
              <a:t> </a:t>
            </a:r>
            <a:r>
              <a:rPr lang="de-DE" sz="2000" b="0" dirty="0" err="1">
                <a:latin typeface="+mn-lt"/>
              </a:rPr>
              <a:t>without</a:t>
            </a:r>
            <a:r>
              <a:rPr lang="de-DE" sz="2000" b="0" dirty="0">
                <a:latin typeface="+mn-lt"/>
              </a:rPr>
              <a:t> Rotor </a:t>
            </a:r>
          </a:p>
          <a:p>
            <a:pPr>
              <a:defRPr/>
            </a:pPr>
            <a:endParaRPr lang="de-DE" sz="2000" b="0" dirty="0">
              <a:latin typeface="+mn-lt"/>
            </a:endParaRPr>
          </a:p>
          <a:p>
            <a:pPr>
              <a:defRPr/>
            </a:pPr>
            <a:endParaRPr lang="de-DE" sz="2000" b="0" dirty="0">
              <a:latin typeface="+mn-lt"/>
            </a:endParaRPr>
          </a:p>
          <a:p>
            <a:pPr>
              <a:defRPr/>
            </a:pPr>
            <a:endParaRPr lang="de-DE" sz="2000" b="0" dirty="0">
              <a:latin typeface="+mn-lt"/>
            </a:endParaRPr>
          </a:p>
          <a:p>
            <a:pPr>
              <a:defRPr/>
            </a:pPr>
            <a:r>
              <a:rPr lang="de-DE" sz="2000" b="0" dirty="0">
                <a:latin typeface="+mn-lt"/>
              </a:rPr>
              <a:t> </a:t>
            </a:r>
            <a:r>
              <a:rPr lang="de-DE" sz="2000" b="0" dirty="0" err="1">
                <a:latin typeface="+mn-lt"/>
              </a:rPr>
              <a:t>Upper</a:t>
            </a:r>
            <a:r>
              <a:rPr lang="de-DE" sz="2000" b="0" dirty="0">
                <a:latin typeface="+mn-lt"/>
              </a:rPr>
              <a:t> Motor  </a:t>
            </a:r>
          </a:p>
          <a:p>
            <a:pPr>
              <a:defRPr/>
            </a:pPr>
            <a:r>
              <a:rPr lang="de-DE" sz="2000" b="0" dirty="0">
                <a:latin typeface="+mn-lt"/>
              </a:rPr>
              <a:t> Fluid Film </a:t>
            </a:r>
            <a:r>
              <a:rPr lang="de-DE" sz="2000" b="0" dirty="0" err="1">
                <a:latin typeface="+mn-lt"/>
              </a:rPr>
              <a:t>Bearing</a:t>
            </a:r>
            <a:endParaRPr lang="de-DE" sz="2000" b="0" dirty="0">
              <a:latin typeface="+mn-lt"/>
            </a:endParaRPr>
          </a:p>
          <a:p>
            <a:pPr>
              <a:defRPr/>
            </a:pPr>
            <a:r>
              <a:rPr lang="de-DE" sz="2000" b="0" dirty="0">
                <a:latin typeface="+mn-lt"/>
              </a:rPr>
              <a:t> </a:t>
            </a:r>
            <a:r>
              <a:rPr lang="de-DE" sz="2000" dirty="0">
                <a:solidFill>
                  <a:srgbClr val="FF0000"/>
                </a:solidFill>
                <a:latin typeface="+mn-lt"/>
              </a:rPr>
              <a:t>Force Input </a:t>
            </a:r>
            <a:r>
              <a:rPr lang="de-DE" sz="2000" dirty="0" err="1">
                <a:solidFill>
                  <a:srgbClr val="FF0000"/>
                </a:solidFill>
                <a:latin typeface="+mn-lt"/>
              </a:rPr>
              <a:t>F</a:t>
            </a:r>
            <a:r>
              <a:rPr lang="de-DE" sz="2000" baseline="-25000" dirty="0" err="1">
                <a:solidFill>
                  <a:srgbClr val="FF0000"/>
                </a:solidFill>
                <a:latin typeface="+mn-lt"/>
              </a:rPr>
              <a:t>m</a:t>
            </a:r>
            <a:endParaRPr lang="de-DE" sz="2000" dirty="0">
              <a:solidFill>
                <a:srgbClr val="FF0000"/>
              </a:solidFill>
              <a:latin typeface="+mn-lt"/>
            </a:endParaRPr>
          </a:p>
          <a:p>
            <a:pPr>
              <a:defRPr/>
            </a:pPr>
            <a:endParaRPr lang="de-DE" sz="2000" b="0" dirty="0">
              <a:latin typeface="+mn-lt"/>
            </a:endParaRPr>
          </a:p>
          <a:p>
            <a:pPr>
              <a:defRPr/>
            </a:pPr>
            <a:endParaRPr lang="de-DE" sz="2000" b="0" dirty="0">
              <a:latin typeface="+mn-lt"/>
            </a:endParaRPr>
          </a:p>
          <a:p>
            <a:pPr>
              <a:defRPr/>
            </a:pPr>
            <a:endParaRPr lang="de-DE" sz="2000" b="0" dirty="0">
              <a:latin typeface="+mn-lt"/>
            </a:endParaRPr>
          </a:p>
          <a:p>
            <a:pPr>
              <a:defRPr/>
            </a:pPr>
            <a:endParaRPr lang="de-DE" sz="2000" b="0" dirty="0">
              <a:latin typeface="+mn-lt"/>
            </a:endParaRPr>
          </a:p>
          <a:p>
            <a:pPr>
              <a:defRPr/>
            </a:pPr>
            <a:r>
              <a:rPr lang="de-DE" sz="2000" b="0" dirty="0">
                <a:latin typeface="+mn-lt"/>
              </a:rPr>
              <a:t> </a:t>
            </a:r>
            <a:r>
              <a:rPr lang="de-DE" sz="2000" b="0" dirty="0" err="1">
                <a:latin typeface="+mn-lt"/>
              </a:rPr>
              <a:t>Lower</a:t>
            </a:r>
            <a:r>
              <a:rPr lang="de-DE" sz="2000" b="0" dirty="0">
                <a:latin typeface="+mn-lt"/>
              </a:rPr>
              <a:t> Motor </a:t>
            </a:r>
          </a:p>
          <a:p>
            <a:pPr>
              <a:defRPr/>
            </a:pPr>
            <a:r>
              <a:rPr lang="de-DE" sz="2000" b="0" dirty="0">
                <a:latin typeface="+mn-lt"/>
              </a:rPr>
              <a:t> Fluid Film </a:t>
            </a:r>
            <a:r>
              <a:rPr lang="de-DE" sz="2000" b="0" dirty="0" err="1">
                <a:latin typeface="+mn-lt"/>
              </a:rPr>
              <a:t>Bearing</a:t>
            </a:r>
            <a:endParaRPr lang="de-DE" sz="2000" b="0" dirty="0">
              <a:latin typeface="+mn-lt"/>
            </a:endParaRPr>
          </a:p>
          <a:p>
            <a:pPr>
              <a:defRPr/>
            </a:pPr>
            <a:r>
              <a:rPr lang="de-DE" sz="2000" b="0" dirty="0">
                <a:latin typeface="+mn-lt"/>
              </a:rPr>
              <a:t> </a:t>
            </a:r>
            <a:r>
              <a:rPr lang="de-DE" sz="2000" dirty="0" err="1">
                <a:solidFill>
                  <a:srgbClr val="00B050"/>
                </a:solidFill>
                <a:latin typeface="+mn-lt"/>
              </a:rPr>
              <a:t>Vibrat</a:t>
            </a:r>
            <a:r>
              <a:rPr lang="de-DE" sz="2000" dirty="0">
                <a:solidFill>
                  <a:srgbClr val="00B050"/>
                </a:solidFill>
                <a:latin typeface="+mn-lt"/>
              </a:rPr>
              <a:t>. Output  </a:t>
            </a:r>
            <a:r>
              <a:rPr lang="de-DE" sz="2000" dirty="0" err="1">
                <a:solidFill>
                  <a:srgbClr val="00B050"/>
                </a:solidFill>
                <a:latin typeface="+mn-lt"/>
              </a:rPr>
              <a:t>x</a:t>
            </a:r>
            <a:r>
              <a:rPr lang="de-DE" sz="2000" baseline="-25000" dirty="0" err="1">
                <a:solidFill>
                  <a:srgbClr val="00B050"/>
                </a:solidFill>
                <a:latin typeface="+mn-lt"/>
              </a:rPr>
              <a:t>n</a:t>
            </a:r>
            <a:endParaRPr lang="de-DE" sz="2000" dirty="0">
              <a:solidFill>
                <a:srgbClr val="00B050"/>
              </a:solidFill>
              <a:latin typeface="+mn-lt"/>
            </a:endParaRPr>
          </a:p>
        </p:txBody>
      </p:sp>
      <p:graphicFrame>
        <p:nvGraphicFramePr>
          <p:cNvPr id="42005" name="Objekt 7">
            <a:extLst>
              <a:ext uri="{FF2B5EF4-FFF2-40B4-BE49-F238E27FC236}">
                <a16:creationId xmlns:a16="http://schemas.microsoft.com/office/drawing/2014/main" id="{92F8C719-C71D-7770-B6B4-5C51D2DF1DD9}"/>
              </a:ext>
            </a:extLst>
          </p:cNvPr>
          <p:cNvGraphicFramePr>
            <a:graphicFrameLocks noChangeAspect="1"/>
          </p:cNvGraphicFramePr>
          <p:nvPr/>
        </p:nvGraphicFramePr>
        <p:xfrm>
          <a:off x="6321426" y="3722689"/>
          <a:ext cx="4157663" cy="1101725"/>
        </p:xfrm>
        <a:graphic>
          <a:graphicData uri="http://schemas.openxmlformats.org/presentationml/2006/ole">
            <mc:AlternateContent xmlns:mc="http://schemas.openxmlformats.org/markup-compatibility/2006">
              <mc:Choice xmlns:v="urn:schemas-microsoft-com:vml" Requires="v">
                <p:oleObj name="Formel" r:id="rId3" imgW="2603500" imgH="546100" progId="Equation.3">
                  <p:embed/>
                </p:oleObj>
              </mc:Choice>
              <mc:Fallback>
                <p:oleObj name="Formel" r:id="rId3" imgW="2603500" imgH="546100" progId="Equation.3">
                  <p:embed/>
                  <p:pic>
                    <p:nvPicPr>
                      <p:cNvPr id="42005" name="Objekt 7">
                        <a:extLst>
                          <a:ext uri="{FF2B5EF4-FFF2-40B4-BE49-F238E27FC236}">
                            <a16:creationId xmlns:a16="http://schemas.microsoft.com/office/drawing/2014/main" id="{92F8C719-C71D-7770-B6B4-5C51D2DF1D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1426" y="3722689"/>
                        <a:ext cx="4157663" cy="1101725"/>
                      </a:xfrm>
                      <a:prstGeom prst="rect">
                        <a:avLst/>
                      </a:prstGeom>
                      <a:solidFill>
                        <a:srgbClr val="C8DAE8"/>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Pfeil nach rechts 9">
            <a:extLst>
              <a:ext uri="{FF2B5EF4-FFF2-40B4-BE49-F238E27FC236}">
                <a16:creationId xmlns:a16="http://schemas.microsoft.com/office/drawing/2014/main" id="{3E695E34-7DD5-8D7E-49AD-11AC6965612A}"/>
              </a:ext>
            </a:extLst>
          </p:cNvPr>
          <p:cNvSpPr/>
          <p:nvPr/>
        </p:nvSpPr>
        <p:spPr>
          <a:xfrm>
            <a:off x="6432550" y="3081338"/>
            <a:ext cx="1011238" cy="3222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Textfeld 10">
            <a:extLst>
              <a:ext uri="{FF2B5EF4-FFF2-40B4-BE49-F238E27FC236}">
                <a16:creationId xmlns:a16="http://schemas.microsoft.com/office/drawing/2014/main" id="{635FAE47-F6B9-4BF2-00CF-5AEB463BC57A}"/>
              </a:ext>
            </a:extLst>
          </p:cNvPr>
          <p:cNvSpPr txBox="1"/>
          <p:nvPr/>
        </p:nvSpPr>
        <p:spPr>
          <a:xfrm>
            <a:off x="6135688" y="2311400"/>
            <a:ext cx="4343400" cy="706438"/>
          </a:xfrm>
          <a:prstGeom prst="rect">
            <a:avLst/>
          </a:prstGeom>
          <a:noFill/>
        </p:spPr>
        <p:txBody>
          <a:bodyPr>
            <a:spAutoFit/>
          </a:bodyPr>
          <a:lstStyle/>
          <a:p>
            <a:pPr>
              <a:defRPr/>
            </a:pPr>
            <a:r>
              <a:rPr lang="de-DE" sz="2000" dirty="0" err="1">
                <a:solidFill>
                  <a:srgbClr val="FF0000"/>
                </a:solidFill>
                <a:latin typeface="+mn-lt"/>
              </a:rPr>
              <a:t>F</a:t>
            </a:r>
            <a:r>
              <a:rPr lang="de-DE" sz="2000" baseline="-25000" dirty="0" err="1">
                <a:solidFill>
                  <a:srgbClr val="FF0000"/>
                </a:solidFill>
                <a:latin typeface="+mn-lt"/>
              </a:rPr>
              <a:t>m</a:t>
            </a:r>
            <a:r>
              <a:rPr lang="de-DE" sz="2000" b="0" dirty="0">
                <a:solidFill>
                  <a:srgbClr val="FF0000"/>
                </a:solidFill>
                <a:latin typeface="+mn-lt"/>
              </a:rPr>
              <a:t>(t) </a:t>
            </a:r>
            <a:r>
              <a:rPr lang="de-DE" sz="2000" b="0" dirty="0" err="1">
                <a:latin typeface="+mn-lt"/>
              </a:rPr>
              <a:t>Harmonic</a:t>
            </a:r>
            <a:r>
              <a:rPr lang="de-DE" sz="2000" b="0" dirty="0">
                <a:latin typeface="+mn-lt"/>
              </a:rPr>
              <a:t> Force at </a:t>
            </a:r>
            <a:r>
              <a:rPr lang="de-DE" sz="2000" b="0" dirty="0" err="1">
                <a:solidFill>
                  <a:srgbClr val="FF0000"/>
                </a:solidFill>
                <a:latin typeface="+mn-lt"/>
              </a:rPr>
              <a:t>location</a:t>
            </a:r>
            <a:r>
              <a:rPr lang="de-DE" sz="2000" b="0" dirty="0">
                <a:solidFill>
                  <a:srgbClr val="FF0000"/>
                </a:solidFill>
                <a:latin typeface="+mn-lt"/>
              </a:rPr>
              <a:t> m</a:t>
            </a:r>
          </a:p>
          <a:p>
            <a:pPr>
              <a:defRPr/>
            </a:pPr>
            <a:r>
              <a:rPr lang="de-DE" sz="2000" b="0" dirty="0">
                <a:solidFill>
                  <a:srgbClr val="FF0000"/>
                </a:solidFill>
                <a:latin typeface="+mn-lt"/>
              </a:rPr>
              <a:t>         </a:t>
            </a:r>
            <a:r>
              <a:rPr lang="de-DE" sz="2000" b="0" dirty="0">
                <a:latin typeface="+mn-lt"/>
              </a:rPr>
              <a:t>at </a:t>
            </a:r>
            <a:r>
              <a:rPr lang="de-DE" sz="2000" b="0" dirty="0" err="1">
                <a:latin typeface="+mn-lt"/>
              </a:rPr>
              <a:t>the</a:t>
            </a:r>
            <a:r>
              <a:rPr lang="de-DE" sz="2000" b="0" dirty="0">
                <a:latin typeface="+mn-lt"/>
              </a:rPr>
              <a:t> </a:t>
            </a:r>
            <a:r>
              <a:rPr lang="de-DE" sz="2000" b="0" dirty="0" err="1">
                <a:latin typeface="+mn-lt"/>
              </a:rPr>
              <a:t>upper</a:t>
            </a:r>
            <a:r>
              <a:rPr lang="de-DE" sz="2000" b="0" dirty="0">
                <a:latin typeface="+mn-lt"/>
              </a:rPr>
              <a:t> Motor </a:t>
            </a:r>
            <a:r>
              <a:rPr lang="de-DE" sz="2000" b="0" dirty="0" err="1">
                <a:latin typeface="+mn-lt"/>
              </a:rPr>
              <a:t>Bearing</a:t>
            </a:r>
            <a:r>
              <a:rPr lang="de-DE" sz="2000" b="0" dirty="0">
                <a:latin typeface="+mn-lt"/>
              </a:rPr>
              <a:t> </a:t>
            </a:r>
          </a:p>
        </p:txBody>
      </p:sp>
      <p:sp>
        <p:nvSpPr>
          <p:cNvPr id="8" name="Rechteck 7">
            <a:extLst>
              <a:ext uri="{FF2B5EF4-FFF2-40B4-BE49-F238E27FC236}">
                <a16:creationId xmlns:a16="http://schemas.microsoft.com/office/drawing/2014/main" id="{731C9F8A-5C3F-E642-6FE8-C09C61ACF81B}"/>
              </a:ext>
            </a:extLst>
          </p:cNvPr>
          <p:cNvSpPr/>
          <p:nvPr/>
        </p:nvSpPr>
        <p:spPr>
          <a:xfrm>
            <a:off x="6135688" y="5678489"/>
            <a:ext cx="4572000" cy="708025"/>
          </a:xfrm>
          <a:prstGeom prst="rect">
            <a:avLst/>
          </a:prstGeom>
        </p:spPr>
        <p:txBody>
          <a:bodyPr>
            <a:spAutoFit/>
          </a:bodyPr>
          <a:lstStyle/>
          <a:p>
            <a:pPr>
              <a:defRPr/>
            </a:pPr>
            <a:r>
              <a:rPr lang="de-DE" sz="2000" dirty="0" err="1">
                <a:solidFill>
                  <a:srgbClr val="00B050"/>
                </a:solidFill>
                <a:latin typeface="+mn-lt"/>
              </a:rPr>
              <a:t>x</a:t>
            </a:r>
            <a:r>
              <a:rPr lang="de-DE" sz="2000" baseline="-25000" dirty="0" err="1">
                <a:solidFill>
                  <a:srgbClr val="00B050"/>
                </a:solidFill>
                <a:latin typeface="+mn-lt"/>
              </a:rPr>
              <a:t>n</a:t>
            </a:r>
            <a:r>
              <a:rPr lang="de-DE" sz="2000" b="0" dirty="0">
                <a:solidFill>
                  <a:srgbClr val="00B050"/>
                </a:solidFill>
                <a:latin typeface="+mn-lt"/>
              </a:rPr>
              <a:t>(t) </a:t>
            </a:r>
            <a:r>
              <a:rPr lang="de-DE" sz="2000" b="0" dirty="0" err="1">
                <a:latin typeface="+mn-lt"/>
              </a:rPr>
              <a:t>Harmonic</a:t>
            </a:r>
            <a:r>
              <a:rPr lang="de-DE" sz="2000" b="0" dirty="0">
                <a:latin typeface="+mn-lt"/>
              </a:rPr>
              <a:t> Response at </a:t>
            </a:r>
            <a:r>
              <a:rPr lang="de-DE" sz="2000" b="0" dirty="0" err="1">
                <a:solidFill>
                  <a:srgbClr val="00B050"/>
                </a:solidFill>
                <a:latin typeface="+mn-lt"/>
              </a:rPr>
              <a:t>location</a:t>
            </a:r>
            <a:r>
              <a:rPr lang="de-DE" sz="2000" b="0" dirty="0">
                <a:solidFill>
                  <a:srgbClr val="00B050"/>
                </a:solidFill>
                <a:latin typeface="+mn-lt"/>
              </a:rPr>
              <a:t> n </a:t>
            </a:r>
          </a:p>
          <a:p>
            <a:pPr>
              <a:defRPr/>
            </a:pPr>
            <a:r>
              <a:rPr lang="de-DE" sz="2000" b="0" dirty="0">
                <a:solidFill>
                  <a:srgbClr val="FF0000"/>
                </a:solidFill>
                <a:latin typeface="+mn-lt"/>
              </a:rPr>
              <a:t>         </a:t>
            </a:r>
            <a:r>
              <a:rPr lang="de-DE" sz="2000" b="0" dirty="0">
                <a:latin typeface="+mn-lt"/>
              </a:rPr>
              <a:t>at </a:t>
            </a:r>
            <a:r>
              <a:rPr lang="de-DE" sz="2000" b="0" dirty="0" err="1">
                <a:latin typeface="+mn-lt"/>
              </a:rPr>
              <a:t>the</a:t>
            </a:r>
            <a:r>
              <a:rPr lang="de-DE" sz="2000" b="0" dirty="0">
                <a:latin typeface="+mn-lt"/>
              </a:rPr>
              <a:t> </a:t>
            </a:r>
            <a:r>
              <a:rPr lang="de-DE" sz="2000" b="0" dirty="0" err="1">
                <a:latin typeface="+mn-lt"/>
              </a:rPr>
              <a:t>lower</a:t>
            </a:r>
            <a:r>
              <a:rPr lang="de-DE" sz="2000" b="0" dirty="0">
                <a:latin typeface="+mn-lt"/>
              </a:rPr>
              <a:t> Motor </a:t>
            </a:r>
            <a:r>
              <a:rPr lang="de-DE" sz="2000" b="0" dirty="0" err="1">
                <a:latin typeface="+mn-lt"/>
              </a:rPr>
              <a:t>Bearing</a:t>
            </a:r>
            <a:r>
              <a:rPr lang="de-DE" sz="2000" b="0" dirty="0">
                <a:latin typeface="+mn-lt"/>
              </a:rPr>
              <a:t> </a:t>
            </a:r>
          </a:p>
        </p:txBody>
      </p:sp>
      <p:sp>
        <p:nvSpPr>
          <p:cNvPr id="12" name="Pfeil nach rechts 11">
            <a:extLst>
              <a:ext uri="{FF2B5EF4-FFF2-40B4-BE49-F238E27FC236}">
                <a16:creationId xmlns:a16="http://schemas.microsoft.com/office/drawing/2014/main" id="{9313DAAB-8F0F-E71C-0856-1895423F9845}"/>
              </a:ext>
            </a:extLst>
          </p:cNvPr>
          <p:cNvSpPr/>
          <p:nvPr/>
        </p:nvSpPr>
        <p:spPr>
          <a:xfrm>
            <a:off x="6450013" y="5256214"/>
            <a:ext cx="1162050" cy="3270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3" name="Textfeld 12">
            <a:extLst>
              <a:ext uri="{FF2B5EF4-FFF2-40B4-BE49-F238E27FC236}">
                <a16:creationId xmlns:a16="http://schemas.microsoft.com/office/drawing/2014/main" id="{4BAE9C6F-CB1D-D17A-0A58-CD5E461707AF}"/>
              </a:ext>
            </a:extLst>
          </p:cNvPr>
          <p:cNvSpPr txBox="1"/>
          <p:nvPr/>
        </p:nvSpPr>
        <p:spPr>
          <a:xfrm>
            <a:off x="6938964" y="1282701"/>
            <a:ext cx="2763837" cy="708025"/>
          </a:xfrm>
          <a:prstGeom prst="rect">
            <a:avLst/>
          </a:prstGeom>
          <a:noFill/>
          <a:ln w="19050">
            <a:solidFill>
              <a:srgbClr val="0000FF"/>
            </a:solidFill>
          </a:ln>
        </p:spPr>
        <p:txBody>
          <a:bodyPr wrap="none">
            <a:spAutoFit/>
          </a:bodyPr>
          <a:lstStyle/>
          <a:p>
            <a:pPr>
              <a:defRPr/>
            </a:pPr>
            <a:r>
              <a:rPr lang="de-DE" sz="2000" b="0" dirty="0">
                <a:latin typeface="+mn-lt"/>
              </a:rPr>
              <a:t> </a:t>
            </a:r>
            <a:r>
              <a:rPr lang="de-DE" sz="2000" b="0" dirty="0" err="1">
                <a:solidFill>
                  <a:srgbClr val="0000FF"/>
                </a:solidFill>
                <a:latin typeface="+mn-lt"/>
              </a:rPr>
              <a:t>Frequency</a:t>
            </a:r>
            <a:r>
              <a:rPr lang="de-DE" sz="2000" b="0" dirty="0">
                <a:solidFill>
                  <a:srgbClr val="0000FF"/>
                </a:solidFill>
                <a:latin typeface="+mn-lt"/>
              </a:rPr>
              <a:t> Response </a:t>
            </a:r>
          </a:p>
          <a:p>
            <a:pPr>
              <a:defRPr/>
            </a:pPr>
            <a:r>
              <a:rPr lang="de-DE" sz="2000" b="0" dirty="0">
                <a:solidFill>
                  <a:srgbClr val="0000FF"/>
                </a:solidFill>
                <a:latin typeface="+mn-lt"/>
              </a:rPr>
              <a:t> </a:t>
            </a:r>
            <a:r>
              <a:rPr lang="de-DE" sz="2000" b="0" dirty="0" err="1">
                <a:solidFill>
                  <a:srgbClr val="0000FF"/>
                </a:solidFill>
                <a:latin typeface="+mn-lt"/>
              </a:rPr>
              <a:t>Function</a:t>
            </a:r>
            <a:r>
              <a:rPr lang="de-DE" sz="2000" b="0" dirty="0">
                <a:solidFill>
                  <a:srgbClr val="0000FF"/>
                </a:solidFill>
                <a:latin typeface="+mn-lt"/>
              </a:rPr>
              <a:t> FRF:  </a:t>
            </a:r>
            <a:r>
              <a:rPr lang="de-DE" sz="2000" b="0" dirty="0">
                <a:latin typeface="+mn-lt"/>
              </a:rPr>
              <a:t>H </a:t>
            </a:r>
            <a:r>
              <a:rPr lang="de-DE" sz="2000" b="0" baseline="-25000" dirty="0" err="1">
                <a:solidFill>
                  <a:srgbClr val="00B050"/>
                </a:solidFill>
                <a:latin typeface="+mn-lt"/>
              </a:rPr>
              <a:t>n</a:t>
            </a:r>
            <a:r>
              <a:rPr lang="de-DE" sz="2000" b="0" baseline="-25000" dirty="0" err="1">
                <a:solidFill>
                  <a:srgbClr val="FF0000"/>
                </a:solidFill>
                <a:latin typeface="+mn-lt"/>
              </a:rPr>
              <a:t>m</a:t>
            </a:r>
            <a:endParaRPr lang="de-DE" sz="2000" b="0" dirty="0">
              <a:solidFill>
                <a:srgbClr val="FF0000"/>
              </a:solidFill>
              <a:latin typeface="+mn-lt"/>
            </a:endParaRPr>
          </a:p>
        </p:txBody>
      </p:sp>
      <p:cxnSp>
        <p:nvCxnSpPr>
          <p:cNvPr id="15" name="Gerade Verbindung 14">
            <a:extLst>
              <a:ext uri="{FF2B5EF4-FFF2-40B4-BE49-F238E27FC236}">
                <a16:creationId xmlns:a16="http://schemas.microsoft.com/office/drawing/2014/main" id="{CC631891-3154-AB95-38FC-EE73F5809DE9}"/>
              </a:ext>
            </a:extLst>
          </p:cNvPr>
          <p:cNvCxnSpPr/>
          <p:nvPr/>
        </p:nvCxnSpPr>
        <p:spPr>
          <a:xfrm flipH="1" flipV="1">
            <a:off x="3594100" y="1528763"/>
            <a:ext cx="660400" cy="1079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10B014A6-3292-9D34-203F-84203A3AE5A8}"/>
              </a:ext>
            </a:extLst>
          </p:cNvPr>
          <p:cNvCxnSpPr/>
          <p:nvPr/>
        </p:nvCxnSpPr>
        <p:spPr>
          <a:xfrm>
            <a:off x="3365501" y="3030539"/>
            <a:ext cx="1539875" cy="2238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4FB772CF-A39F-37D6-B38E-FD4A1B7C7B4B}"/>
              </a:ext>
            </a:extLst>
          </p:cNvPr>
          <p:cNvCxnSpPr/>
          <p:nvPr/>
        </p:nvCxnSpPr>
        <p:spPr>
          <a:xfrm>
            <a:off x="3365501" y="5100638"/>
            <a:ext cx="1768475" cy="25876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Rectangle 2">
            <a:extLst>
              <a:ext uri="{FF2B5EF4-FFF2-40B4-BE49-F238E27FC236}">
                <a16:creationId xmlns:a16="http://schemas.microsoft.com/office/drawing/2014/main" id="{6C728432-A2E0-B0D3-CDD9-E6612AB4DA83}"/>
              </a:ext>
            </a:extLst>
          </p:cNvPr>
          <p:cNvSpPr txBox="1">
            <a:spLocks noChangeArrowheads="1"/>
          </p:cNvSpPr>
          <p:nvPr/>
        </p:nvSpPr>
        <p:spPr>
          <a:xfrm>
            <a:off x="1114787" y="195431"/>
            <a:ext cx="10041802" cy="838200"/>
          </a:xfrm>
          <a:prstGeom prst="rect">
            <a:avLst/>
          </a:prstGeom>
        </p:spPr>
        <p:txBody>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r>
              <a:rPr lang="de-DE" altLang="de-DE" sz="2400" kern="0">
                <a:solidFill>
                  <a:srgbClr val="0000FF"/>
                </a:solidFill>
              </a:rPr>
              <a:t>Modelling of the Vertical Reactor Coolant Pump with Interactions</a:t>
            </a:r>
            <a:br>
              <a:rPr lang="de-DE" altLang="de-DE" sz="2400" kern="0">
                <a:solidFill>
                  <a:srgbClr val="0000FF"/>
                </a:solidFill>
              </a:rPr>
            </a:br>
            <a:r>
              <a:rPr lang="de-DE" altLang="de-DE" sz="2400" b="0" kern="0"/>
              <a:t>Equations of Motion – Rotor Structure Interaction RSI </a:t>
            </a:r>
            <a:endParaRPr lang="en-GB" altLang="de-DE" sz="2400" b="0" kern="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10" descr="RUV_070629">
            <a:extLst>
              <a:ext uri="{FF2B5EF4-FFF2-40B4-BE49-F238E27FC236}">
                <a16:creationId xmlns:a16="http://schemas.microsoft.com/office/drawing/2014/main" id="{765B5DA6-E664-DF84-BD1B-E3EAF30D0D3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74888" y="2089151"/>
            <a:ext cx="1841500" cy="3489325"/>
          </a:xfrm>
          <a:prstGeom prst="rect">
            <a:avLst/>
          </a:prstGeom>
          <a:noFill/>
          <a:ln>
            <a:noFill/>
          </a:ln>
          <a:effectLst>
            <a:outerShdw dist="35921" dir="2700000" algn="ctr" rotWithShape="0">
              <a:srgbClr val="DDDD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a:extLst>
              <a:ext uri="{FF2B5EF4-FFF2-40B4-BE49-F238E27FC236}">
                <a16:creationId xmlns:a16="http://schemas.microsoft.com/office/drawing/2014/main" id="{4CA0ABC4-0244-9E8C-EEBC-30B6F8D991CE}"/>
              </a:ext>
            </a:extLst>
          </p:cNvPr>
          <p:cNvSpPr>
            <a:spLocks noRot="1" noChangeAspect="1" noMove="1" noResize="1" noEditPoints="1" noAdjustHandles="1" noChangeArrowheads="1" noChangeShapeType="1" noTextEdit="1"/>
          </p:cNvSpPr>
          <p:nvPr/>
        </p:nvSpPr>
        <p:spPr>
          <a:xfrm>
            <a:off x="2590759" y="5752887"/>
            <a:ext cx="7288963" cy="492443"/>
          </a:xfrm>
          <a:prstGeom prst="rect">
            <a:avLst/>
          </a:prstGeom>
          <a:blipFill rotWithShape="1">
            <a:blip r:embed="rId3"/>
            <a:stretch>
              <a:fillRect l="-1248" t="-6977" b="-25581"/>
            </a:stretch>
          </a:blipFill>
          <a:ln w="38100">
            <a:solidFill>
              <a:srgbClr val="0000FF"/>
            </a:solidFill>
          </a:ln>
        </p:spPr>
        <p:txBody>
          <a:bodyPr/>
          <a:lstStyle/>
          <a:p>
            <a:pPr>
              <a:defRPr/>
            </a:pPr>
            <a:r>
              <a:rPr lang="de-DE">
                <a:noFill/>
              </a:rPr>
              <a:t> </a:t>
            </a:r>
          </a:p>
        </p:txBody>
      </p:sp>
      <p:pic>
        <p:nvPicPr>
          <p:cNvPr id="43013" name="Picture 3">
            <a:extLst>
              <a:ext uri="{FF2B5EF4-FFF2-40B4-BE49-F238E27FC236}">
                <a16:creationId xmlns:a16="http://schemas.microsoft.com/office/drawing/2014/main" id="{40BC5B0C-3D72-EE20-A5F6-1FFBCA882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7300" y="2443163"/>
            <a:ext cx="3830638" cy="277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4" name="Textfeld 3">
            <a:extLst>
              <a:ext uri="{FF2B5EF4-FFF2-40B4-BE49-F238E27FC236}">
                <a16:creationId xmlns:a16="http://schemas.microsoft.com/office/drawing/2014/main" id="{BCEFF6C6-F8EB-643F-B0B2-67178E1DC07F}"/>
              </a:ext>
            </a:extLst>
          </p:cNvPr>
          <p:cNvSpPr txBox="1">
            <a:spLocks noChangeArrowheads="1"/>
          </p:cNvSpPr>
          <p:nvPr/>
        </p:nvSpPr>
        <p:spPr bwMode="auto">
          <a:xfrm>
            <a:off x="2835276" y="3321050"/>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Verdana" panose="020B0604030504040204" pitchFamily="34" charset="0"/>
              </a:defRPr>
            </a:lvl1pPr>
            <a:lvl2pPr marL="742950" indent="-285750">
              <a:defRPr b="1">
                <a:solidFill>
                  <a:schemeClr val="tx1"/>
                </a:solidFill>
                <a:latin typeface="Verdana" panose="020B0604030504040204" pitchFamily="34" charset="0"/>
              </a:defRPr>
            </a:lvl2pPr>
            <a:lvl3pPr marL="1143000" indent="-228600">
              <a:defRPr b="1">
                <a:solidFill>
                  <a:schemeClr val="tx1"/>
                </a:solidFill>
                <a:latin typeface="Verdana" panose="020B0604030504040204" pitchFamily="34" charset="0"/>
              </a:defRPr>
            </a:lvl3pPr>
            <a:lvl4pPr marL="1600200" indent="-228600">
              <a:defRPr b="1">
                <a:solidFill>
                  <a:schemeClr val="tx1"/>
                </a:solidFill>
                <a:latin typeface="Verdana" panose="020B0604030504040204" pitchFamily="34" charset="0"/>
              </a:defRPr>
            </a:lvl4pPr>
            <a:lvl5pPr marL="2057400" indent="-228600">
              <a:defRPr b="1">
                <a:solidFill>
                  <a:schemeClr val="tx1"/>
                </a:solidFill>
                <a:latin typeface="Verdana" panose="020B060403050404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defRPr>
            </a:lvl9pPr>
          </a:lstStyle>
          <a:p>
            <a:r>
              <a:rPr lang="de-DE" altLang="de-DE">
                <a:solidFill>
                  <a:srgbClr val="FF0000"/>
                </a:solidFill>
              </a:rPr>
              <a:t>X</a:t>
            </a:r>
          </a:p>
        </p:txBody>
      </p:sp>
      <p:sp>
        <p:nvSpPr>
          <p:cNvPr id="43015" name="Textfeld 4">
            <a:extLst>
              <a:ext uri="{FF2B5EF4-FFF2-40B4-BE49-F238E27FC236}">
                <a16:creationId xmlns:a16="http://schemas.microsoft.com/office/drawing/2014/main" id="{C9E99064-51DF-49E2-DC1D-F40329861C96}"/>
              </a:ext>
            </a:extLst>
          </p:cNvPr>
          <p:cNvSpPr txBox="1">
            <a:spLocks noChangeArrowheads="1"/>
          </p:cNvSpPr>
          <p:nvPr/>
        </p:nvSpPr>
        <p:spPr bwMode="auto">
          <a:xfrm>
            <a:off x="2835276" y="4941889"/>
            <a:ext cx="360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Verdana" panose="020B0604030504040204" pitchFamily="34" charset="0"/>
              </a:defRPr>
            </a:lvl1pPr>
            <a:lvl2pPr marL="742950" indent="-285750">
              <a:defRPr b="1">
                <a:solidFill>
                  <a:schemeClr val="tx1"/>
                </a:solidFill>
                <a:latin typeface="Verdana" panose="020B0604030504040204" pitchFamily="34" charset="0"/>
              </a:defRPr>
            </a:lvl2pPr>
            <a:lvl3pPr marL="1143000" indent="-228600">
              <a:defRPr b="1">
                <a:solidFill>
                  <a:schemeClr val="tx1"/>
                </a:solidFill>
                <a:latin typeface="Verdana" panose="020B0604030504040204" pitchFamily="34" charset="0"/>
              </a:defRPr>
            </a:lvl3pPr>
            <a:lvl4pPr marL="1600200" indent="-228600">
              <a:defRPr b="1">
                <a:solidFill>
                  <a:schemeClr val="tx1"/>
                </a:solidFill>
                <a:latin typeface="Verdana" panose="020B0604030504040204" pitchFamily="34" charset="0"/>
              </a:defRPr>
            </a:lvl4pPr>
            <a:lvl5pPr marL="2057400" indent="-228600">
              <a:defRPr b="1">
                <a:solidFill>
                  <a:schemeClr val="tx1"/>
                </a:solidFill>
                <a:latin typeface="Verdana" panose="020B060403050404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defRPr>
            </a:lvl9pPr>
          </a:lstStyle>
          <a:p>
            <a:r>
              <a:rPr lang="de-DE" altLang="de-DE">
                <a:solidFill>
                  <a:srgbClr val="FF0000"/>
                </a:solidFill>
              </a:rPr>
              <a:t>X</a:t>
            </a:r>
          </a:p>
        </p:txBody>
      </p:sp>
      <p:sp>
        <p:nvSpPr>
          <p:cNvPr id="6" name="Textfeld 5">
            <a:extLst>
              <a:ext uri="{FF2B5EF4-FFF2-40B4-BE49-F238E27FC236}">
                <a16:creationId xmlns:a16="http://schemas.microsoft.com/office/drawing/2014/main" id="{58C48E03-9D84-A3A2-DFA5-81F8D206D530}"/>
              </a:ext>
            </a:extLst>
          </p:cNvPr>
          <p:cNvSpPr txBox="1"/>
          <p:nvPr/>
        </p:nvSpPr>
        <p:spPr>
          <a:xfrm>
            <a:off x="3884613" y="3800476"/>
            <a:ext cx="3433762" cy="1939925"/>
          </a:xfrm>
          <a:prstGeom prst="rect">
            <a:avLst/>
          </a:prstGeom>
          <a:noFill/>
        </p:spPr>
        <p:txBody>
          <a:bodyPr wrap="none">
            <a:spAutoFit/>
          </a:bodyPr>
          <a:lstStyle/>
          <a:p>
            <a:pPr>
              <a:defRPr/>
            </a:pPr>
            <a:r>
              <a:rPr lang="de-DE" sz="2000" b="0" dirty="0" err="1">
                <a:latin typeface="+mn-lt"/>
              </a:rPr>
              <a:t>Example</a:t>
            </a:r>
            <a:r>
              <a:rPr lang="de-DE" sz="2000" b="0" dirty="0">
                <a:latin typeface="+mn-lt"/>
              </a:rPr>
              <a:t>: </a:t>
            </a:r>
            <a:r>
              <a:rPr lang="de-DE" sz="2000" b="0" dirty="0">
                <a:solidFill>
                  <a:srgbClr val="0000FF"/>
                </a:solidFill>
                <a:latin typeface="+mn-lt"/>
              </a:rPr>
              <a:t>16</a:t>
            </a:r>
            <a:r>
              <a:rPr lang="de-DE" sz="2000" dirty="0">
                <a:solidFill>
                  <a:srgbClr val="0000FF"/>
                </a:solidFill>
                <a:latin typeface="+mn-lt"/>
              </a:rPr>
              <a:t> FRFs</a:t>
            </a:r>
            <a:r>
              <a:rPr lang="de-DE" sz="2000" dirty="0">
                <a:latin typeface="+mn-lt"/>
              </a:rPr>
              <a:t> </a:t>
            </a:r>
            <a:r>
              <a:rPr lang="de-DE" sz="2000" b="0" dirty="0" err="1">
                <a:latin typeface="+mn-lt"/>
              </a:rPr>
              <a:t>between</a:t>
            </a:r>
            <a:r>
              <a:rPr lang="de-DE" sz="2000" b="0" dirty="0">
                <a:latin typeface="+mn-lt"/>
              </a:rPr>
              <a:t> </a:t>
            </a:r>
          </a:p>
          <a:p>
            <a:pPr>
              <a:defRPr/>
            </a:pPr>
            <a:r>
              <a:rPr lang="de-DE" sz="2000" b="0" dirty="0" err="1">
                <a:latin typeface="+mn-lt"/>
              </a:rPr>
              <a:t>the</a:t>
            </a:r>
            <a:r>
              <a:rPr lang="de-DE" sz="2000" b="0" dirty="0">
                <a:latin typeface="+mn-lt"/>
              </a:rPr>
              <a:t> </a:t>
            </a:r>
            <a:r>
              <a:rPr lang="de-DE" sz="2000" b="0" dirty="0" err="1">
                <a:latin typeface="+mn-lt"/>
              </a:rPr>
              <a:t>upper</a:t>
            </a:r>
            <a:r>
              <a:rPr lang="de-DE" sz="2000" b="0" dirty="0">
                <a:latin typeface="+mn-lt"/>
              </a:rPr>
              <a:t> </a:t>
            </a:r>
            <a:r>
              <a:rPr lang="de-DE" sz="2000" b="0" dirty="0" err="1">
                <a:latin typeface="+mn-lt"/>
              </a:rPr>
              <a:t>and</a:t>
            </a:r>
            <a:r>
              <a:rPr lang="de-DE" sz="2000" b="0" dirty="0">
                <a:latin typeface="+mn-lt"/>
              </a:rPr>
              <a:t> </a:t>
            </a:r>
            <a:r>
              <a:rPr lang="de-DE" sz="2000" b="0" dirty="0" err="1">
                <a:latin typeface="+mn-lt"/>
              </a:rPr>
              <a:t>the</a:t>
            </a:r>
            <a:r>
              <a:rPr lang="de-DE" sz="2000" b="0" dirty="0">
                <a:latin typeface="+mn-lt"/>
              </a:rPr>
              <a:t> </a:t>
            </a:r>
            <a:r>
              <a:rPr lang="de-DE" sz="2000" b="0" dirty="0" err="1">
                <a:latin typeface="+mn-lt"/>
              </a:rPr>
              <a:t>lower</a:t>
            </a:r>
            <a:r>
              <a:rPr lang="de-DE" sz="2000" b="0" dirty="0">
                <a:latin typeface="+mn-lt"/>
              </a:rPr>
              <a:t> </a:t>
            </a:r>
          </a:p>
          <a:p>
            <a:pPr>
              <a:defRPr/>
            </a:pPr>
            <a:r>
              <a:rPr lang="de-DE" sz="2000" b="0" dirty="0" err="1">
                <a:latin typeface="+mn-lt"/>
              </a:rPr>
              <a:t>motor</a:t>
            </a:r>
            <a:r>
              <a:rPr lang="de-DE" sz="2000" b="0" dirty="0">
                <a:latin typeface="+mn-lt"/>
              </a:rPr>
              <a:t> </a:t>
            </a:r>
            <a:r>
              <a:rPr lang="de-DE" sz="2000" b="0" dirty="0" err="1">
                <a:latin typeface="+mn-lt"/>
              </a:rPr>
              <a:t>bearing</a:t>
            </a:r>
            <a:r>
              <a:rPr lang="de-DE" sz="2000" b="0" dirty="0">
                <a:latin typeface="+mn-lt"/>
              </a:rPr>
              <a:t> </a:t>
            </a:r>
            <a:r>
              <a:rPr lang="de-DE" sz="2000" b="0" dirty="0" err="1">
                <a:latin typeface="+mn-lt"/>
              </a:rPr>
              <a:t>for</a:t>
            </a:r>
            <a:r>
              <a:rPr lang="de-DE" sz="2000" b="0" dirty="0">
                <a:latin typeface="+mn-lt"/>
              </a:rPr>
              <a:t> </a:t>
            </a:r>
            <a:r>
              <a:rPr lang="de-DE" sz="2000" b="0" dirty="0" err="1">
                <a:latin typeface="+mn-lt"/>
              </a:rPr>
              <a:t>the</a:t>
            </a:r>
            <a:r>
              <a:rPr lang="de-DE" sz="2000" b="0" dirty="0">
                <a:latin typeface="+mn-lt"/>
              </a:rPr>
              <a:t> </a:t>
            </a:r>
          </a:p>
          <a:p>
            <a:pPr>
              <a:defRPr/>
            </a:pPr>
            <a:r>
              <a:rPr lang="de-DE" sz="2000" b="0" dirty="0">
                <a:latin typeface="+mn-lt"/>
              </a:rPr>
              <a:t>Pump </a:t>
            </a:r>
            <a:r>
              <a:rPr lang="de-DE" sz="2000" b="0" dirty="0" err="1">
                <a:latin typeface="+mn-lt"/>
              </a:rPr>
              <a:t>Casing</a:t>
            </a:r>
            <a:r>
              <a:rPr lang="de-DE" sz="2000" b="0" dirty="0">
                <a:latin typeface="+mn-lt"/>
              </a:rPr>
              <a:t> in</a:t>
            </a:r>
          </a:p>
          <a:p>
            <a:pPr>
              <a:defRPr/>
            </a:pPr>
            <a:r>
              <a:rPr lang="de-DE" sz="2000" b="0" dirty="0" err="1">
                <a:latin typeface="+mn-lt"/>
              </a:rPr>
              <a:t>two</a:t>
            </a:r>
            <a:r>
              <a:rPr lang="de-DE" sz="2000" b="0" dirty="0">
                <a:latin typeface="+mn-lt"/>
              </a:rPr>
              <a:t> </a:t>
            </a:r>
            <a:r>
              <a:rPr lang="de-DE" sz="2000" b="0" dirty="0" err="1">
                <a:latin typeface="+mn-lt"/>
              </a:rPr>
              <a:t>directions</a:t>
            </a:r>
            <a:r>
              <a:rPr lang="de-DE" sz="2000" b="0" dirty="0">
                <a:latin typeface="+mn-lt"/>
              </a:rPr>
              <a:t> (4 DOF)</a:t>
            </a:r>
          </a:p>
          <a:p>
            <a:pPr>
              <a:defRPr/>
            </a:pPr>
            <a:endParaRPr lang="de-DE" sz="2000" dirty="0">
              <a:latin typeface="+mn-lt"/>
            </a:endParaRPr>
          </a:p>
        </p:txBody>
      </p:sp>
      <p:sp>
        <p:nvSpPr>
          <p:cNvPr id="7" name="Pfeil nach unten 6">
            <a:extLst>
              <a:ext uri="{FF2B5EF4-FFF2-40B4-BE49-F238E27FC236}">
                <a16:creationId xmlns:a16="http://schemas.microsoft.com/office/drawing/2014/main" id="{BC5B2337-BD97-9C1F-1C7E-D488FB0A9D07}"/>
              </a:ext>
            </a:extLst>
          </p:cNvPr>
          <p:cNvSpPr/>
          <p:nvPr/>
        </p:nvSpPr>
        <p:spPr>
          <a:xfrm>
            <a:off x="6921501" y="4508500"/>
            <a:ext cx="384175" cy="83343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a:extLst>
              <a:ext uri="{FF2B5EF4-FFF2-40B4-BE49-F238E27FC236}">
                <a16:creationId xmlns:a16="http://schemas.microsoft.com/office/drawing/2014/main" id="{5EE9F128-D6D8-3EE0-B0C1-EB28A54CAD68}"/>
              </a:ext>
            </a:extLst>
          </p:cNvPr>
          <p:cNvSpPr txBox="1"/>
          <p:nvPr/>
        </p:nvSpPr>
        <p:spPr>
          <a:xfrm>
            <a:off x="1985963" y="1114426"/>
            <a:ext cx="8755923" cy="1015663"/>
          </a:xfrm>
          <a:prstGeom prst="rect">
            <a:avLst/>
          </a:prstGeom>
          <a:noFill/>
        </p:spPr>
        <p:txBody>
          <a:bodyPr wrap="none">
            <a:spAutoFit/>
          </a:bodyPr>
          <a:lstStyle/>
          <a:p>
            <a:pPr>
              <a:defRPr/>
            </a:pPr>
            <a:r>
              <a:rPr lang="de-DE" sz="2000" b="0" dirty="0" err="1">
                <a:latin typeface="+mn-lt"/>
              </a:rPr>
              <a:t>Coupling</a:t>
            </a:r>
            <a:r>
              <a:rPr lang="de-DE" sz="2000" b="0" dirty="0">
                <a:latin typeface="+mn-lt"/>
              </a:rPr>
              <a:t> </a:t>
            </a:r>
            <a:r>
              <a:rPr lang="de-DE" sz="2000" b="0" dirty="0" err="1">
                <a:latin typeface="+mn-lt"/>
              </a:rPr>
              <a:t>of</a:t>
            </a:r>
            <a:r>
              <a:rPr lang="de-DE" sz="2000" b="0" dirty="0">
                <a:latin typeface="+mn-lt"/>
              </a:rPr>
              <a:t> </a:t>
            </a:r>
            <a:r>
              <a:rPr lang="de-DE" sz="2000" b="0" dirty="0" err="1">
                <a:latin typeface="+mn-lt"/>
              </a:rPr>
              <a:t>the</a:t>
            </a:r>
            <a:r>
              <a:rPr lang="de-DE" sz="2000" b="0" dirty="0">
                <a:latin typeface="+mn-lt"/>
              </a:rPr>
              <a:t> </a:t>
            </a:r>
            <a:r>
              <a:rPr lang="de-DE" sz="2000" b="0" dirty="0" err="1">
                <a:latin typeface="+mn-lt"/>
              </a:rPr>
              <a:t>above</a:t>
            </a:r>
            <a:r>
              <a:rPr lang="de-DE" sz="2000" b="0" dirty="0">
                <a:latin typeface="+mn-lt"/>
              </a:rPr>
              <a:t> </a:t>
            </a:r>
            <a:r>
              <a:rPr lang="de-DE" sz="2000" b="0" dirty="0" err="1">
                <a:solidFill>
                  <a:srgbClr val="FF0000"/>
                </a:solidFill>
                <a:latin typeface="+mn-lt"/>
              </a:rPr>
              <a:t>Rotordynamic</a:t>
            </a:r>
            <a:r>
              <a:rPr lang="de-DE" sz="2000" b="0" dirty="0">
                <a:solidFill>
                  <a:srgbClr val="FF0000"/>
                </a:solidFill>
                <a:latin typeface="+mn-lt"/>
              </a:rPr>
              <a:t> </a:t>
            </a:r>
            <a:r>
              <a:rPr lang="de-DE" sz="2000" b="0" dirty="0" err="1">
                <a:solidFill>
                  <a:srgbClr val="FF0000"/>
                </a:solidFill>
                <a:latin typeface="+mn-lt"/>
              </a:rPr>
              <a:t>Equations</a:t>
            </a:r>
            <a:r>
              <a:rPr lang="de-DE" sz="2000" b="0" dirty="0">
                <a:solidFill>
                  <a:srgbClr val="FF0000"/>
                </a:solidFill>
                <a:latin typeface="+mn-lt"/>
              </a:rPr>
              <a:t> </a:t>
            </a:r>
            <a:r>
              <a:rPr lang="de-DE" sz="2000" b="0" dirty="0" err="1">
                <a:latin typeface="+mn-lt"/>
              </a:rPr>
              <a:t>and</a:t>
            </a:r>
            <a:r>
              <a:rPr lang="de-DE" sz="2000" b="0" dirty="0">
                <a:latin typeface="+mn-lt"/>
              </a:rPr>
              <a:t> </a:t>
            </a:r>
            <a:r>
              <a:rPr lang="de-DE" sz="2000" b="0" dirty="0" err="1">
                <a:latin typeface="+mn-lt"/>
              </a:rPr>
              <a:t>the</a:t>
            </a:r>
            <a:r>
              <a:rPr lang="de-DE" sz="2000" b="0" dirty="0">
                <a:latin typeface="+mn-lt"/>
              </a:rPr>
              <a:t> </a:t>
            </a:r>
            <a:r>
              <a:rPr lang="de-DE" sz="2000" b="0" dirty="0">
                <a:solidFill>
                  <a:srgbClr val="FF0000"/>
                </a:solidFill>
                <a:latin typeface="+mn-lt"/>
              </a:rPr>
              <a:t>FRFs </a:t>
            </a:r>
            <a:r>
              <a:rPr lang="de-DE" sz="2000" b="0" dirty="0" err="1">
                <a:solidFill>
                  <a:srgbClr val="FF0000"/>
                </a:solidFill>
                <a:latin typeface="+mn-lt"/>
              </a:rPr>
              <a:t>of</a:t>
            </a:r>
            <a:r>
              <a:rPr lang="de-DE" sz="2000" b="0" dirty="0">
                <a:solidFill>
                  <a:srgbClr val="FF0000"/>
                </a:solidFill>
                <a:latin typeface="+mn-lt"/>
              </a:rPr>
              <a:t> </a:t>
            </a:r>
            <a:r>
              <a:rPr lang="de-DE" sz="2000" b="0" dirty="0" err="1">
                <a:solidFill>
                  <a:srgbClr val="FF0000"/>
                </a:solidFill>
                <a:latin typeface="+mn-lt"/>
              </a:rPr>
              <a:t>the</a:t>
            </a:r>
            <a:r>
              <a:rPr lang="de-DE" sz="2000" b="0" dirty="0">
                <a:solidFill>
                  <a:srgbClr val="FF0000"/>
                </a:solidFill>
                <a:latin typeface="+mn-lt"/>
              </a:rPr>
              <a:t> Pump</a:t>
            </a:r>
          </a:p>
          <a:p>
            <a:pPr>
              <a:defRPr/>
            </a:pPr>
            <a:r>
              <a:rPr lang="de-DE" sz="2000" b="0" dirty="0" err="1">
                <a:solidFill>
                  <a:srgbClr val="FF0000"/>
                </a:solidFill>
                <a:latin typeface="+mn-lt"/>
              </a:rPr>
              <a:t>casing</a:t>
            </a:r>
            <a:r>
              <a:rPr lang="de-DE" sz="2000" b="0" dirty="0">
                <a:latin typeface="+mn-lt"/>
              </a:rPr>
              <a:t> </a:t>
            </a:r>
            <a:r>
              <a:rPr lang="de-DE" sz="2000" b="0" dirty="0" err="1">
                <a:latin typeface="+mn-lt"/>
              </a:rPr>
              <a:t>leads</a:t>
            </a:r>
            <a:r>
              <a:rPr lang="de-DE" sz="2000" b="0" dirty="0">
                <a:latin typeface="+mn-lt"/>
              </a:rPr>
              <a:t> </a:t>
            </a:r>
            <a:r>
              <a:rPr lang="de-DE" sz="2000" b="0" dirty="0" err="1">
                <a:latin typeface="+mn-lt"/>
              </a:rPr>
              <a:t>to</a:t>
            </a:r>
            <a:r>
              <a:rPr lang="de-DE" sz="2000" b="0" dirty="0">
                <a:latin typeface="+mn-lt"/>
              </a:rPr>
              <a:t> </a:t>
            </a:r>
            <a:r>
              <a:rPr lang="de-DE" sz="2000" b="0" dirty="0" err="1">
                <a:latin typeface="+mn-lt"/>
              </a:rPr>
              <a:t>the</a:t>
            </a:r>
            <a:r>
              <a:rPr lang="de-DE" sz="2000" b="0" dirty="0">
                <a:latin typeface="+mn-lt"/>
              </a:rPr>
              <a:t> </a:t>
            </a:r>
            <a:r>
              <a:rPr lang="de-DE" sz="2000" b="0" dirty="0" err="1">
                <a:latin typeface="+mn-lt"/>
              </a:rPr>
              <a:t>Equations</a:t>
            </a:r>
            <a:r>
              <a:rPr lang="de-DE" sz="2000" b="0" dirty="0">
                <a:latin typeface="+mn-lt"/>
              </a:rPr>
              <a:t> </a:t>
            </a:r>
            <a:r>
              <a:rPr lang="de-DE" sz="2000" b="0" dirty="0" err="1">
                <a:latin typeface="+mn-lt"/>
              </a:rPr>
              <a:t>of</a:t>
            </a:r>
            <a:r>
              <a:rPr lang="de-DE" sz="2000" b="0" dirty="0">
                <a:latin typeface="+mn-lt"/>
              </a:rPr>
              <a:t> Motion </a:t>
            </a:r>
            <a:r>
              <a:rPr lang="de-DE" sz="2000" b="0" dirty="0" err="1">
                <a:latin typeface="+mn-lt"/>
              </a:rPr>
              <a:t>for</a:t>
            </a:r>
            <a:r>
              <a:rPr lang="de-DE" sz="2000" b="0" dirty="0">
                <a:latin typeface="+mn-lt"/>
              </a:rPr>
              <a:t> </a:t>
            </a:r>
            <a:r>
              <a:rPr lang="de-DE" sz="2000" b="0" dirty="0" err="1">
                <a:latin typeface="+mn-lt"/>
              </a:rPr>
              <a:t>the</a:t>
            </a:r>
            <a:r>
              <a:rPr lang="de-DE" sz="2000" b="0" dirty="0">
                <a:latin typeface="+mn-lt"/>
              </a:rPr>
              <a:t> </a:t>
            </a:r>
            <a:r>
              <a:rPr lang="de-DE" sz="2000" b="0" dirty="0" err="1">
                <a:latin typeface="+mn-lt"/>
              </a:rPr>
              <a:t>complete</a:t>
            </a:r>
            <a:r>
              <a:rPr lang="de-DE" sz="2000" b="0" dirty="0">
                <a:latin typeface="+mn-lt"/>
              </a:rPr>
              <a:t> Pump System </a:t>
            </a:r>
            <a:r>
              <a:rPr lang="de-DE" sz="2000" b="0" dirty="0" err="1">
                <a:latin typeface="+mn-lt"/>
              </a:rPr>
              <a:t>with</a:t>
            </a:r>
            <a:endParaRPr lang="de-DE" sz="2000" b="0" dirty="0">
              <a:latin typeface="+mn-lt"/>
            </a:endParaRPr>
          </a:p>
          <a:p>
            <a:pPr>
              <a:defRPr/>
            </a:pPr>
            <a:r>
              <a:rPr lang="de-DE" sz="2000" b="0" dirty="0">
                <a:latin typeface="+mn-lt"/>
              </a:rPr>
              <a:t>Rotor </a:t>
            </a:r>
            <a:r>
              <a:rPr lang="de-DE" sz="2000" b="0" dirty="0" err="1">
                <a:latin typeface="+mn-lt"/>
              </a:rPr>
              <a:t>Structure</a:t>
            </a:r>
            <a:r>
              <a:rPr lang="de-DE" sz="2000" b="0" dirty="0">
                <a:latin typeface="+mn-lt"/>
              </a:rPr>
              <a:t> Interaction RSI.</a:t>
            </a:r>
          </a:p>
        </p:txBody>
      </p:sp>
      <p:sp>
        <p:nvSpPr>
          <p:cNvPr id="2" name="Rectangle 2">
            <a:extLst>
              <a:ext uri="{FF2B5EF4-FFF2-40B4-BE49-F238E27FC236}">
                <a16:creationId xmlns:a16="http://schemas.microsoft.com/office/drawing/2014/main" id="{CF448A1F-869D-DDDA-BD45-D983FC4606D6}"/>
              </a:ext>
            </a:extLst>
          </p:cNvPr>
          <p:cNvSpPr txBox="1">
            <a:spLocks noChangeArrowheads="1"/>
          </p:cNvSpPr>
          <p:nvPr/>
        </p:nvSpPr>
        <p:spPr>
          <a:xfrm>
            <a:off x="1214339" y="142876"/>
            <a:ext cx="10041802" cy="838200"/>
          </a:xfrm>
          <a:prstGeom prst="rect">
            <a:avLst/>
          </a:prstGeom>
        </p:spPr>
        <p:txBody>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r>
              <a:rPr lang="de-DE" altLang="de-DE" sz="2400" kern="0">
                <a:solidFill>
                  <a:srgbClr val="0000FF"/>
                </a:solidFill>
              </a:rPr>
              <a:t>Modelling of the Vertical Reactor Coolant Pump with Interactions</a:t>
            </a:r>
            <a:br>
              <a:rPr lang="de-DE" altLang="de-DE" sz="2400" kern="0">
                <a:solidFill>
                  <a:srgbClr val="0000FF"/>
                </a:solidFill>
              </a:rPr>
            </a:br>
            <a:r>
              <a:rPr lang="de-DE" altLang="de-DE" sz="2400" b="0" kern="0"/>
              <a:t>Equations of Motion – Rotor Structure Interaction RSI </a:t>
            </a:r>
            <a:endParaRPr lang="en-GB" altLang="de-DE" sz="2400" b="0" kern="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3">
            <a:extLst>
              <a:ext uri="{FF2B5EF4-FFF2-40B4-BE49-F238E27FC236}">
                <a16:creationId xmlns:a16="http://schemas.microsoft.com/office/drawing/2014/main" id="{8EC3160C-2A66-E772-1B65-C360C8E9B60A}"/>
              </a:ext>
            </a:extLst>
          </p:cNvPr>
          <p:cNvSpPr txBox="1">
            <a:spLocks/>
          </p:cNvSpPr>
          <p:nvPr/>
        </p:nvSpPr>
        <p:spPr bwMode="auto">
          <a:xfrm>
            <a:off x="1893888" y="2555875"/>
            <a:ext cx="6877050" cy="838200"/>
          </a:xfrm>
          <a:prstGeom prst="rect">
            <a:avLst/>
          </a:prstGeom>
          <a:noFill/>
          <a:ln w="9525">
            <a:noFill/>
            <a:miter lim="800000"/>
            <a:headEnd/>
            <a:tailEnd/>
          </a:ln>
          <a:effectLst/>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de-DE" sz="2000" b="1" i="0" u="none" strike="noStrike" kern="0" cap="none" spc="0" normalizeH="0" baseline="0" noProof="0" dirty="0">
                <a:ln>
                  <a:noFill/>
                </a:ln>
                <a:solidFill>
                  <a:srgbClr val="000000"/>
                </a:solidFill>
                <a:effectLst/>
                <a:uLnTx/>
                <a:uFillTx/>
                <a:latin typeface="Arial"/>
                <a:ea typeface="+mn-ea"/>
                <a:cs typeface="+mn-cs"/>
              </a:rPr>
            </a:br>
            <a:r>
              <a:rPr kumimoji="0" lang="de-DE" sz="2000" b="1" i="0" u="none" strike="noStrike" kern="0" cap="none" spc="0" normalizeH="0" baseline="0" noProof="0" dirty="0">
                <a:ln>
                  <a:noFill/>
                </a:ln>
                <a:solidFill>
                  <a:srgbClr val="000000"/>
                </a:solidFill>
                <a:effectLst/>
                <a:uLnTx/>
                <a:uFillTx/>
                <a:latin typeface="Arial"/>
                <a:ea typeface="+mn-ea"/>
                <a:cs typeface="+mn-cs"/>
              </a:rPr>
              <a:t>		</a:t>
            </a:r>
          </a:p>
        </p:txBody>
      </p:sp>
      <p:sp>
        <p:nvSpPr>
          <p:cNvPr id="5" name="Textfeld 4">
            <a:extLst>
              <a:ext uri="{FF2B5EF4-FFF2-40B4-BE49-F238E27FC236}">
                <a16:creationId xmlns:a16="http://schemas.microsoft.com/office/drawing/2014/main" id="{07240E44-DC61-FF18-3D6B-E62916EA6331}"/>
              </a:ext>
            </a:extLst>
          </p:cNvPr>
          <p:cNvSpPr txBox="1">
            <a:spLocks noChangeArrowheads="1"/>
          </p:cNvSpPr>
          <p:nvPr/>
        </p:nvSpPr>
        <p:spPr bwMode="auto">
          <a:xfrm>
            <a:off x="866628" y="1097895"/>
            <a:ext cx="11020572" cy="5570756"/>
          </a:xfrm>
          <a:prstGeom prst="rect">
            <a:avLst/>
          </a:prstGeom>
          <a:noFill/>
          <a:ln>
            <a:noFill/>
          </a:ln>
        </p:spPr>
        <p:txBody>
          <a:bodyPr wrap="square">
            <a:spAutoFit/>
          </a:bodyPr>
          <a:lstStyle>
            <a:lvl1pPr marL="361950" indent="-361950"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20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err="1">
                <a:ln>
                  <a:noFill/>
                </a:ln>
                <a:effectLst/>
                <a:uLnTx/>
                <a:uFillTx/>
                <a:latin typeface="Arial" charset="0"/>
                <a:ea typeface="+mn-ea"/>
                <a:cs typeface="+mn-cs"/>
              </a:rPr>
              <a:t>Vertical</a:t>
            </a:r>
            <a:r>
              <a:rPr kumimoji="0" lang="de-DE" altLang="de-DE" sz="2400" b="1" i="0" u="none" strike="noStrike" kern="1200" cap="none" spc="0" normalizeH="0" baseline="0" noProof="0" dirty="0">
                <a:ln>
                  <a:noFill/>
                </a:ln>
                <a:effectLst/>
                <a:uLnTx/>
                <a:uFillTx/>
                <a:latin typeface="Arial" charset="0"/>
                <a:ea typeface="+mn-ea"/>
                <a:cs typeface="+mn-cs"/>
              </a:rPr>
              <a:t> and Horizontal Pump</a:t>
            </a:r>
            <a:r>
              <a:rPr kumimoji="0" lang="de-DE" altLang="de-DE" sz="2400" b="1" i="0" u="none" strike="noStrike" kern="1200" cap="none" spc="0" normalizeH="0" noProof="0" dirty="0">
                <a:ln>
                  <a:noFill/>
                </a:ln>
                <a:effectLst/>
                <a:uLnTx/>
                <a:uFillTx/>
                <a:latin typeface="Arial" charset="0"/>
                <a:ea typeface="+mn-ea"/>
                <a:cs typeface="+mn-cs"/>
              </a:rPr>
              <a:t> Systems in </a:t>
            </a:r>
            <a:r>
              <a:rPr kumimoji="0" lang="de-DE" altLang="de-DE" sz="2400" b="1" i="0" u="none" strike="noStrike" kern="1200" cap="none" spc="0" normalizeH="0" noProof="0" dirty="0" err="1">
                <a:ln>
                  <a:noFill/>
                </a:ln>
                <a:effectLst/>
                <a:uLnTx/>
                <a:uFillTx/>
                <a:latin typeface="Arial" charset="0"/>
                <a:ea typeface="+mn-ea"/>
                <a:cs typeface="+mn-cs"/>
              </a:rPr>
              <a:t>Nuclear</a:t>
            </a:r>
            <a:r>
              <a:rPr kumimoji="0" lang="de-DE" altLang="de-DE" sz="2400" b="1" i="0" u="none" strike="noStrike" kern="1200" cap="none" spc="0" normalizeH="0" noProof="0" dirty="0">
                <a:ln>
                  <a:noFill/>
                </a:ln>
                <a:effectLst/>
                <a:uLnTx/>
                <a:uFillTx/>
                <a:latin typeface="Arial" charset="0"/>
                <a:ea typeface="+mn-ea"/>
                <a:cs typeface="+mn-cs"/>
              </a:rPr>
              <a:t> Power Plants</a:t>
            </a:r>
            <a:endParaRPr kumimoji="0" lang="de-DE" altLang="de-DE" sz="2400" b="1" i="0" u="none" strike="noStrike" kern="1200" cap="none" spc="0" normalizeH="0" baseline="0" noProof="0" dirty="0">
              <a:ln>
                <a:noFill/>
              </a:ln>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effectLst/>
                <a:uLnTx/>
                <a:uFillTx/>
                <a:latin typeface="Arial" charset="0"/>
                <a:ea typeface="+mn-ea"/>
                <a:cs typeface="+mn-cs"/>
              </a:rPr>
              <a:t>A </a:t>
            </a:r>
            <a:r>
              <a:rPr kumimoji="0" lang="de-DE" altLang="de-DE" sz="2400" b="1" i="0" u="none" strike="noStrike" kern="1200" cap="none" spc="0" normalizeH="0" baseline="0" noProof="0" dirty="0" err="1">
                <a:ln>
                  <a:noFill/>
                </a:ln>
                <a:effectLst/>
                <a:uLnTx/>
                <a:uFillTx/>
                <a:latin typeface="Arial" charset="0"/>
                <a:ea typeface="+mn-ea"/>
                <a:cs typeface="+mn-cs"/>
              </a:rPr>
              <a:t>typical</a:t>
            </a:r>
            <a:r>
              <a:rPr kumimoji="0" lang="de-DE" altLang="de-DE" sz="2400" b="1" i="0" u="none" strike="noStrike" kern="1200" cap="none" spc="0" normalizeH="0" baseline="0" noProof="0" dirty="0">
                <a:ln>
                  <a:noFill/>
                </a:ln>
                <a:effectLst/>
                <a:uLnTx/>
                <a:uFillTx/>
                <a:latin typeface="Arial" charset="0"/>
                <a:ea typeface="+mn-ea"/>
                <a:cs typeface="+mn-cs"/>
              </a:rPr>
              <a:t>  </a:t>
            </a:r>
            <a:r>
              <a:rPr kumimoji="0" lang="de-DE" altLang="de-DE" sz="2400" b="1" i="0" u="none" strike="noStrike" kern="1200" cap="none" spc="0" normalizeH="0" baseline="0" noProof="0" dirty="0" err="1">
                <a:ln>
                  <a:noFill/>
                </a:ln>
                <a:effectLst/>
                <a:uLnTx/>
                <a:uFillTx/>
                <a:latin typeface="Arial" charset="0"/>
                <a:ea typeface="+mn-ea"/>
                <a:cs typeface="+mn-cs"/>
              </a:rPr>
              <a:t>Vertical</a:t>
            </a:r>
            <a:r>
              <a:rPr kumimoji="0" lang="de-DE" altLang="de-DE" sz="2400" b="1" i="0" u="none" strike="noStrike" kern="1200" cap="none" spc="0" normalizeH="0" baseline="0" noProof="0" dirty="0">
                <a:ln>
                  <a:noFill/>
                </a:ln>
                <a:effectLst/>
                <a:uLnTx/>
                <a:uFillTx/>
                <a:latin typeface="Arial" charset="0"/>
                <a:ea typeface="+mn-ea"/>
                <a:cs typeface="+mn-cs"/>
              </a:rPr>
              <a:t> </a:t>
            </a:r>
            <a:r>
              <a:rPr kumimoji="0" lang="de-DE" altLang="de-DE" sz="2400" b="1" i="0" u="none" strike="noStrike" kern="1200" cap="none" spc="0" normalizeH="0" baseline="0" noProof="0" dirty="0" err="1">
                <a:ln>
                  <a:noFill/>
                </a:ln>
                <a:effectLst/>
                <a:uLnTx/>
                <a:uFillTx/>
                <a:latin typeface="Arial" charset="0"/>
                <a:ea typeface="+mn-ea"/>
                <a:cs typeface="+mn-cs"/>
              </a:rPr>
              <a:t>Reactor</a:t>
            </a:r>
            <a:r>
              <a:rPr kumimoji="0" lang="de-DE" altLang="de-DE" sz="2400" b="1" i="0" u="none" strike="noStrike" kern="1200" cap="none" spc="0" normalizeH="0" baseline="0" noProof="0" dirty="0">
                <a:ln>
                  <a:noFill/>
                </a:ln>
                <a:effectLst/>
                <a:uLnTx/>
                <a:uFillTx/>
                <a:latin typeface="Arial" charset="0"/>
                <a:ea typeface="+mn-ea"/>
                <a:cs typeface="+mn-cs"/>
              </a:rPr>
              <a:t> </a:t>
            </a:r>
            <a:r>
              <a:rPr kumimoji="0" lang="de-DE" altLang="de-DE" sz="2400" b="1" i="0" u="none" strike="noStrike" kern="1200" cap="none" spc="0" normalizeH="0" baseline="0" noProof="0" dirty="0" err="1">
                <a:ln>
                  <a:noFill/>
                </a:ln>
                <a:effectLst/>
                <a:uLnTx/>
                <a:uFillTx/>
                <a:latin typeface="Arial" charset="0"/>
                <a:ea typeface="+mn-ea"/>
                <a:cs typeface="+mn-cs"/>
              </a:rPr>
              <a:t>Coolant</a:t>
            </a:r>
            <a:r>
              <a:rPr kumimoji="0" lang="de-DE" altLang="de-DE" sz="2400" b="1" i="0" u="none" strike="noStrike" kern="1200" cap="none" spc="0" normalizeH="0" baseline="0" noProof="0" dirty="0">
                <a:ln>
                  <a:noFill/>
                </a:ln>
                <a:effectLst/>
                <a:uLnTx/>
                <a:uFillTx/>
                <a:latin typeface="Arial" charset="0"/>
                <a:ea typeface="+mn-ea"/>
                <a:cs typeface="+mn-cs"/>
              </a:rPr>
              <a:t> Pump</a:t>
            </a:r>
          </a:p>
          <a:p>
            <a:pPr marL="0" marR="0" lvl="0" indent="0" algn="l" defTabSz="914400" rtl="0" eaLnBrk="1" fontAlgn="base" latinLnBrk="0" hangingPunct="1">
              <a:lnSpc>
                <a:spcPct val="100000"/>
              </a:lnSpc>
              <a:spcBef>
                <a:spcPct val="0"/>
              </a:spcBef>
              <a:spcAft>
                <a:spcPct val="0"/>
              </a:spcAft>
              <a:buClrTx/>
              <a:buSzTx/>
              <a:tabLst/>
              <a:defRPr/>
            </a:pPr>
            <a:endParaRPr kumimoji="0" lang="de-DE" altLang="de-DE" sz="2400" b="1" i="0" u="none" strike="noStrike" kern="1200" cap="none" spc="0" normalizeH="0" baseline="0" noProof="0" dirty="0">
              <a:ln>
                <a:noFill/>
              </a:ln>
              <a:solidFill>
                <a:srgbClr val="0000FF"/>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Lateral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Vibrations</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Pump</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Modelling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Pump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with</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Interactions</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Monitoring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Pump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during</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Operation</a:t>
            </a:r>
          </a:p>
          <a:p>
            <a:pPr marL="0" marR="0" lvl="0" indent="0" algn="l" defTabSz="914400" rtl="0" eaLnBrk="1" fontAlgn="base" latinLnBrk="0" hangingPunct="1">
              <a:lnSpc>
                <a:spcPct val="100000"/>
              </a:lnSpc>
              <a:spcBef>
                <a:spcPct val="0"/>
              </a:spcBef>
              <a:spcAft>
                <a:spcPct val="0"/>
              </a:spcAft>
              <a:buClrTx/>
              <a:buSzTx/>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Vibration</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Phenomena</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lang="de-DE" altLang="de-DE" sz="2400" dirty="0" err="1">
                <a:solidFill>
                  <a:srgbClr val="000000"/>
                </a:solidFill>
                <a:latin typeface="Arial" charset="0"/>
              </a:rPr>
              <a:t>for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Pump</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lang="de-DE" altLang="de-DE" sz="2400" baseline="0" dirty="0">
              <a:solidFill>
                <a:srgbClr val="000000"/>
              </a:solidFill>
              <a:latin typeface="Arial" charset="0"/>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Vibration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Phenomena</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Condenser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Cooling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Water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Pump </a:t>
            </a: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7108" name="Rechteck 1">
            <a:extLst>
              <a:ext uri="{FF2B5EF4-FFF2-40B4-BE49-F238E27FC236}">
                <a16:creationId xmlns:a16="http://schemas.microsoft.com/office/drawing/2014/main" id="{73D62BC3-6968-894E-0025-EA65A3EC0C0F}"/>
              </a:ext>
            </a:extLst>
          </p:cNvPr>
          <p:cNvSpPr>
            <a:spLocks noChangeArrowheads="1"/>
          </p:cNvSpPr>
          <p:nvPr/>
        </p:nvSpPr>
        <p:spPr bwMode="auto">
          <a:xfrm>
            <a:off x="753628" y="317585"/>
            <a:ext cx="10468553" cy="48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Verdana" panose="020B0604030504040204" pitchFamily="34" charset="0"/>
              </a:defRPr>
            </a:lvl1pPr>
            <a:lvl2pPr marL="742950" indent="-285750">
              <a:defRPr b="1">
                <a:solidFill>
                  <a:schemeClr val="tx1"/>
                </a:solidFill>
                <a:latin typeface="Verdana" panose="020B0604030504040204" pitchFamily="34" charset="0"/>
              </a:defRPr>
            </a:lvl2pPr>
            <a:lvl3pPr marL="1143000" indent="-228600">
              <a:defRPr b="1">
                <a:solidFill>
                  <a:schemeClr val="tx1"/>
                </a:solidFill>
                <a:latin typeface="Verdana" panose="020B0604030504040204" pitchFamily="34" charset="0"/>
              </a:defRPr>
            </a:lvl3pPr>
            <a:lvl4pPr marL="1600200" indent="-228600">
              <a:defRPr b="1">
                <a:solidFill>
                  <a:schemeClr val="tx1"/>
                </a:solidFill>
                <a:latin typeface="Verdana" panose="020B0604030504040204" pitchFamily="34" charset="0"/>
              </a:defRPr>
            </a:lvl4pPr>
            <a:lvl5pPr marL="2057400" indent="-228600">
              <a:defRPr b="1">
                <a:solidFill>
                  <a:schemeClr val="tx1"/>
                </a:solidFill>
                <a:latin typeface="Verdana" panose="020B060403050404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defRPr>
            </a:lvl9pPr>
          </a:lstStyle>
          <a:p>
            <a:pPr marL="0" marR="0" lvl="0" indent="0" algn="l" defTabSz="914400" rtl="0" eaLnBrk="0" fontAlgn="base" latinLnBrk="0" hangingPunct="0">
              <a:lnSpc>
                <a:spcPct val="107000"/>
              </a:lnSpc>
              <a:spcBef>
                <a:spcPct val="0"/>
              </a:spcBef>
              <a:spcAft>
                <a:spcPts val="800"/>
              </a:spcAft>
              <a:buClrTx/>
              <a:buSzTx/>
              <a:buFont typeface="Wingdings" panose="05000000000000000000" pitchFamily="2" charset="2"/>
              <a:buNone/>
              <a:tabLst/>
              <a:defRPr/>
            </a:pPr>
            <a:r>
              <a:rPr kumimoji="0" lang="de-DE" altLang="de-DE" sz="2600" b="1" i="0" u="none" strike="noStrike" kern="1200" cap="none" spc="0" normalizeH="0" baseline="0" noProof="0" dirty="0" err="1">
                <a:ln>
                  <a:noFill/>
                </a:ln>
                <a:solidFill>
                  <a:srgbClr val="000000"/>
                </a:solidFill>
                <a:effectLst/>
                <a:uLnTx/>
                <a:uFillTx/>
                <a:latin typeface="Arial"/>
                <a:ea typeface="+mn-ea"/>
                <a:cs typeface="+mn-cs"/>
              </a:rPr>
              <a:t>Lecture</a:t>
            </a:r>
            <a:r>
              <a:rPr kumimoji="0" lang="de-DE" altLang="de-DE" sz="2600" b="1" i="0" u="none" strike="noStrike" kern="1200" cap="none" spc="0" normalizeH="0" baseline="0" noProof="0" dirty="0">
                <a:ln>
                  <a:noFill/>
                </a:ln>
                <a:solidFill>
                  <a:srgbClr val="000000"/>
                </a:solidFill>
                <a:effectLst/>
                <a:uLnTx/>
                <a:uFillTx/>
                <a:latin typeface="Arial"/>
                <a:ea typeface="+mn-ea"/>
                <a:cs typeface="+mn-cs"/>
              </a:rPr>
              <a:t> III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Vibrations</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of</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Cooling Pumps in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Nuclear</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Power Plants</a:t>
            </a:r>
          </a:p>
        </p:txBody>
      </p:sp>
    </p:spTree>
    <p:extLst>
      <p:ext uri="{BB962C8B-B14F-4D97-AF65-F5344CB8AC3E}">
        <p14:creationId xmlns:p14="http://schemas.microsoft.com/office/powerpoint/2010/main" val="312006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ußzeilenplatzhalter 3">
            <a:extLst>
              <a:ext uri="{FF2B5EF4-FFF2-40B4-BE49-F238E27FC236}">
                <a16:creationId xmlns:a16="http://schemas.microsoft.com/office/drawing/2014/main" id="{5A711C1D-BA7C-8265-2BDF-152572420A65}"/>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a:spcBef>
                <a:spcPct val="0"/>
              </a:spcBef>
              <a:buNone/>
            </a:pPr>
            <a:r>
              <a:rPr lang="en-GB" altLang="de-DE" sz="800">
                <a:solidFill>
                  <a:srgbClr val="8C8C8C"/>
                </a:solidFill>
              </a:rPr>
              <a:t>CT Rotordynamics - 1104121 - P </a:t>
            </a:r>
            <a:fld id="{68DD5A71-2540-4050-A23C-9E8354E836D3}" type="slidenum">
              <a:rPr lang="en-GB" altLang="de-DE" sz="800">
                <a:solidFill>
                  <a:srgbClr val="8C8C8C"/>
                </a:solidFill>
              </a:rPr>
              <a:pPr>
                <a:spcBef>
                  <a:spcPct val="0"/>
                </a:spcBef>
                <a:buNone/>
              </a:pPr>
              <a:t>27</a:t>
            </a:fld>
            <a:endParaRPr lang="en-GB" altLang="de-DE" sz="800">
              <a:solidFill>
                <a:srgbClr val="8C8C8C"/>
              </a:solidFill>
            </a:endParaRPr>
          </a:p>
        </p:txBody>
      </p:sp>
      <p:sp>
        <p:nvSpPr>
          <p:cNvPr id="75779" name="Textfeld 1">
            <a:extLst>
              <a:ext uri="{FF2B5EF4-FFF2-40B4-BE49-F238E27FC236}">
                <a16:creationId xmlns:a16="http://schemas.microsoft.com/office/drawing/2014/main" id="{8E37D92A-3150-A3FF-BFBC-A89E41C2EC8E}"/>
              </a:ext>
            </a:extLst>
          </p:cNvPr>
          <p:cNvSpPr txBox="1">
            <a:spLocks noChangeArrowheads="1"/>
          </p:cNvSpPr>
          <p:nvPr/>
        </p:nvSpPr>
        <p:spPr bwMode="auto">
          <a:xfrm>
            <a:off x="869949" y="142098"/>
            <a:ext cx="10850995" cy="830997"/>
          </a:xfrm>
          <a:prstGeom prst="rect">
            <a:avLst/>
          </a:prstGeom>
          <a:noFill/>
          <a:ln>
            <a:noFill/>
          </a:ln>
        </p:spPr>
        <p:txBody>
          <a:bodyPr wrap="square">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defRPr/>
            </a:pPr>
            <a:r>
              <a:rPr lang="en-GB" altLang="de-DE" sz="2400" dirty="0">
                <a:solidFill>
                  <a:srgbClr val="0000FF"/>
                </a:solidFill>
                <a:latin typeface="Arial"/>
              </a:rPr>
              <a:t>Monitoring of the Vertical Reactor Coolant Pump during Operation</a:t>
            </a:r>
          </a:p>
          <a:p>
            <a:pPr eaLnBrk="1" hangingPunct="1">
              <a:spcBef>
                <a:spcPct val="0"/>
              </a:spcBef>
              <a:buNone/>
              <a:defRPr/>
            </a:pPr>
            <a:r>
              <a:rPr lang="en-GB" altLang="de-DE" sz="2400" b="0" dirty="0">
                <a:latin typeface="Arial"/>
              </a:rPr>
              <a:t>Example: Monitoring by means of Relative Displacement Sensors</a:t>
            </a:r>
          </a:p>
        </p:txBody>
      </p:sp>
      <p:sp>
        <p:nvSpPr>
          <p:cNvPr id="4" name="Textfeld 3">
            <a:extLst>
              <a:ext uri="{FF2B5EF4-FFF2-40B4-BE49-F238E27FC236}">
                <a16:creationId xmlns:a16="http://schemas.microsoft.com/office/drawing/2014/main" id="{181A0269-7D33-A21D-7372-139227C1D08C}"/>
              </a:ext>
            </a:extLst>
          </p:cNvPr>
          <p:cNvSpPr txBox="1"/>
          <p:nvPr/>
        </p:nvSpPr>
        <p:spPr>
          <a:xfrm>
            <a:off x="1299028" y="4830157"/>
            <a:ext cx="9593943" cy="1569660"/>
          </a:xfrm>
          <a:prstGeom prst="rect">
            <a:avLst/>
          </a:prstGeom>
          <a:noFill/>
        </p:spPr>
        <p:txBody>
          <a:bodyPr wrap="square">
            <a:spAutoFit/>
          </a:bodyPr>
          <a:lstStyle/>
          <a:p>
            <a:pPr eaLnBrk="1" hangingPunct="1">
              <a:defRPr/>
            </a:pPr>
            <a:r>
              <a:rPr lang="de-DE" sz="2400" b="0" dirty="0" err="1">
                <a:solidFill>
                  <a:srgbClr val="000000"/>
                </a:solidFill>
                <a:latin typeface="Arial"/>
              </a:rPr>
              <a:t>For</a:t>
            </a:r>
            <a:r>
              <a:rPr lang="de-DE" sz="2400" b="0" dirty="0">
                <a:solidFill>
                  <a:srgbClr val="000000"/>
                </a:solidFill>
                <a:latin typeface="Arial"/>
              </a:rPr>
              <a:t> Monitoring </a:t>
            </a:r>
            <a:r>
              <a:rPr lang="de-DE" sz="2400" b="0" dirty="0" err="1">
                <a:solidFill>
                  <a:srgbClr val="000000"/>
                </a:solidFill>
                <a:latin typeface="Arial"/>
              </a:rPr>
              <a:t>of</a:t>
            </a:r>
            <a:r>
              <a:rPr lang="de-DE" sz="2400" b="0" dirty="0">
                <a:solidFill>
                  <a:srgbClr val="000000"/>
                </a:solidFill>
                <a:latin typeface="Arial"/>
              </a:rPr>
              <a:t> Pump Systems </a:t>
            </a:r>
            <a:r>
              <a:rPr lang="de-DE" sz="2400" dirty="0">
                <a:solidFill>
                  <a:srgbClr val="0000FF"/>
                </a:solidFill>
                <a:latin typeface="Arial"/>
              </a:rPr>
              <a:t>absolute </a:t>
            </a:r>
            <a:r>
              <a:rPr lang="de-DE" sz="2400" dirty="0" err="1">
                <a:solidFill>
                  <a:srgbClr val="0000FF"/>
                </a:solidFill>
                <a:latin typeface="Arial"/>
              </a:rPr>
              <a:t>vibration</a:t>
            </a:r>
            <a:r>
              <a:rPr lang="de-DE" sz="2400" dirty="0">
                <a:solidFill>
                  <a:srgbClr val="0000FF"/>
                </a:solidFill>
                <a:latin typeface="Arial"/>
              </a:rPr>
              <a:t> </a:t>
            </a:r>
            <a:r>
              <a:rPr lang="de-DE" sz="2400" dirty="0" err="1">
                <a:solidFill>
                  <a:srgbClr val="0000FF"/>
                </a:solidFill>
                <a:latin typeface="Arial"/>
              </a:rPr>
              <a:t>velocities</a:t>
            </a:r>
            <a:r>
              <a:rPr lang="de-DE" sz="2400" dirty="0">
                <a:solidFill>
                  <a:srgbClr val="0000FF"/>
                </a:solidFill>
                <a:latin typeface="Arial"/>
              </a:rPr>
              <a:t> in</a:t>
            </a:r>
            <a:r>
              <a:rPr lang="de-DE" sz="2400" b="0" dirty="0">
                <a:solidFill>
                  <a:srgbClr val="0000FF"/>
                </a:solidFill>
                <a:latin typeface="Arial"/>
              </a:rPr>
              <a:t> </a:t>
            </a:r>
            <a:r>
              <a:rPr lang="de-DE" sz="2400" dirty="0">
                <a:solidFill>
                  <a:srgbClr val="0000FF"/>
                </a:solidFill>
                <a:latin typeface="Arial"/>
              </a:rPr>
              <a:t>mm/sec </a:t>
            </a:r>
            <a:r>
              <a:rPr lang="de-DE" sz="2400" b="0" dirty="0">
                <a:solidFill>
                  <a:srgbClr val="000000"/>
                </a:solidFill>
                <a:latin typeface="Arial"/>
              </a:rPr>
              <a:t>and/</a:t>
            </a:r>
            <a:r>
              <a:rPr lang="de-DE" sz="2400" b="0" dirty="0" err="1">
                <a:solidFill>
                  <a:srgbClr val="000000"/>
                </a:solidFill>
                <a:latin typeface="Arial"/>
              </a:rPr>
              <a:t>or</a:t>
            </a:r>
            <a:r>
              <a:rPr lang="de-DE" sz="2400" b="0" dirty="0">
                <a:solidFill>
                  <a:srgbClr val="000000"/>
                </a:solidFill>
                <a:latin typeface="Arial"/>
              </a:rPr>
              <a:t> </a:t>
            </a:r>
            <a:r>
              <a:rPr lang="de-DE" sz="2400" b="0" dirty="0">
                <a:solidFill>
                  <a:srgbClr val="32249C"/>
                </a:solidFill>
                <a:latin typeface="Arial"/>
              </a:rPr>
              <a:t> </a:t>
            </a:r>
            <a:r>
              <a:rPr lang="de-DE" sz="2400" dirty="0">
                <a:solidFill>
                  <a:srgbClr val="0000FF"/>
                </a:solidFill>
                <a:latin typeface="Arial"/>
              </a:rPr>
              <a:t>relative </a:t>
            </a:r>
            <a:r>
              <a:rPr lang="de-DE" sz="2400" dirty="0" err="1">
                <a:solidFill>
                  <a:srgbClr val="0000FF"/>
                </a:solidFill>
                <a:latin typeface="Arial"/>
              </a:rPr>
              <a:t>shaft</a:t>
            </a:r>
            <a:r>
              <a:rPr lang="de-DE" sz="2400" dirty="0">
                <a:solidFill>
                  <a:srgbClr val="0000FF"/>
                </a:solidFill>
                <a:latin typeface="Arial"/>
              </a:rPr>
              <a:t> </a:t>
            </a:r>
            <a:r>
              <a:rPr lang="de-DE" sz="2400" dirty="0" err="1">
                <a:solidFill>
                  <a:srgbClr val="0000FF"/>
                </a:solidFill>
                <a:latin typeface="Arial"/>
              </a:rPr>
              <a:t>vibrations</a:t>
            </a:r>
            <a:r>
              <a:rPr lang="de-DE" sz="2400" dirty="0">
                <a:solidFill>
                  <a:srgbClr val="0000FF"/>
                </a:solidFill>
                <a:latin typeface="Arial"/>
              </a:rPr>
              <a:t>  in µm  </a:t>
            </a:r>
            <a:r>
              <a:rPr lang="de-DE" sz="2400" b="0" dirty="0">
                <a:solidFill>
                  <a:srgbClr val="000000"/>
                </a:solidFill>
                <a:latin typeface="Arial"/>
              </a:rPr>
              <a:t>at </a:t>
            </a:r>
            <a:r>
              <a:rPr lang="de-DE" sz="2400" b="0" dirty="0" err="1">
                <a:solidFill>
                  <a:srgbClr val="000000"/>
                </a:solidFill>
                <a:latin typeface="Arial"/>
              </a:rPr>
              <a:t>defined</a:t>
            </a:r>
            <a:r>
              <a:rPr lang="de-DE" sz="2400" b="0" dirty="0">
                <a:solidFill>
                  <a:srgbClr val="000000"/>
                </a:solidFill>
                <a:latin typeface="Arial"/>
              </a:rPr>
              <a:t> </a:t>
            </a:r>
            <a:r>
              <a:rPr lang="de-DE" sz="2400" b="0" dirty="0" err="1">
                <a:solidFill>
                  <a:srgbClr val="000000"/>
                </a:solidFill>
                <a:latin typeface="Arial"/>
              </a:rPr>
              <a:t>locations</a:t>
            </a:r>
            <a:r>
              <a:rPr lang="de-DE" sz="2400" b="0" dirty="0">
                <a:solidFill>
                  <a:srgbClr val="000000"/>
                </a:solidFill>
                <a:latin typeface="Arial"/>
              </a:rPr>
              <a:t> (</a:t>
            </a:r>
            <a:r>
              <a:rPr lang="de-DE" sz="2400" b="0" dirty="0" err="1">
                <a:solidFill>
                  <a:srgbClr val="000000"/>
                </a:solidFill>
                <a:latin typeface="Arial"/>
              </a:rPr>
              <a:t>Bearings</a:t>
            </a:r>
            <a:r>
              <a:rPr lang="de-DE" sz="2400" b="0" dirty="0">
                <a:solidFill>
                  <a:srgbClr val="000000"/>
                </a:solidFill>
                <a:latin typeface="Arial"/>
              </a:rPr>
              <a:t>) </a:t>
            </a:r>
            <a:r>
              <a:rPr lang="de-DE" sz="2400" b="0" dirty="0" err="1">
                <a:solidFill>
                  <a:srgbClr val="000000"/>
                </a:solidFill>
                <a:latin typeface="Arial"/>
              </a:rPr>
              <a:t>are</a:t>
            </a:r>
            <a:r>
              <a:rPr lang="de-DE" sz="2400" b="0" dirty="0">
                <a:solidFill>
                  <a:srgbClr val="000000"/>
                </a:solidFill>
                <a:latin typeface="Arial"/>
              </a:rPr>
              <a:t> </a:t>
            </a:r>
            <a:r>
              <a:rPr lang="de-DE" sz="2400" b="0" dirty="0" err="1">
                <a:solidFill>
                  <a:srgbClr val="000000"/>
                </a:solidFill>
                <a:latin typeface="Arial"/>
              </a:rPr>
              <a:t>usually</a:t>
            </a:r>
            <a:r>
              <a:rPr lang="de-DE" sz="2400" b="0" dirty="0">
                <a:solidFill>
                  <a:srgbClr val="000000"/>
                </a:solidFill>
                <a:latin typeface="Arial"/>
              </a:rPr>
              <a:t> </a:t>
            </a:r>
            <a:r>
              <a:rPr lang="de-DE" sz="2400" b="0" dirty="0" err="1">
                <a:solidFill>
                  <a:srgbClr val="000000"/>
                </a:solidFill>
                <a:latin typeface="Arial"/>
              </a:rPr>
              <a:t>measured</a:t>
            </a:r>
            <a:r>
              <a:rPr lang="de-DE" sz="2400" b="0" dirty="0">
                <a:solidFill>
                  <a:srgbClr val="000000"/>
                </a:solidFill>
                <a:latin typeface="Arial"/>
              </a:rPr>
              <a:t>. </a:t>
            </a:r>
            <a:r>
              <a:rPr lang="de-DE" sz="2400" b="0" dirty="0" err="1">
                <a:solidFill>
                  <a:srgbClr val="000000"/>
                </a:solidFill>
                <a:latin typeface="Arial"/>
              </a:rPr>
              <a:t>Vibrations</a:t>
            </a:r>
            <a:r>
              <a:rPr lang="de-DE" sz="2400" b="0" dirty="0">
                <a:solidFill>
                  <a:srgbClr val="000000"/>
                </a:solidFill>
                <a:latin typeface="Arial"/>
              </a:rPr>
              <a:t> </a:t>
            </a:r>
            <a:r>
              <a:rPr lang="de-DE" sz="2400" b="0" dirty="0" err="1">
                <a:solidFill>
                  <a:srgbClr val="000000"/>
                </a:solidFill>
                <a:latin typeface="Arial"/>
              </a:rPr>
              <a:t>are</a:t>
            </a:r>
            <a:r>
              <a:rPr lang="de-DE" sz="2400" b="0" dirty="0">
                <a:solidFill>
                  <a:srgbClr val="000000"/>
                </a:solidFill>
                <a:latin typeface="Arial"/>
              </a:rPr>
              <a:t> </a:t>
            </a:r>
            <a:r>
              <a:rPr lang="de-DE" sz="2400" b="0" dirty="0" err="1">
                <a:solidFill>
                  <a:srgbClr val="000000"/>
                </a:solidFill>
                <a:latin typeface="Arial"/>
              </a:rPr>
              <a:t>evaluated</a:t>
            </a:r>
            <a:r>
              <a:rPr lang="de-DE" sz="2400" b="0" dirty="0">
                <a:solidFill>
                  <a:srgbClr val="000000"/>
                </a:solidFill>
                <a:latin typeface="Arial"/>
              </a:rPr>
              <a:t> by ISO Standards </a:t>
            </a:r>
            <a:r>
              <a:rPr lang="de-DE" sz="2400" b="0" dirty="0" err="1">
                <a:solidFill>
                  <a:srgbClr val="000000"/>
                </a:solidFill>
                <a:latin typeface="Arial"/>
              </a:rPr>
              <a:t>or</a:t>
            </a:r>
            <a:r>
              <a:rPr lang="de-DE" sz="2400" b="0" dirty="0">
                <a:solidFill>
                  <a:srgbClr val="000000"/>
                </a:solidFill>
                <a:latin typeface="Arial"/>
              </a:rPr>
              <a:t> </a:t>
            </a:r>
            <a:r>
              <a:rPr lang="de-DE" sz="2400" b="0" dirty="0" err="1">
                <a:solidFill>
                  <a:srgbClr val="000000"/>
                </a:solidFill>
                <a:latin typeface="Arial"/>
              </a:rPr>
              <a:t>other</a:t>
            </a:r>
            <a:r>
              <a:rPr lang="de-DE" sz="2400" b="0" dirty="0">
                <a:solidFill>
                  <a:srgbClr val="000000"/>
                </a:solidFill>
                <a:latin typeface="Arial"/>
              </a:rPr>
              <a:t> Standards.</a:t>
            </a:r>
          </a:p>
        </p:txBody>
      </p:sp>
      <p:pic>
        <p:nvPicPr>
          <p:cNvPr id="59397" name="Picture 10" descr="RUV_070629">
            <a:extLst>
              <a:ext uri="{FF2B5EF4-FFF2-40B4-BE49-F238E27FC236}">
                <a16:creationId xmlns:a16="http://schemas.microsoft.com/office/drawing/2014/main" id="{11C098D1-7F02-C541-9F5F-D08735216B5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6638" y="1085995"/>
            <a:ext cx="1644650" cy="3473450"/>
          </a:xfrm>
          <a:prstGeom prst="rect">
            <a:avLst/>
          </a:prstGeom>
          <a:noFill/>
          <a:ln>
            <a:noFill/>
          </a:ln>
          <a:effectLst>
            <a:outerShdw dist="35921" dir="2700000" algn="ctr" rotWithShape="0">
              <a:srgbClr val="DDDD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Grafik 1">
            <a:extLst>
              <a:ext uri="{FF2B5EF4-FFF2-40B4-BE49-F238E27FC236}">
                <a16:creationId xmlns:a16="http://schemas.microsoft.com/office/drawing/2014/main" id="{4E0518B4-13C8-29C5-CA27-9F9064357E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4175" y="1299045"/>
            <a:ext cx="38481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Textfeld 2">
            <a:extLst>
              <a:ext uri="{FF2B5EF4-FFF2-40B4-BE49-F238E27FC236}">
                <a16:creationId xmlns:a16="http://schemas.microsoft.com/office/drawing/2014/main" id="{0B4E933C-F8A8-99E9-AA5C-FB926CDA2924}"/>
              </a:ext>
            </a:extLst>
          </p:cNvPr>
          <p:cNvSpPr txBox="1">
            <a:spLocks noChangeArrowheads="1"/>
          </p:cNvSpPr>
          <p:nvPr/>
        </p:nvSpPr>
        <p:spPr bwMode="auto">
          <a:xfrm>
            <a:off x="5745163" y="1960563"/>
            <a:ext cx="3186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Verdana" panose="020B0604030504040204" pitchFamily="34" charset="0"/>
              </a:defRPr>
            </a:lvl1pPr>
            <a:lvl2pPr marL="742950" indent="-285750">
              <a:defRPr b="1">
                <a:solidFill>
                  <a:schemeClr val="tx1"/>
                </a:solidFill>
                <a:latin typeface="Verdana" panose="020B0604030504040204" pitchFamily="34" charset="0"/>
              </a:defRPr>
            </a:lvl2pPr>
            <a:lvl3pPr marL="1143000" indent="-228600">
              <a:defRPr b="1">
                <a:solidFill>
                  <a:schemeClr val="tx1"/>
                </a:solidFill>
                <a:latin typeface="Verdana" panose="020B0604030504040204" pitchFamily="34" charset="0"/>
              </a:defRPr>
            </a:lvl3pPr>
            <a:lvl4pPr marL="1600200" indent="-228600">
              <a:defRPr b="1">
                <a:solidFill>
                  <a:schemeClr val="tx1"/>
                </a:solidFill>
                <a:latin typeface="Verdana" panose="020B0604030504040204" pitchFamily="34" charset="0"/>
              </a:defRPr>
            </a:lvl4pPr>
            <a:lvl5pPr marL="2057400" indent="-228600">
              <a:defRPr b="1">
                <a:solidFill>
                  <a:schemeClr val="tx1"/>
                </a:solidFill>
                <a:latin typeface="Verdana" panose="020B060403050404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defRPr>
            </a:lvl9pPr>
          </a:lstStyle>
          <a:p>
            <a:r>
              <a:rPr lang="de-DE" altLang="de-DE" b="0">
                <a:solidFill>
                  <a:srgbClr val="FFFFFF"/>
                </a:solidFill>
              </a:rPr>
              <a:t>Relative Displacement </a:t>
            </a:r>
          </a:p>
          <a:p>
            <a:r>
              <a:rPr lang="de-DE" altLang="de-DE" b="0">
                <a:solidFill>
                  <a:srgbClr val="FFFFFF"/>
                </a:solidFill>
              </a:rPr>
              <a:t>Sensors in two directions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a:extLst>
              <a:ext uri="{FF2B5EF4-FFF2-40B4-BE49-F238E27FC236}">
                <a16:creationId xmlns:a16="http://schemas.microsoft.com/office/drawing/2014/main" id="{72D73EF0-5265-A851-3575-51B81CA86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1143" y="3072789"/>
            <a:ext cx="6589713" cy="3414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1" name="Textfeld 2">
            <a:extLst>
              <a:ext uri="{FF2B5EF4-FFF2-40B4-BE49-F238E27FC236}">
                <a16:creationId xmlns:a16="http://schemas.microsoft.com/office/drawing/2014/main" id="{70244050-D708-04FD-6284-E8D52C0D4159}"/>
              </a:ext>
            </a:extLst>
          </p:cNvPr>
          <p:cNvSpPr txBox="1">
            <a:spLocks noChangeArrowheads="1"/>
          </p:cNvSpPr>
          <p:nvPr/>
        </p:nvSpPr>
        <p:spPr bwMode="auto">
          <a:xfrm>
            <a:off x="1331911" y="1053446"/>
            <a:ext cx="9124054" cy="1938992"/>
          </a:xfrm>
          <a:prstGeom prst="rect">
            <a:avLst/>
          </a:prstGeom>
          <a:noFill/>
          <a:ln>
            <a:noFill/>
          </a:ln>
        </p:spPr>
        <p:txBody>
          <a:bodyPr wrap="square">
            <a:spAutoFit/>
          </a:bodyPr>
          <a:lstStyle>
            <a:lvl1pPr>
              <a:defRPr b="1">
                <a:solidFill>
                  <a:schemeClr val="tx1"/>
                </a:solidFill>
                <a:latin typeface="Verdana" panose="020B0604030504040204" pitchFamily="34" charset="0"/>
              </a:defRPr>
            </a:lvl1pPr>
            <a:lvl2pPr marL="742950" indent="-285750">
              <a:defRPr b="1">
                <a:solidFill>
                  <a:schemeClr val="tx1"/>
                </a:solidFill>
                <a:latin typeface="Verdana" panose="020B0604030504040204" pitchFamily="34" charset="0"/>
              </a:defRPr>
            </a:lvl2pPr>
            <a:lvl3pPr marL="1143000" indent="-228600">
              <a:defRPr b="1">
                <a:solidFill>
                  <a:schemeClr val="tx1"/>
                </a:solidFill>
                <a:latin typeface="Verdana" panose="020B0604030504040204" pitchFamily="34" charset="0"/>
              </a:defRPr>
            </a:lvl3pPr>
            <a:lvl4pPr marL="1600200" indent="-228600">
              <a:defRPr b="1">
                <a:solidFill>
                  <a:schemeClr val="tx1"/>
                </a:solidFill>
                <a:latin typeface="Verdana" panose="020B0604030504040204" pitchFamily="34" charset="0"/>
              </a:defRPr>
            </a:lvl4pPr>
            <a:lvl5pPr marL="2057400" indent="-228600">
              <a:defRPr b="1">
                <a:solidFill>
                  <a:schemeClr val="tx1"/>
                </a:solidFill>
                <a:latin typeface="Verdana" panose="020B060403050404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defRPr>
            </a:lvl9pPr>
          </a:lstStyle>
          <a:p>
            <a:pPr eaLnBrk="1" hangingPunct="1">
              <a:defRPr/>
            </a:pPr>
            <a:r>
              <a:rPr lang="de-DE" altLang="de-DE" sz="2400" b="0" dirty="0">
                <a:solidFill>
                  <a:srgbClr val="000000"/>
                </a:solidFill>
                <a:latin typeface="Arial"/>
                <a:ea typeface="Verdana" panose="020B0604030504040204" pitchFamily="34" charset="0"/>
                <a:cs typeface="Verdana" panose="020B0604030504040204" pitchFamily="34" charset="0"/>
              </a:rPr>
              <a:t>Measurement </a:t>
            </a:r>
            <a:r>
              <a:rPr lang="de-DE" altLang="de-DE" sz="2400" b="0" dirty="0" err="1">
                <a:solidFill>
                  <a:srgbClr val="000000"/>
                </a:solidFill>
                <a:latin typeface="Arial"/>
                <a:ea typeface="Verdana" panose="020B0604030504040204" pitchFamily="34" charset="0"/>
                <a:cs typeface="Verdana" panose="020B0604030504040204" pitchFamily="34" charset="0"/>
              </a:rPr>
              <a:t>of</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dirty="0">
                <a:solidFill>
                  <a:srgbClr val="0000FF"/>
                </a:solidFill>
                <a:latin typeface="Arial"/>
                <a:ea typeface="Verdana" panose="020B0604030504040204" pitchFamily="34" charset="0"/>
                <a:cs typeface="Verdana" panose="020B0604030504040204" pitchFamily="34" charset="0"/>
              </a:rPr>
              <a:t>relative </a:t>
            </a:r>
            <a:r>
              <a:rPr lang="de-DE" altLang="de-DE" sz="2400" dirty="0" err="1">
                <a:solidFill>
                  <a:srgbClr val="0000FF"/>
                </a:solidFill>
                <a:latin typeface="Arial"/>
                <a:ea typeface="Verdana" panose="020B0604030504040204" pitchFamily="34" charset="0"/>
                <a:cs typeface="Verdana" panose="020B0604030504040204" pitchFamily="34" charset="0"/>
              </a:rPr>
              <a:t>shaft</a:t>
            </a:r>
            <a:r>
              <a:rPr lang="de-DE" altLang="de-DE" sz="2400" dirty="0">
                <a:solidFill>
                  <a:srgbClr val="0000FF"/>
                </a:solidFill>
                <a:latin typeface="Arial"/>
                <a:ea typeface="Verdana" panose="020B0604030504040204" pitchFamily="34" charset="0"/>
                <a:cs typeface="Verdana" panose="020B0604030504040204" pitchFamily="34" charset="0"/>
              </a:rPr>
              <a:t> </a:t>
            </a:r>
            <a:r>
              <a:rPr lang="de-DE" altLang="de-DE" sz="2400" dirty="0" err="1">
                <a:solidFill>
                  <a:srgbClr val="0000FF"/>
                </a:solidFill>
                <a:latin typeface="Arial"/>
                <a:ea typeface="Verdana" panose="020B0604030504040204" pitchFamily="34" charset="0"/>
                <a:cs typeface="Verdana" panose="020B0604030504040204" pitchFamily="34" charset="0"/>
              </a:rPr>
              <a:t>vibrations</a:t>
            </a:r>
            <a:r>
              <a:rPr lang="de-DE" altLang="de-DE" sz="2400" dirty="0">
                <a:solidFill>
                  <a:srgbClr val="0000FF"/>
                </a:solidFill>
                <a:latin typeface="Arial"/>
                <a:ea typeface="Verdana" panose="020B0604030504040204" pitchFamily="34" charset="0"/>
                <a:cs typeface="Verdana" panose="020B0604030504040204" pitchFamily="34" charset="0"/>
              </a:rPr>
              <a:t> </a:t>
            </a:r>
            <a:r>
              <a:rPr lang="de-DE" altLang="de-DE" sz="2400" b="0" dirty="0">
                <a:solidFill>
                  <a:srgbClr val="000000"/>
                </a:solidFill>
                <a:latin typeface="Arial"/>
                <a:ea typeface="Verdana" panose="020B0604030504040204" pitchFamily="34" charset="0"/>
                <a:cs typeface="Verdana" panose="020B0604030504040204" pitchFamily="34" charset="0"/>
              </a:rPr>
              <a:t>in horizontal </a:t>
            </a:r>
            <a:r>
              <a:rPr lang="de-DE" altLang="de-DE" sz="2400" b="0" dirty="0" err="1">
                <a:solidFill>
                  <a:srgbClr val="000000"/>
                </a:solidFill>
                <a:latin typeface="Arial"/>
                <a:ea typeface="Verdana" panose="020B0604030504040204" pitchFamily="34" charset="0"/>
                <a:cs typeface="Verdana" panose="020B0604030504040204" pitchFamily="34" charset="0"/>
              </a:rPr>
              <a:t>and</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vertical</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direction</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by</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means</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of</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displacement</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sensors</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By</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superpositon</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of</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the</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two</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signals</a:t>
            </a:r>
            <a:r>
              <a:rPr lang="de-DE" altLang="de-DE" sz="2400" b="0" dirty="0">
                <a:solidFill>
                  <a:srgbClr val="000000"/>
                </a:solidFill>
                <a:latin typeface="Arial"/>
                <a:ea typeface="Verdana" panose="020B0604030504040204" pitchFamily="34" charset="0"/>
                <a:cs typeface="Verdana" panose="020B0604030504040204" pitchFamily="34" charset="0"/>
              </a:rPr>
              <a:t> in </a:t>
            </a:r>
            <a:r>
              <a:rPr lang="de-DE" altLang="de-DE" sz="2400" b="0" dirty="0" err="1">
                <a:solidFill>
                  <a:srgbClr val="000000"/>
                </a:solidFill>
                <a:latin typeface="Arial"/>
                <a:ea typeface="Verdana" panose="020B0604030504040204" pitchFamily="34" charset="0"/>
                <a:cs typeface="Verdana" panose="020B0604030504040204" pitchFamily="34" charset="0"/>
              </a:rPr>
              <a:t>one</a:t>
            </a:r>
            <a:r>
              <a:rPr lang="de-DE" altLang="de-DE" sz="2400" b="0" dirty="0">
                <a:solidFill>
                  <a:srgbClr val="000000"/>
                </a:solidFill>
                <a:latin typeface="Arial"/>
                <a:ea typeface="Verdana" panose="020B0604030504040204" pitchFamily="34" charset="0"/>
                <a:cs typeface="Verdana" panose="020B0604030504040204" pitchFamily="34" charset="0"/>
              </a:rPr>
              <a:t> plane </a:t>
            </a:r>
            <a:r>
              <a:rPr lang="de-DE" altLang="de-DE" sz="2400" dirty="0">
                <a:solidFill>
                  <a:srgbClr val="0000FF"/>
                </a:solidFill>
                <a:latin typeface="Arial"/>
                <a:ea typeface="Verdana" panose="020B0604030504040204" pitchFamily="34" charset="0"/>
                <a:cs typeface="Verdana" panose="020B0604030504040204" pitchFamily="34" charset="0"/>
              </a:rPr>
              <a:t>Orbits</a:t>
            </a:r>
            <a:r>
              <a:rPr lang="de-DE" altLang="de-DE" sz="2400" b="0" dirty="0">
                <a:solidFill>
                  <a:srgbClr val="0000FF"/>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can</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be</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determined</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They</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show</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the</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FF"/>
                </a:solidFill>
                <a:latin typeface="Arial"/>
                <a:ea typeface="Verdana" panose="020B0604030504040204" pitchFamily="34" charset="0"/>
                <a:cs typeface="Verdana" panose="020B0604030504040204" pitchFamily="34" charset="0"/>
              </a:rPr>
              <a:t>S</a:t>
            </a:r>
            <a:r>
              <a:rPr lang="de-DE" altLang="de-DE" sz="2400" dirty="0" err="1">
                <a:solidFill>
                  <a:srgbClr val="0000FF"/>
                </a:solidFill>
                <a:latin typeface="Arial"/>
                <a:ea typeface="Verdana" panose="020B0604030504040204" pitchFamily="34" charset="0"/>
                <a:cs typeface="Verdana" panose="020B0604030504040204" pitchFamily="34" charset="0"/>
              </a:rPr>
              <a:t>haft</a:t>
            </a:r>
            <a:r>
              <a:rPr lang="de-DE" altLang="de-DE" sz="2400" dirty="0">
                <a:solidFill>
                  <a:srgbClr val="0000FF"/>
                </a:solidFill>
                <a:latin typeface="Arial"/>
                <a:ea typeface="Verdana" panose="020B0604030504040204" pitchFamily="34" charset="0"/>
                <a:cs typeface="Verdana" panose="020B0604030504040204" pitchFamily="34" charset="0"/>
              </a:rPr>
              <a:t> </a:t>
            </a:r>
            <a:r>
              <a:rPr lang="de-DE" altLang="de-DE" sz="2400" dirty="0" err="1">
                <a:solidFill>
                  <a:srgbClr val="0000FF"/>
                </a:solidFill>
                <a:latin typeface="Arial"/>
                <a:ea typeface="Verdana" panose="020B0604030504040204" pitchFamily="34" charset="0"/>
                <a:cs typeface="Verdana" panose="020B0604030504040204" pitchFamily="34" charset="0"/>
              </a:rPr>
              <a:t>motions</a:t>
            </a:r>
            <a:r>
              <a:rPr lang="de-DE" altLang="de-DE" sz="2400" dirty="0">
                <a:solidFill>
                  <a:srgbClr val="0000FF"/>
                </a:solidFill>
                <a:latin typeface="Arial"/>
                <a:ea typeface="Verdana" panose="020B0604030504040204" pitchFamily="34" charset="0"/>
                <a:cs typeface="Verdana" panose="020B0604030504040204" pitchFamily="34" charset="0"/>
              </a:rPr>
              <a:t> </a:t>
            </a:r>
            <a:r>
              <a:rPr lang="de-DE" altLang="de-DE" sz="2400" b="0" dirty="0">
                <a:solidFill>
                  <a:srgbClr val="000000"/>
                </a:solidFill>
                <a:latin typeface="Arial"/>
                <a:ea typeface="Verdana" panose="020B0604030504040204" pitchFamily="34" charset="0"/>
                <a:cs typeface="Verdana" panose="020B0604030504040204" pitchFamily="34" charset="0"/>
              </a:rPr>
              <a:t>in </a:t>
            </a:r>
            <a:r>
              <a:rPr lang="de-DE" altLang="de-DE" sz="2400" b="0" dirty="0" err="1">
                <a:solidFill>
                  <a:srgbClr val="000000"/>
                </a:solidFill>
                <a:latin typeface="Arial"/>
                <a:ea typeface="Verdana" panose="020B0604030504040204" pitchFamily="34" charset="0"/>
                <a:cs typeface="Verdana" panose="020B0604030504040204" pitchFamily="34" charset="0"/>
              </a:rPr>
              <a:t>the</a:t>
            </a:r>
            <a:r>
              <a:rPr lang="de-DE" altLang="de-DE" sz="2400" b="0" dirty="0">
                <a:solidFill>
                  <a:srgbClr val="000000"/>
                </a:solidFill>
                <a:latin typeface="Arial"/>
                <a:ea typeface="Verdana" panose="020B0604030504040204" pitchFamily="34" charset="0"/>
                <a:cs typeface="Verdana" panose="020B0604030504040204" pitchFamily="34" charset="0"/>
              </a:rPr>
              <a:t> </a:t>
            </a:r>
            <a:r>
              <a:rPr lang="de-DE" altLang="de-DE" sz="2400" b="0" dirty="0" err="1">
                <a:solidFill>
                  <a:srgbClr val="000000"/>
                </a:solidFill>
                <a:latin typeface="Arial"/>
                <a:ea typeface="Verdana" panose="020B0604030504040204" pitchFamily="34" charset="0"/>
                <a:cs typeface="Verdana" panose="020B0604030504040204" pitchFamily="34" charset="0"/>
              </a:rPr>
              <a:t>measurement</a:t>
            </a:r>
            <a:r>
              <a:rPr lang="de-DE" altLang="de-DE" sz="2400" b="0" dirty="0">
                <a:solidFill>
                  <a:srgbClr val="000000"/>
                </a:solidFill>
                <a:latin typeface="Arial"/>
                <a:ea typeface="Verdana" panose="020B0604030504040204" pitchFamily="34" charset="0"/>
                <a:cs typeface="Verdana" panose="020B0604030504040204" pitchFamily="34" charset="0"/>
              </a:rPr>
              <a:t> plane.</a:t>
            </a:r>
          </a:p>
        </p:txBody>
      </p:sp>
      <p:sp>
        <p:nvSpPr>
          <p:cNvPr id="3" name="Textfeld 1">
            <a:extLst>
              <a:ext uri="{FF2B5EF4-FFF2-40B4-BE49-F238E27FC236}">
                <a16:creationId xmlns:a16="http://schemas.microsoft.com/office/drawing/2014/main" id="{40ED8266-FF85-1147-2753-F96AC678D85C}"/>
              </a:ext>
            </a:extLst>
          </p:cNvPr>
          <p:cNvSpPr txBox="1">
            <a:spLocks noChangeArrowheads="1"/>
          </p:cNvSpPr>
          <p:nvPr/>
        </p:nvSpPr>
        <p:spPr bwMode="auto">
          <a:xfrm>
            <a:off x="869949" y="142098"/>
            <a:ext cx="10850995" cy="830997"/>
          </a:xfrm>
          <a:prstGeom prst="rect">
            <a:avLst/>
          </a:prstGeom>
          <a:noFill/>
          <a:ln>
            <a:noFill/>
          </a:ln>
        </p:spPr>
        <p:txBody>
          <a:bodyPr wrap="square">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defRPr/>
            </a:pPr>
            <a:r>
              <a:rPr lang="en-GB" altLang="de-DE" sz="2400" dirty="0">
                <a:solidFill>
                  <a:srgbClr val="0000FF"/>
                </a:solidFill>
                <a:latin typeface="Arial"/>
              </a:rPr>
              <a:t>Monitoring of the Vertical Reactor Coolant Pump during Operation</a:t>
            </a:r>
          </a:p>
          <a:p>
            <a:pPr eaLnBrk="1" hangingPunct="1">
              <a:spcBef>
                <a:spcPct val="0"/>
              </a:spcBef>
              <a:buNone/>
              <a:defRPr/>
            </a:pPr>
            <a:r>
              <a:rPr lang="en-GB" altLang="de-DE" sz="2400" b="0" dirty="0">
                <a:latin typeface="Arial"/>
              </a:rPr>
              <a:t>Orbits of Relative Shaft Motions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a:extLst>
              <a:ext uri="{FF2B5EF4-FFF2-40B4-BE49-F238E27FC236}">
                <a16:creationId xmlns:a16="http://schemas.microsoft.com/office/drawing/2014/main" id="{73E27BFE-5882-63BA-DE4E-408C9DCD2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950" y="1268414"/>
            <a:ext cx="5486400" cy="3582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43" name="Textfeld 3">
            <a:extLst>
              <a:ext uri="{FF2B5EF4-FFF2-40B4-BE49-F238E27FC236}">
                <a16:creationId xmlns:a16="http://schemas.microsoft.com/office/drawing/2014/main" id="{904909A6-D39E-57B7-83B0-A7B6CF63B934}"/>
              </a:ext>
            </a:extLst>
          </p:cNvPr>
          <p:cNvSpPr txBox="1">
            <a:spLocks noChangeArrowheads="1"/>
          </p:cNvSpPr>
          <p:nvPr/>
        </p:nvSpPr>
        <p:spPr bwMode="auto">
          <a:xfrm>
            <a:off x="1608983" y="4776910"/>
            <a:ext cx="850242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FontTx/>
              <a:buNone/>
            </a:pPr>
            <a:r>
              <a:rPr lang="de-DE" altLang="de-DE" sz="2400" b="0" dirty="0" err="1"/>
              <a:t>Frequency</a:t>
            </a:r>
            <a:r>
              <a:rPr lang="de-DE" altLang="de-DE" sz="2400" b="0" dirty="0"/>
              <a:t> Analysis </a:t>
            </a:r>
            <a:r>
              <a:rPr lang="de-DE" altLang="de-DE" sz="2400" b="0" dirty="0" err="1"/>
              <a:t>with</a:t>
            </a:r>
            <a:r>
              <a:rPr lang="de-DE" altLang="de-DE" sz="2400" b="0" dirty="0"/>
              <a:t> </a:t>
            </a:r>
            <a:r>
              <a:rPr lang="de-DE" altLang="de-DE" sz="2400" b="0" dirty="0" err="1"/>
              <a:t>both</a:t>
            </a:r>
            <a:r>
              <a:rPr lang="de-DE" altLang="de-DE" sz="2400" b="0" dirty="0"/>
              <a:t>, </a:t>
            </a:r>
            <a:r>
              <a:rPr lang="de-DE" altLang="de-DE" sz="2400" b="0" dirty="0" err="1">
                <a:solidFill>
                  <a:srgbClr val="FF0000"/>
                </a:solidFill>
              </a:rPr>
              <a:t>forward</a:t>
            </a:r>
            <a:r>
              <a:rPr lang="de-DE" altLang="de-DE" sz="2400" b="0" dirty="0">
                <a:solidFill>
                  <a:srgbClr val="FF0000"/>
                </a:solidFill>
              </a:rPr>
              <a:t>- and </a:t>
            </a:r>
            <a:r>
              <a:rPr lang="de-DE" altLang="de-DE" sz="2400" b="0" dirty="0" err="1">
                <a:solidFill>
                  <a:srgbClr val="FF0000"/>
                </a:solidFill>
              </a:rPr>
              <a:t>backward</a:t>
            </a:r>
            <a:r>
              <a:rPr lang="de-DE" altLang="de-DE" sz="2400" b="0" dirty="0">
                <a:solidFill>
                  <a:srgbClr val="FF0000"/>
                </a:solidFill>
              </a:rPr>
              <a:t> </a:t>
            </a:r>
            <a:r>
              <a:rPr lang="de-DE" altLang="de-DE" sz="2400" b="0" dirty="0" err="1"/>
              <a:t>frequencies</a:t>
            </a:r>
            <a:r>
              <a:rPr lang="de-DE" altLang="de-DE" sz="2400" b="0" dirty="0"/>
              <a:t>, </a:t>
            </a:r>
            <a:r>
              <a:rPr lang="de-DE" altLang="de-DE" sz="2400" b="0" dirty="0" err="1"/>
              <a:t>are</a:t>
            </a:r>
            <a:r>
              <a:rPr lang="de-DE" altLang="de-DE" sz="2400" b="0" dirty="0"/>
              <a:t> </a:t>
            </a:r>
            <a:r>
              <a:rPr lang="de-DE" altLang="de-DE" sz="2400" b="0" dirty="0" err="1"/>
              <a:t>very</a:t>
            </a:r>
            <a:r>
              <a:rPr lang="de-DE" altLang="de-DE" sz="2400" b="0" dirty="0"/>
              <a:t> </a:t>
            </a:r>
            <a:r>
              <a:rPr lang="de-DE" altLang="de-DE" sz="2400" b="0" dirty="0" err="1"/>
              <a:t>helpful</a:t>
            </a:r>
            <a:r>
              <a:rPr lang="de-DE" altLang="de-DE" sz="2400" b="0" dirty="0"/>
              <a:t> </a:t>
            </a:r>
            <a:r>
              <a:rPr lang="de-DE" altLang="de-DE" sz="2400" b="0" dirty="0" err="1"/>
              <a:t>to</a:t>
            </a:r>
            <a:r>
              <a:rPr lang="de-DE" altLang="de-DE" sz="2400" b="0" dirty="0"/>
              <a:t> </a:t>
            </a:r>
            <a:r>
              <a:rPr lang="de-DE" altLang="de-DE" sz="2400" b="0" dirty="0" err="1"/>
              <a:t>analyze</a:t>
            </a:r>
            <a:r>
              <a:rPr lang="de-DE" altLang="de-DE" sz="2400" b="0" dirty="0"/>
              <a:t> </a:t>
            </a:r>
            <a:r>
              <a:rPr lang="de-DE" altLang="de-DE" sz="2400" b="0" dirty="0" err="1"/>
              <a:t>Vibrations</a:t>
            </a:r>
            <a:r>
              <a:rPr lang="de-DE" altLang="de-DE" sz="2400" b="0" dirty="0"/>
              <a:t> and </a:t>
            </a:r>
            <a:r>
              <a:rPr lang="de-DE" altLang="de-DE" sz="2400" b="0" dirty="0" err="1"/>
              <a:t>to</a:t>
            </a:r>
            <a:r>
              <a:rPr lang="de-DE" altLang="de-DE" sz="2400" b="0" dirty="0"/>
              <a:t> </a:t>
            </a:r>
            <a:r>
              <a:rPr lang="de-DE" altLang="de-DE" sz="2400" b="0" dirty="0" err="1">
                <a:solidFill>
                  <a:srgbClr val="0000FF"/>
                </a:solidFill>
              </a:rPr>
              <a:t>diagnose</a:t>
            </a:r>
            <a:r>
              <a:rPr lang="de-DE" altLang="de-DE" sz="2400" b="0" dirty="0">
                <a:solidFill>
                  <a:srgbClr val="0000FF"/>
                </a:solidFill>
              </a:rPr>
              <a:t> </a:t>
            </a:r>
            <a:r>
              <a:rPr lang="de-DE" altLang="de-DE" sz="2400" b="0" dirty="0" err="1">
                <a:solidFill>
                  <a:srgbClr val="0000FF"/>
                </a:solidFill>
              </a:rPr>
              <a:t>typical</a:t>
            </a:r>
            <a:r>
              <a:rPr lang="de-DE" altLang="de-DE" sz="2400" b="0" dirty="0">
                <a:solidFill>
                  <a:srgbClr val="0000FF"/>
                </a:solidFill>
              </a:rPr>
              <a:t> </a:t>
            </a:r>
            <a:r>
              <a:rPr lang="de-DE" altLang="de-DE" sz="2400" b="0" dirty="0" err="1">
                <a:solidFill>
                  <a:srgbClr val="0000FF"/>
                </a:solidFill>
              </a:rPr>
              <a:t>failures</a:t>
            </a:r>
            <a:r>
              <a:rPr lang="de-DE" altLang="de-DE" sz="2400" b="0" dirty="0">
                <a:solidFill>
                  <a:srgbClr val="0000FF"/>
                </a:solidFill>
              </a:rPr>
              <a:t> </a:t>
            </a:r>
            <a:r>
              <a:rPr lang="de-DE" altLang="de-DE" sz="2400" b="0" dirty="0"/>
              <a:t>e.g. </a:t>
            </a:r>
            <a:r>
              <a:rPr lang="de-DE" altLang="de-DE" sz="2400" b="0" dirty="0" err="1">
                <a:solidFill>
                  <a:srgbClr val="0000FF"/>
                </a:solidFill>
              </a:rPr>
              <a:t>unbalance</a:t>
            </a:r>
            <a:r>
              <a:rPr lang="de-DE" altLang="de-DE" sz="2400" b="0" dirty="0"/>
              <a:t> </a:t>
            </a:r>
            <a:r>
              <a:rPr lang="de-DE" altLang="de-DE" sz="2400" b="0" dirty="0" err="1"/>
              <a:t>with</a:t>
            </a:r>
            <a:r>
              <a:rPr lang="de-DE" altLang="de-DE" sz="2400" b="0" dirty="0"/>
              <a:t> </a:t>
            </a:r>
            <a:r>
              <a:rPr lang="de-DE" altLang="de-DE" sz="2400" b="0" dirty="0" err="1"/>
              <a:t>elliptical</a:t>
            </a:r>
            <a:r>
              <a:rPr lang="de-DE" altLang="de-DE" sz="2400" b="0" dirty="0"/>
              <a:t> </a:t>
            </a:r>
            <a:r>
              <a:rPr lang="de-DE" altLang="de-DE" sz="2400" b="0" dirty="0" err="1"/>
              <a:t>orbits</a:t>
            </a:r>
            <a:r>
              <a:rPr lang="de-DE" altLang="de-DE" sz="2400" b="0" dirty="0"/>
              <a:t>, </a:t>
            </a:r>
            <a:r>
              <a:rPr lang="de-DE" altLang="de-DE" sz="2400" b="0" dirty="0" err="1">
                <a:solidFill>
                  <a:srgbClr val="0000FF"/>
                </a:solidFill>
              </a:rPr>
              <a:t>shaft</a:t>
            </a:r>
            <a:r>
              <a:rPr lang="de-DE" altLang="de-DE" sz="2400" b="0" dirty="0">
                <a:solidFill>
                  <a:srgbClr val="0000FF"/>
                </a:solidFill>
              </a:rPr>
              <a:t> </a:t>
            </a:r>
            <a:r>
              <a:rPr lang="de-DE" altLang="de-DE" sz="2400" b="0" dirty="0" err="1">
                <a:solidFill>
                  <a:srgbClr val="0000FF"/>
                </a:solidFill>
              </a:rPr>
              <a:t>cracks</a:t>
            </a:r>
            <a:r>
              <a:rPr lang="de-DE" altLang="de-DE" sz="2400" b="0" dirty="0">
                <a:solidFill>
                  <a:srgbClr val="0000FF"/>
                </a:solidFill>
              </a:rPr>
              <a:t>, </a:t>
            </a:r>
            <a:r>
              <a:rPr lang="de-DE" altLang="de-DE" sz="2400" b="0" dirty="0" err="1"/>
              <a:t>shafts</a:t>
            </a:r>
            <a:r>
              <a:rPr lang="de-DE" altLang="de-DE" sz="2400" b="0" dirty="0"/>
              <a:t> </a:t>
            </a:r>
            <a:r>
              <a:rPr lang="de-DE" altLang="de-DE" sz="2400" b="0" dirty="0" err="1"/>
              <a:t>with</a:t>
            </a:r>
            <a:r>
              <a:rPr lang="de-DE" altLang="de-DE" sz="2400" b="0" dirty="0"/>
              <a:t> </a:t>
            </a:r>
            <a:r>
              <a:rPr lang="de-DE" altLang="de-DE" sz="2400" b="0" dirty="0" err="1">
                <a:solidFill>
                  <a:srgbClr val="0000FF"/>
                </a:solidFill>
              </a:rPr>
              <a:t>unequal</a:t>
            </a:r>
            <a:r>
              <a:rPr lang="de-DE" altLang="de-DE" sz="2400" b="0" dirty="0">
                <a:solidFill>
                  <a:srgbClr val="0000FF"/>
                </a:solidFill>
              </a:rPr>
              <a:t> </a:t>
            </a:r>
            <a:r>
              <a:rPr lang="de-DE" altLang="de-DE" sz="2400" b="0" dirty="0" err="1">
                <a:solidFill>
                  <a:srgbClr val="0000FF"/>
                </a:solidFill>
              </a:rPr>
              <a:t>moments</a:t>
            </a:r>
            <a:r>
              <a:rPr lang="de-DE" altLang="de-DE" sz="2400" b="0" dirty="0">
                <a:solidFill>
                  <a:srgbClr val="0000FF"/>
                </a:solidFill>
              </a:rPr>
              <a:t> </a:t>
            </a:r>
            <a:r>
              <a:rPr lang="de-DE" altLang="de-DE" sz="2400" b="0" dirty="0" err="1">
                <a:solidFill>
                  <a:srgbClr val="0000FF"/>
                </a:solidFill>
              </a:rPr>
              <a:t>of</a:t>
            </a:r>
            <a:r>
              <a:rPr lang="de-DE" altLang="de-DE" sz="2400" b="0" dirty="0">
                <a:solidFill>
                  <a:srgbClr val="0000FF"/>
                </a:solidFill>
              </a:rPr>
              <a:t> </a:t>
            </a:r>
            <a:r>
              <a:rPr lang="de-DE" altLang="de-DE" sz="2400" b="0" dirty="0" err="1">
                <a:solidFill>
                  <a:srgbClr val="0000FF"/>
                </a:solidFill>
              </a:rPr>
              <a:t>inertia</a:t>
            </a:r>
            <a:r>
              <a:rPr lang="de-DE" altLang="de-DE" sz="2400" b="0" dirty="0" err="1">
                <a:solidFill>
                  <a:srgbClr val="FF0000"/>
                </a:solidFill>
              </a:rPr>
              <a:t>,</a:t>
            </a:r>
            <a:r>
              <a:rPr lang="de-DE" altLang="de-DE" sz="2400" b="0" dirty="0" err="1">
                <a:solidFill>
                  <a:schemeClr val="tx2"/>
                </a:solidFill>
              </a:rPr>
              <a:t>etc</a:t>
            </a:r>
            <a:r>
              <a:rPr lang="de-DE" altLang="de-DE" sz="2400" b="0" dirty="0"/>
              <a:t>… </a:t>
            </a:r>
            <a:endParaRPr lang="de-DE" altLang="de-DE" sz="2400" b="0" dirty="0">
              <a:solidFill>
                <a:srgbClr val="32249C"/>
              </a:solidFill>
            </a:endParaRPr>
          </a:p>
        </p:txBody>
      </p:sp>
      <p:sp>
        <p:nvSpPr>
          <p:cNvPr id="3" name="Textfeld 2">
            <a:extLst>
              <a:ext uri="{FF2B5EF4-FFF2-40B4-BE49-F238E27FC236}">
                <a16:creationId xmlns:a16="http://schemas.microsoft.com/office/drawing/2014/main" id="{0C39D290-9E74-A3B1-2739-E0F3CE38B855}"/>
              </a:ext>
            </a:extLst>
          </p:cNvPr>
          <p:cNvSpPr txBox="1"/>
          <p:nvPr/>
        </p:nvSpPr>
        <p:spPr>
          <a:xfrm>
            <a:off x="4979989" y="1381125"/>
            <a:ext cx="3648075" cy="400050"/>
          </a:xfrm>
          <a:prstGeom prst="rect">
            <a:avLst/>
          </a:prstGeom>
          <a:noFill/>
        </p:spPr>
        <p:txBody>
          <a:bodyPr>
            <a:spAutoFit/>
          </a:bodyPr>
          <a:lstStyle/>
          <a:p>
            <a:pPr>
              <a:defRPr/>
            </a:pPr>
            <a:r>
              <a:rPr lang="de-DE" sz="2000" b="0" dirty="0" err="1">
                <a:solidFill>
                  <a:srgbClr val="FF0000"/>
                </a:solidFill>
                <a:latin typeface="+mn-lt"/>
              </a:rPr>
              <a:t>Backward</a:t>
            </a:r>
            <a:r>
              <a:rPr lang="de-DE" sz="2000" b="0" dirty="0">
                <a:solidFill>
                  <a:srgbClr val="FF0000"/>
                </a:solidFill>
                <a:latin typeface="+mn-lt"/>
              </a:rPr>
              <a:t> (-)    Forward (+)</a:t>
            </a:r>
          </a:p>
        </p:txBody>
      </p:sp>
      <p:sp>
        <p:nvSpPr>
          <p:cNvPr id="4" name="Textfeld 1">
            <a:extLst>
              <a:ext uri="{FF2B5EF4-FFF2-40B4-BE49-F238E27FC236}">
                <a16:creationId xmlns:a16="http://schemas.microsoft.com/office/drawing/2014/main" id="{CCA13473-AC0C-8BDA-39DA-EB044CA812A4}"/>
              </a:ext>
            </a:extLst>
          </p:cNvPr>
          <p:cNvSpPr txBox="1">
            <a:spLocks noChangeArrowheads="1"/>
          </p:cNvSpPr>
          <p:nvPr/>
        </p:nvSpPr>
        <p:spPr bwMode="auto">
          <a:xfrm>
            <a:off x="869949" y="142098"/>
            <a:ext cx="10850995" cy="830997"/>
          </a:xfrm>
          <a:prstGeom prst="rect">
            <a:avLst/>
          </a:prstGeom>
          <a:noFill/>
          <a:ln>
            <a:noFill/>
          </a:ln>
        </p:spPr>
        <p:txBody>
          <a:bodyPr wrap="square">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defRPr/>
            </a:pPr>
            <a:r>
              <a:rPr lang="en-GB" altLang="de-DE" sz="2400" dirty="0">
                <a:solidFill>
                  <a:srgbClr val="0000FF"/>
                </a:solidFill>
                <a:latin typeface="Arial"/>
              </a:rPr>
              <a:t>Monitoring of the Vertical Reactor Coolant Pump during Operation</a:t>
            </a:r>
          </a:p>
          <a:p>
            <a:pPr eaLnBrk="1" hangingPunct="1">
              <a:spcBef>
                <a:spcPct val="0"/>
              </a:spcBef>
              <a:buNone/>
              <a:defRPr/>
            </a:pPr>
            <a:r>
              <a:rPr lang="en-GB" altLang="de-DE" sz="2400" b="0" dirty="0">
                <a:latin typeface="Arial"/>
              </a:rPr>
              <a:t>Frequency Analysis with Forward and Backward Frequencies</a:t>
            </a:r>
          </a:p>
        </p:txBody>
      </p:sp>
      <p:cxnSp>
        <p:nvCxnSpPr>
          <p:cNvPr id="6" name="Gerader Verbinder 5">
            <a:extLst>
              <a:ext uri="{FF2B5EF4-FFF2-40B4-BE49-F238E27FC236}">
                <a16:creationId xmlns:a16="http://schemas.microsoft.com/office/drawing/2014/main" id="{91300FF5-3E5D-6090-1C4B-1F9A103054CB}"/>
              </a:ext>
            </a:extLst>
          </p:cNvPr>
          <p:cNvCxnSpPr>
            <a:cxnSpLocks/>
          </p:cNvCxnSpPr>
          <p:nvPr/>
        </p:nvCxnSpPr>
        <p:spPr>
          <a:xfrm flipV="1">
            <a:off x="4979989" y="3103418"/>
            <a:ext cx="931284" cy="95134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806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undefined">
            <a:extLst>
              <a:ext uri="{FF2B5EF4-FFF2-40B4-BE49-F238E27FC236}">
                <a16:creationId xmlns:a16="http://schemas.microsoft.com/office/drawing/2014/main" id="{AFF441C3-A066-EE92-CDF8-DB980F3785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1942" y="1101247"/>
            <a:ext cx="9768115" cy="4847771"/>
          </a:xfrm>
          <a:prstGeom prst="rect">
            <a:avLst/>
          </a:prstGeom>
          <a:noFill/>
          <a:ln>
            <a:noFill/>
          </a:ln>
        </p:spPr>
      </p:pic>
      <p:sp>
        <p:nvSpPr>
          <p:cNvPr id="4" name="Rechteck 3">
            <a:extLst>
              <a:ext uri="{FF2B5EF4-FFF2-40B4-BE49-F238E27FC236}">
                <a16:creationId xmlns:a16="http://schemas.microsoft.com/office/drawing/2014/main" id="{E0DF96BC-41B1-1FC5-70B1-53FD38C0623A}"/>
              </a:ext>
            </a:extLst>
          </p:cNvPr>
          <p:cNvSpPr/>
          <p:nvPr/>
        </p:nvSpPr>
        <p:spPr>
          <a:xfrm>
            <a:off x="5203370" y="1482915"/>
            <a:ext cx="1828799"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6EAAEA78-2FAF-7BDC-A363-FECD1249BA60}"/>
              </a:ext>
            </a:extLst>
          </p:cNvPr>
          <p:cNvSpPr txBox="1"/>
          <p:nvPr/>
        </p:nvSpPr>
        <p:spPr>
          <a:xfrm>
            <a:off x="5203370" y="1200558"/>
            <a:ext cx="5240285" cy="1477328"/>
          </a:xfrm>
          <a:prstGeom prst="rect">
            <a:avLst/>
          </a:prstGeom>
          <a:noFill/>
        </p:spPr>
        <p:txBody>
          <a:bodyPr wrap="square" rtlCol="0">
            <a:spAutoFit/>
          </a:bodyPr>
          <a:lstStyle/>
          <a:p>
            <a:r>
              <a:rPr lang="de-DE" sz="2400" dirty="0" err="1">
                <a:solidFill>
                  <a:srgbClr val="0000FF"/>
                </a:solidFill>
                <a:latin typeface="+mn-lt"/>
              </a:rPr>
              <a:t>Nuclear</a:t>
            </a:r>
            <a:r>
              <a:rPr lang="de-DE" sz="2400" dirty="0">
                <a:solidFill>
                  <a:srgbClr val="0000FF"/>
                </a:solidFill>
                <a:latin typeface="+mn-lt"/>
              </a:rPr>
              <a:t> Power Plant </a:t>
            </a:r>
          </a:p>
          <a:p>
            <a:r>
              <a:rPr lang="de-DE" sz="2400" dirty="0" err="1">
                <a:solidFill>
                  <a:srgbClr val="FF0000"/>
                </a:solidFill>
                <a:latin typeface="+mn-lt"/>
              </a:rPr>
              <a:t>Pressurized</a:t>
            </a:r>
            <a:r>
              <a:rPr lang="de-DE" sz="2400" dirty="0">
                <a:solidFill>
                  <a:srgbClr val="FF0000"/>
                </a:solidFill>
                <a:latin typeface="+mn-lt"/>
              </a:rPr>
              <a:t> </a:t>
            </a:r>
            <a:r>
              <a:rPr lang="de-DE" sz="2400" dirty="0" err="1">
                <a:solidFill>
                  <a:srgbClr val="FF0000"/>
                </a:solidFill>
                <a:latin typeface="+mn-lt"/>
              </a:rPr>
              <a:t>Water</a:t>
            </a:r>
            <a:r>
              <a:rPr lang="de-DE" sz="2400" dirty="0">
                <a:solidFill>
                  <a:srgbClr val="FF0000"/>
                </a:solidFill>
                <a:latin typeface="+mn-lt"/>
              </a:rPr>
              <a:t> </a:t>
            </a:r>
            <a:r>
              <a:rPr lang="de-DE" sz="2400" dirty="0" err="1">
                <a:solidFill>
                  <a:srgbClr val="FF0000"/>
                </a:solidFill>
                <a:latin typeface="+mn-lt"/>
              </a:rPr>
              <a:t>Reactor</a:t>
            </a:r>
            <a:r>
              <a:rPr lang="de-DE" sz="2400" dirty="0">
                <a:solidFill>
                  <a:srgbClr val="FF0000"/>
                </a:solidFill>
                <a:latin typeface="+mn-lt"/>
              </a:rPr>
              <a:t> (PWR)</a:t>
            </a:r>
          </a:p>
          <a:p>
            <a:r>
              <a:rPr lang="de-DE" sz="2400" dirty="0">
                <a:solidFill>
                  <a:srgbClr val="0000FF"/>
                </a:solidFill>
                <a:latin typeface="+mn-lt"/>
              </a:rPr>
              <a:t>PWR PWR</a:t>
            </a:r>
            <a:endParaRPr lang="de-DE" sz="2400" dirty="0">
              <a:latin typeface="+mn-lt"/>
            </a:endParaRPr>
          </a:p>
          <a:p>
            <a:r>
              <a:rPr lang="de-DE" dirty="0"/>
              <a:t> </a:t>
            </a:r>
          </a:p>
        </p:txBody>
      </p:sp>
      <p:pic>
        <p:nvPicPr>
          <p:cNvPr id="3" name="Grafik 2">
            <a:extLst>
              <a:ext uri="{FF2B5EF4-FFF2-40B4-BE49-F238E27FC236}">
                <a16:creationId xmlns:a16="http://schemas.microsoft.com/office/drawing/2014/main" id="{0FE4587C-9807-187B-27F2-7C33B2AEA1E1}"/>
              </a:ext>
            </a:extLst>
          </p:cNvPr>
          <p:cNvPicPr>
            <a:picLocks noChangeAspect="1"/>
          </p:cNvPicPr>
          <p:nvPr/>
        </p:nvPicPr>
        <p:blipFill>
          <a:blip r:embed="rId4"/>
          <a:stretch>
            <a:fillRect/>
          </a:stretch>
        </p:blipFill>
        <p:spPr>
          <a:xfrm>
            <a:off x="3940627" y="4761234"/>
            <a:ext cx="2627087" cy="1901006"/>
          </a:xfrm>
          <a:prstGeom prst="rect">
            <a:avLst/>
          </a:prstGeom>
        </p:spPr>
      </p:pic>
      <p:sp>
        <p:nvSpPr>
          <p:cNvPr id="5" name="Rechteck 4">
            <a:extLst>
              <a:ext uri="{FF2B5EF4-FFF2-40B4-BE49-F238E27FC236}">
                <a16:creationId xmlns:a16="http://schemas.microsoft.com/office/drawing/2014/main" id="{BBF8B6B5-51A6-17F4-1FE1-FFE74655CC59}"/>
              </a:ext>
            </a:extLst>
          </p:cNvPr>
          <p:cNvSpPr/>
          <p:nvPr/>
        </p:nvSpPr>
        <p:spPr>
          <a:xfrm>
            <a:off x="2307771" y="2061030"/>
            <a:ext cx="1596572" cy="5370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014ED65A-FEDA-8266-FCBA-31ADB28E4827}"/>
              </a:ext>
            </a:extLst>
          </p:cNvPr>
          <p:cNvSpPr/>
          <p:nvPr/>
        </p:nvSpPr>
        <p:spPr>
          <a:xfrm>
            <a:off x="4775200" y="2061030"/>
            <a:ext cx="4934857" cy="5370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a:extLst>
              <a:ext uri="{FF2B5EF4-FFF2-40B4-BE49-F238E27FC236}">
                <a16:creationId xmlns:a16="http://schemas.microsoft.com/office/drawing/2014/main" id="{CCD9FA8D-9D78-AE77-7590-FCFE7498507D}"/>
              </a:ext>
            </a:extLst>
          </p:cNvPr>
          <p:cNvPicPr>
            <a:picLocks noChangeAspect="1"/>
          </p:cNvPicPr>
          <p:nvPr/>
        </p:nvPicPr>
        <p:blipFill>
          <a:blip r:embed="rId5"/>
          <a:stretch>
            <a:fillRect/>
          </a:stretch>
        </p:blipFill>
        <p:spPr>
          <a:xfrm>
            <a:off x="8447314" y="4513943"/>
            <a:ext cx="1262743" cy="2075177"/>
          </a:xfrm>
          <a:prstGeom prst="rect">
            <a:avLst/>
          </a:prstGeom>
        </p:spPr>
      </p:pic>
      <p:pic>
        <p:nvPicPr>
          <p:cNvPr id="8" name="Grafik 7">
            <a:extLst>
              <a:ext uri="{FF2B5EF4-FFF2-40B4-BE49-F238E27FC236}">
                <a16:creationId xmlns:a16="http://schemas.microsoft.com/office/drawing/2014/main" id="{412ECC76-55EE-1544-67E5-F3CDBC5D1995}"/>
              </a:ext>
            </a:extLst>
          </p:cNvPr>
          <p:cNvPicPr>
            <a:picLocks noChangeAspect="1"/>
          </p:cNvPicPr>
          <p:nvPr/>
        </p:nvPicPr>
        <p:blipFill>
          <a:blip r:embed="rId6"/>
          <a:stretch>
            <a:fillRect/>
          </a:stretch>
        </p:blipFill>
        <p:spPr>
          <a:xfrm>
            <a:off x="2197522" y="1746794"/>
            <a:ext cx="1024650" cy="2075360"/>
          </a:xfrm>
          <a:prstGeom prst="rect">
            <a:avLst/>
          </a:prstGeom>
        </p:spPr>
      </p:pic>
      <p:cxnSp>
        <p:nvCxnSpPr>
          <p:cNvPr id="18" name="Gerade Verbindung mit Pfeil 17">
            <a:extLst>
              <a:ext uri="{FF2B5EF4-FFF2-40B4-BE49-F238E27FC236}">
                <a16:creationId xmlns:a16="http://schemas.microsoft.com/office/drawing/2014/main" id="{8316B5E7-8D99-3E89-0E38-0B6C5435BE9C}"/>
              </a:ext>
            </a:extLst>
          </p:cNvPr>
          <p:cNvCxnSpPr>
            <a:cxnSpLocks/>
          </p:cNvCxnSpPr>
          <p:nvPr/>
        </p:nvCxnSpPr>
        <p:spPr>
          <a:xfrm flipH="1" flipV="1">
            <a:off x="2859314" y="2784474"/>
            <a:ext cx="362858" cy="17294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61BCB456-96E4-F6E3-7804-2F92BD801380}"/>
              </a:ext>
            </a:extLst>
          </p:cNvPr>
          <p:cNvCxnSpPr>
            <a:cxnSpLocks/>
          </p:cNvCxnSpPr>
          <p:nvPr/>
        </p:nvCxnSpPr>
        <p:spPr>
          <a:xfrm flipH="1">
            <a:off x="5486400" y="4412343"/>
            <a:ext cx="362857" cy="6821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BE5E3BCB-5AA9-AD09-324C-9DE69FE0785F}"/>
              </a:ext>
            </a:extLst>
          </p:cNvPr>
          <p:cNvCxnSpPr>
            <a:cxnSpLocks/>
          </p:cNvCxnSpPr>
          <p:nvPr/>
        </p:nvCxnSpPr>
        <p:spPr>
          <a:xfrm>
            <a:off x="7982857" y="4180114"/>
            <a:ext cx="783772" cy="13062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216AFB03-C746-D00C-2A62-623C22597EA7}"/>
              </a:ext>
            </a:extLst>
          </p:cNvPr>
          <p:cNvSpPr txBox="1"/>
          <p:nvPr/>
        </p:nvSpPr>
        <p:spPr>
          <a:xfrm>
            <a:off x="451732" y="981190"/>
            <a:ext cx="2906565" cy="707886"/>
          </a:xfrm>
          <a:prstGeom prst="rect">
            <a:avLst/>
          </a:prstGeom>
          <a:noFill/>
        </p:spPr>
        <p:txBody>
          <a:bodyPr wrap="none" rtlCol="0">
            <a:spAutoFit/>
          </a:bodyPr>
          <a:lstStyle/>
          <a:p>
            <a:r>
              <a:rPr lang="de-DE" sz="2000" dirty="0" err="1">
                <a:solidFill>
                  <a:srgbClr val="0000FF"/>
                </a:solidFill>
                <a:latin typeface="+mn-lt"/>
              </a:rPr>
              <a:t>Vertical</a:t>
            </a:r>
            <a:r>
              <a:rPr lang="de-DE" sz="2000" dirty="0">
                <a:solidFill>
                  <a:srgbClr val="0000FF"/>
                </a:solidFill>
                <a:latin typeface="+mn-lt"/>
              </a:rPr>
              <a:t> </a:t>
            </a:r>
            <a:r>
              <a:rPr lang="de-DE" sz="2000" dirty="0" err="1">
                <a:solidFill>
                  <a:srgbClr val="0000FF"/>
                </a:solidFill>
                <a:latin typeface="+mn-lt"/>
              </a:rPr>
              <a:t>Reactor</a:t>
            </a:r>
            <a:r>
              <a:rPr lang="de-DE" sz="2000" dirty="0">
                <a:solidFill>
                  <a:srgbClr val="0000FF"/>
                </a:solidFill>
                <a:latin typeface="+mn-lt"/>
              </a:rPr>
              <a:t> </a:t>
            </a:r>
          </a:p>
          <a:p>
            <a:r>
              <a:rPr lang="de-DE" sz="2000" dirty="0" err="1">
                <a:solidFill>
                  <a:srgbClr val="0000FF"/>
                </a:solidFill>
                <a:latin typeface="+mn-lt"/>
              </a:rPr>
              <a:t>Coolant</a:t>
            </a:r>
            <a:r>
              <a:rPr lang="de-DE" sz="2000" dirty="0">
                <a:solidFill>
                  <a:srgbClr val="0000FF"/>
                </a:solidFill>
                <a:latin typeface="+mn-lt"/>
              </a:rPr>
              <a:t> Pumps </a:t>
            </a:r>
            <a:r>
              <a:rPr lang="de-DE" sz="2000" dirty="0">
                <a:solidFill>
                  <a:srgbClr val="FF0000"/>
                </a:solidFill>
                <a:latin typeface="+mn-lt"/>
              </a:rPr>
              <a:t>(PWR)</a:t>
            </a:r>
          </a:p>
        </p:txBody>
      </p:sp>
      <p:sp>
        <p:nvSpPr>
          <p:cNvPr id="15" name="Textfeld 14">
            <a:extLst>
              <a:ext uri="{FF2B5EF4-FFF2-40B4-BE49-F238E27FC236}">
                <a16:creationId xmlns:a16="http://schemas.microsoft.com/office/drawing/2014/main" id="{0A06A251-51CB-C89A-D53D-E4C9B03CEF0C}"/>
              </a:ext>
            </a:extLst>
          </p:cNvPr>
          <p:cNvSpPr txBox="1"/>
          <p:nvPr/>
        </p:nvSpPr>
        <p:spPr>
          <a:xfrm>
            <a:off x="6117769" y="5848900"/>
            <a:ext cx="6229719" cy="707886"/>
          </a:xfrm>
          <a:prstGeom prst="rect">
            <a:avLst/>
          </a:prstGeom>
          <a:noFill/>
        </p:spPr>
        <p:txBody>
          <a:bodyPr wrap="none" rtlCol="0">
            <a:spAutoFit/>
          </a:bodyPr>
          <a:lstStyle/>
          <a:p>
            <a:r>
              <a:rPr lang="de-DE" sz="2000" dirty="0">
                <a:solidFill>
                  <a:srgbClr val="0000FF"/>
                </a:solidFill>
                <a:latin typeface="+mn-lt"/>
              </a:rPr>
              <a:t>Horizontal                              </a:t>
            </a:r>
            <a:r>
              <a:rPr lang="de-DE" sz="2000" dirty="0" err="1">
                <a:solidFill>
                  <a:srgbClr val="0000FF"/>
                </a:solidFill>
                <a:latin typeface="+mn-lt"/>
              </a:rPr>
              <a:t>Vertical</a:t>
            </a:r>
            <a:r>
              <a:rPr lang="de-DE" sz="2000" dirty="0">
                <a:solidFill>
                  <a:srgbClr val="0000FF"/>
                </a:solidFill>
                <a:latin typeface="+mn-lt"/>
              </a:rPr>
              <a:t> </a:t>
            </a:r>
          </a:p>
          <a:p>
            <a:r>
              <a:rPr lang="de-DE" sz="2000" dirty="0" err="1">
                <a:solidFill>
                  <a:srgbClr val="0000FF"/>
                </a:solidFill>
                <a:latin typeface="+mn-lt"/>
              </a:rPr>
              <a:t>Feedwater</a:t>
            </a:r>
            <a:r>
              <a:rPr lang="de-DE" sz="2000" dirty="0">
                <a:solidFill>
                  <a:srgbClr val="0000FF"/>
                </a:solidFill>
                <a:latin typeface="+mn-lt"/>
              </a:rPr>
              <a:t>  Pump                  Cooling </a:t>
            </a:r>
            <a:r>
              <a:rPr lang="de-DE" sz="2000" dirty="0" err="1">
                <a:solidFill>
                  <a:srgbClr val="0000FF"/>
                </a:solidFill>
                <a:latin typeface="+mn-lt"/>
              </a:rPr>
              <a:t>Water</a:t>
            </a:r>
            <a:r>
              <a:rPr lang="de-DE" sz="2000" dirty="0">
                <a:solidFill>
                  <a:srgbClr val="0000FF"/>
                </a:solidFill>
                <a:latin typeface="+mn-lt"/>
              </a:rPr>
              <a:t> Pump</a:t>
            </a:r>
          </a:p>
        </p:txBody>
      </p:sp>
      <p:sp>
        <p:nvSpPr>
          <p:cNvPr id="16" name="Textfeld 15">
            <a:extLst>
              <a:ext uri="{FF2B5EF4-FFF2-40B4-BE49-F238E27FC236}">
                <a16:creationId xmlns:a16="http://schemas.microsoft.com/office/drawing/2014/main" id="{02AABBE1-2CCB-4137-F050-10F414601B54}"/>
              </a:ext>
            </a:extLst>
          </p:cNvPr>
          <p:cNvSpPr txBox="1"/>
          <p:nvPr/>
        </p:nvSpPr>
        <p:spPr>
          <a:xfrm>
            <a:off x="661092" y="68385"/>
            <a:ext cx="9381735" cy="830997"/>
          </a:xfrm>
          <a:prstGeom prst="rect">
            <a:avLst/>
          </a:prstGeom>
          <a:noFill/>
        </p:spPr>
        <p:txBody>
          <a:bodyPr wrap="none" rtlCol="0">
            <a:spAutoFit/>
          </a:bodyPr>
          <a:lstStyle/>
          <a:p>
            <a:r>
              <a:rPr lang="de-DE" sz="2400" dirty="0" err="1">
                <a:solidFill>
                  <a:srgbClr val="0000FF"/>
                </a:solidFill>
                <a:latin typeface="+mn-lt"/>
              </a:rPr>
              <a:t>Vertical</a:t>
            </a:r>
            <a:r>
              <a:rPr lang="de-DE" sz="2400" dirty="0">
                <a:solidFill>
                  <a:srgbClr val="0000FF"/>
                </a:solidFill>
                <a:latin typeface="+mn-lt"/>
              </a:rPr>
              <a:t> and Horizontal Pump Systems in </a:t>
            </a:r>
            <a:r>
              <a:rPr lang="de-DE" sz="2400" dirty="0" err="1">
                <a:solidFill>
                  <a:srgbClr val="0000FF"/>
                </a:solidFill>
                <a:latin typeface="+mn-lt"/>
              </a:rPr>
              <a:t>Nuclear</a:t>
            </a:r>
            <a:r>
              <a:rPr lang="de-DE" sz="2400" dirty="0">
                <a:solidFill>
                  <a:srgbClr val="0000FF"/>
                </a:solidFill>
                <a:latin typeface="+mn-lt"/>
              </a:rPr>
              <a:t> Power Plants</a:t>
            </a:r>
          </a:p>
          <a:p>
            <a:r>
              <a:rPr lang="de-DE" sz="2400" b="0" dirty="0" err="1">
                <a:latin typeface="+mn-lt"/>
              </a:rPr>
              <a:t>Reactor</a:t>
            </a:r>
            <a:r>
              <a:rPr lang="de-DE" sz="2400" b="0" dirty="0">
                <a:latin typeface="+mn-lt"/>
              </a:rPr>
              <a:t> </a:t>
            </a:r>
            <a:r>
              <a:rPr lang="de-DE" sz="2400" b="0" dirty="0" err="1">
                <a:latin typeface="+mn-lt"/>
              </a:rPr>
              <a:t>Coolant</a:t>
            </a:r>
            <a:r>
              <a:rPr lang="de-DE" sz="2400" b="0" dirty="0">
                <a:latin typeface="+mn-lt"/>
              </a:rPr>
              <a:t> Pump, </a:t>
            </a:r>
            <a:r>
              <a:rPr lang="de-DE" sz="2400" b="0" dirty="0" err="1">
                <a:latin typeface="+mn-lt"/>
              </a:rPr>
              <a:t>Feedwater</a:t>
            </a:r>
            <a:r>
              <a:rPr lang="de-DE" sz="2400" b="0" dirty="0">
                <a:latin typeface="+mn-lt"/>
              </a:rPr>
              <a:t> Pump, Cooling </a:t>
            </a:r>
            <a:r>
              <a:rPr lang="de-DE" sz="2400" b="0" dirty="0" err="1">
                <a:latin typeface="+mn-lt"/>
              </a:rPr>
              <a:t>Water</a:t>
            </a:r>
            <a:r>
              <a:rPr lang="de-DE" sz="2400" b="0" dirty="0">
                <a:latin typeface="+mn-lt"/>
              </a:rPr>
              <a:t> Pump </a:t>
            </a:r>
          </a:p>
        </p:txBody>
      </p:sp>
      <p:pic>
        <p:nvPicPr>
          <p:cNvPr id="12" name="Grafik 11">
            <a:extLst>
              <a:ext uri="{FF2B5EF4-FFF2-40B4-BE49-F238E27FC236}">
                <a16:creationId xmlns:a16="http://schemas.microsoft.com/office/drawing/2014/main" id="{5F2F3DE4-211A-73ED-6091-29B55F8C6FFB}"/>
              </a:ext>
            </a:extLst>
          </p:cNvPr>
          <p:cNvPicPr>
            <a:picLocks noChangeAspect="1"/>
          </p:cNvPicPr>
          <p:nvPr/>
        </p:nvPicPr>
        <p:blipFill>
          <a:blip r:embed="rId7"/>
          <a:stretch>
            <a:fillRect/>
          </a:stretch>
        </p:blipFill>
        <p:spPr>
          <a:xfrm>
            <a:off x="366805" y="2251276"/>
            <a:ext cx="1158203" cy="2355448"/>
          </a:xfrm>
          <a:prstGeom prst="rect">
            <a:avLst/>
          </a:prstGeom>
        </p:spPr>
      </p:pic>
      <p:sp>
        <p:nvSpPr>
          <p:cNvPr id="13" name="Textfeld 12">
            <a:extLst>
              <a:ext uri="{FF2B5EF4-FFF2-40B4-BE49-F238E27FC236}">
                <a16:creationId xmlns:a16="http://schemas.microsoft.com/office/drawing/2014/main" id="{8E4B5461-B1B8-C7E0-9801-12A716E0C4F9}"/>
              </a:ext>
            </a:extLst>
          </p:cNvPr>
          <p:cNvSpPr txBox="1"/>
          <p:nvPr/>
        </p:nvSpPr>
        <p:spPr>
          <a:xfrm>
            <a:off x="390064" y="4706735"/>
            <a:ext cx="968535" cy="400110"/>
          </a:xfrm>
          <a:prstGeom prst="rect">
            <a:avLst/>
          </a:prstGeom>
          <a:noFill/>
        </p:spPr>
        <p:txBody>
          <a:bodyPr wrap="none" rtlCol="0">
            <a:spAutoFit/>
          </a:bodyPr>
          <a:lstStyle/>
          <a:p>
            <a:r>
              <a:rPr lang="de-DE" sz="2000" dirty="0">
                <a:solidFill>
                  <a:srgbClr val="FF0000"/>
                </a:solidFill>
                <a:latin typeface="+mn-lt"/>
              </a:rPr>
              <a:t>(BWR)</a:t>
            </a:r>
          </a:p>
        </p:txBody>
      </p:sp>
    </p:spTree>
    <p:extLst>
      <p:ext uri="{BB962C8B-B14F-4D97-AF65-F5344CB8AC3E}">
        <p14:creationId xmlns:p14="http://schemas.microsoft.com/office/powerpoint/2010/main" val="401000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3">
            <a:extLst>
              <a:ext uri="{FF2B5EF4-FFF2-40B4-BE49-F238E27FC236}">
                <a16:creationId xmlns:a16="http://schemas.microsoft.com/office/drawing/2014/main" id="{8EC3160C-2A66-E772-1B65-C360C8E9B60A}"/>
              </a:ext>
            </a:extLst>
          </p:cNvPr>
          <p:cNvSpPr txBox="1">
            <a:spLocks/>
          </p:cNvSpPr>
          <p:nvPr/>
        </p:nvSpPr>
        <p:spPr bwMode="auto">
          <a:xfrm>
            <a:off x="1893888" y="2555875"/>
            <a:ext cx="6877050" cy="838200"/>
          </a:xfrm>
          <a:prstGeom prst="rect">
            <a:avLst/>
          </a:prstGeom>
          <a:noFill/>
          <a:ln w="9525">
            <a:noFill/>
            <a:miter lim="800000"/>
            <a:headEnd/>
            <a:tailEnd/>
          </a:ln>
          <a:effectLst/>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de-DE" sz="2000" b="1" i="0" u="none" strike="noStrike" kern="0" cap="none" spc="0" normalizeH="0" baseline="0" noProof="0" dirty="0">
                <a:ln>
                  <a:noFill/>
                </a:ln>
                <a:solidFill>
                  <a:srgbClr val="000000"/>
                </a:solidFill>
                <a:effectLst/>
                <a:uLnTx/>
                <a:uFillTx/>
                <a:latin typeface="Arial"/>
                <a:ea typeface="+mn-ea"/>
                <a:cs typeface="+mn-cs"/>
              </a:rPr>
            </a:br>
            <a:r>
              <a:rPr kumimoji="0" lang="de-DE" sz="2000" b="1" i="0" u="none" strike="noStrike" kern="0" cap="none" spc="0" normalizeH="0" baseline="0" noProof="0" dirty="0">
                <a:ln>
                  <a:noFill/>
                </a:ln>
                <a:solidFill>
                  <a:srgbClr val="000000"/>
                </a:solidFill>
                <a:effectLst/>
                <a:uLnTx/>
                <a:uFillTx/>
                <a:latin typeface="Arial"/>
                <a:ea typeface="+mn-ea"/>
                <a:cs typeface="+mn-cs"/>
              </a:rPr>
              <a:t>		</a:t>
            </a:r>
          </a:p>
        </p:txBody>
      </p:sp>
      <p:sp>
        <p:nvSpPr>
          <p:cNvPr id="5" name="Textfeld 4">
            <a:extLst>
              <a:ext uri="{FF2B5EF4-FFF2-40B4-BE49-F238E27FC236}">
                <a16:creationId xmlns:a16="http://schemas.microsoft.com/office/drawing/2014/main" id="{07240E44-DC61-FF18-3D6B-E62916EA6331}"/>
              </a:ext>
            </a:extLst>
          </p:cNvPr>
          <p:cNvSpPr txBox="1">
            <a:spLocks noChangeArrowheads="1"/>
          </p:cNvSpPr>
          <p:nvPr/>
        </p:nvSpPr>
        <p:spPr bwMode="auto">
          <a:xfrm>
            <a:off x="866628" y="1097895"/>
            <a:ext cx="11020572" cy="5570756"/>
          </a:xfrm>
          <a:prstGeom prst="rect">
            <a:avLst/>
          </a:prstGeom>
          <a:noFill/>
          <a:ln>
            <a:noFill/>
          </a:ln>
        </p:spPr>
        <p:txBody>
          <a:bodyPr wrap="square">
            <a:spAutoFit/>
          </a:bodyPr>
          <a:lstStyle>
            <a:lvl1pPr marL="361950" indent="-361950"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20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err="1">
                <a:ln>
                  <a:noFill/>
                </a:ln>
                <a:effectLst/>
                <a:uLnTx/>
                <a:uFillTx/>
                <a:latin typeface="Arial" charset="0"/>
                <a:ea typeface="+mn-ea"/>
                <a:cs typeface="+mn-cs"/>
              </a:rPr>
              <a:t>Vertical</a:t>
            </a:r>
            <a:r>
              <a:rPr kumimoji="0" lang="de-DE" altLang="de-DE" sz="2400" b="1" i="0" u="none" strike="noStrike" kern="1200" cap="none" spc="0" normalizeH="0" baseline="0" noProof="0" dirty="0">
                <a:ln>
                  <a:noFill/>
                </a:ln>
                <a:effectLst/>
                <a:uLnTx/>
                <a:uFillTx/>
                <a:latin typeface="Arial" charset="0"/>
                <a:ea typeface="+mn-ea"/>
                <a:cs typeface="+mn-cs"/>
              </a:rPr>
              <a:t> and Horizontal Pump</a:t>
            </a:r>
            <a:r>
              <a:rPr kumimoji="0" lang="de-DE" altLang="de-DE" sz="2400" b="1" i="0" u="none" strike="noStrike" kern="1200" cap="none" spc="0" normalizeH="0" noProof="0" dirty="0">
                <a:ln>
                  <a:noFill/>
                </a:ln>
                <a:effectLst/>
                <a:uLnTx/>
                <a:uFillTx/>
                <a:latin typeface="Arial" charset="0"/>
                <a:ea typeface="+mn-ea"/>
                <a:cs typeface="+mn-cs"/>
              </a:rPr>
              <a:t> Systems in </a:t>
            </a:r>
            <a:r>
              <a:rPr kumimoji="0" lang="de-DE" altLang="de-DE" sz="2400" b="1" i="0" u="none" strike="noStrike" kern="1200" cap="none" spc="0" normalizeH="0" noProof="0" dirty="0" err="1">
                <a:ln>
                  <a:noFill/>
                </a:ln>
                <a:effectLst/>
                <a:uLnTx/>
                <a:uFillTx/>
                <a:latin typeface="Arial" charset="0"/>
                <a:ea typeface="+mn-ea"/>
                <a:cs typeface="+mn-cs"/>
              </a:rPr>
              <a:t>Nuclear</a:t>
            </a:r>
            <a:r>
              <a:rPr kumimoji="0" lang="de-DE" altLang="de-DE" sz="2400" b="1" i="0" u="none" strike="noStrike" kern="1200" cap="none" spc="0" normalizeH="0" noProof="0" dirty="0">
                <a:ln>
                  <a:noFill/>
                </a:ln>
                <a:effectLst/>
                <a:uLnTx/>
                <a:uFillTx/>
                <a:latin typeface="Arial" charset="0"/>
                <a:ea typeface="+mn-ea"/>
                <a:cs typeface="+mn-cs"/>
              </a:rPr>
              <a:t> Power Plants</a:t>
            </a:r>
            <a:endParaRPr kumimoji="0" lang="de-DE" altLang="de-DE" sz="2400" b="1" i="0" u="none" strike="noStrike" kern="1200" cap="none" spc="0" normalizeH="0" baseline="0" noProof="0" dirty="0">
              <a:ln>
                <a:noFill/>
              </a:ln>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effectLst/>
                <a:uLnTx/>
                <a:uFillTx/>
                <a:latin typeface="Arial" charset="0"/>
                <a:ea typeface="+mn-ea"/>
                <a:cs typeface="+mn-cs"/>
              </a:rPr>
              <a:t>A </a:t>
            </a:r>
            <a:r>
              <a:rPr kumimoji="0" lang="de-DE" altLang="de-DE" sz="2400" b="1" i="0" u="none" strike="noStrike" kern="1200" cap="none" spc="0" normalizeH="0" baseline="0" noProof="0" dirty="0" err="1">
                <a:ln>
                  <a:noFill/>
                </a:ln>
                <a:effectLst/>
                <a:uLnTx/>
                <a:uFillTx/>
                <a:latin typeface="Arial" charset="0"/>
                <a:ea typeface="+mn-ea"/>
                <a:cs typeface="+mn-cs"/>
              </a:rPr>
              <a:t>typical</a:t>
            </a:r>
            <a:r>
              <a:rPr kumimoji="0" lang="de-DE" altLang="de-DE" sz="2400" b="1" i="0" u="none" strike="noStrike" kern="1200" cap="none" spc="0" normalizeH="0" baseline="0" noProof="0" dirty="0">
                <a:ln>
                  <a:noFill/>
                </a:ln>
                <a:effectLst/>
                <a:uLnTx/>
                <a:uFillTx/>
                <a:latin typeface="Arial" charset="0"/>
                <a:ea typeface="+mn-ea"/>
                <a:cs typeface="+mn-cs"/>
              </a:rPr>
              <a:t>  </a:t>
            </a:r>
            <a:r>
              <a:rPr kumimoji="0" lang="de-DE" altLang="de-DE" sz="2400" b="1" i="0" u="none" strike="noStrike" kern="1200" cap="none" spc="0" normalizeH="0" baseline="0" noProof="0" dirty="0" err="1">
                <a:ln>
                  <a:noFill/>
                </a:ln>
                <a:effectLst/>
                <a:uLnTx/>
                <a:uFillTx/>
                <a:latin typeface="Arial" charset="0"/>
                <a:ea typeface="+mn-ea"/>
                <a:cs typeface="+mn-cs"/>
              </a:rPr>
              <a:t>Vertical</a:t>
            </a:r>
            <a:r>
              <a:rPr kumimoji="0" lang="de-DE" altLang="de-DE" sz="2400" b="1" i="0" u="none" strike="noStrike" kern="1200" cap="none" spc="0" normalizeH="0" baseline="0" noProof="0" dirty="0">
                <a:ln>
                  <a:noFill/>
                </a:ln>
                <a:effectLst/>
                <a:uLnTx/>
                <a:uFillTx/>
                <a:latin typeface="Arial" charset="0"/>
                <a:ea typeface="+mn-ea"/>
                <a:cs typeface="+mn-cs"/>
              </a:rPr>
              <a:t> </a:t>
            </a:r>
            <a:r>
              <a:rPr kumimoji="0" lang="de-DE" altLang="de-DE" sz="2400" b="1" i="0" u="none" strike="noStrike" kern="1200" cap="none" spc="0" normalizeH="0" baseline="0" noProof="0" dirty="0" err="1">
                <a:ln>
                  <a:noFill/>
                </a:ln>
                <a:effectLst/>
                <a:uLnTx/>
                <a:uFillTx/>
                <a:latin typeface="Arial" charset="0"/>
                <a:ea typeface="+mn-ea"/>
                <a:cs typeface="+mn-cs"/>
              </a:rPr>
              <a:t>Reactor</a:t>
            </a:r>
            <a:r>
              <a:rPr kumimoji="0" lang="de-DE" altLang="de-DE" sz="2400" b="1" i="0" u="none" strike="noStrike" kern="1200" cap="none" spc="0" normalizeH="0" baseline="0" noProof="0" dirty="0">
                <a:ln>
                  <a:noFill/>
                </a:ln>
                <a:effectLst/>
                <a:uLnTx/>
                <a:uFillTx/>
                <a:latin typeface="Arial" charset="0"/>
                <a:ea typeface="+mn-ea"/>
                <a:cs typeface="+mn-cs"/>
              </a:rPr>
              <a:t> </a:t>
            </a:r>
            <a:r>
              <a:rPr kumimoji="0" lang="de-DE" altLang="de-DE" sz="2400" b="1" i="0" u="none" strike="noStrike" kern="1200" cap="none" spc="0" normalizeH="0" baseline="0" noProof="0" dirty="0" err="1">
                <a:ln>
                  <a:noFill/>
                </a:ln>
                <a:effectLst/>
                <a:uLnTx/>
                <a:uFillTx/>
                <a:latin typeface="Arial" charset="0"/>
                <a:ea typeface="+mn-ea"/>
                <a:cs typeface="+mn-cs"/>
              </a:rPr>
              <a:t>Coolant</a:t>
            </a:r>
            <a:r>
              <a:rPr kumimoji="0" lang="de-DE" altLang="de-DE" sz="2400" b="1" i="0" u="none" strike="noStrike" kern="1200" cap="none" spc="0" normalizeH="0" baseline="0" noProof="0" dirty="0">
                <a:ln>
                  <a:noFill/>
                </a:ln>
                <a:effectLst/>
                <a:uLnTx/>
                <a:uFillTx/>
                <a:latin typeface="Arial" charset="0"/>
                <a:ea typeface="+mn-ea"/>
                <a:cs typeface="+mn-cs"/>
              </a:rPr>
              <a:t> Pump</a:t>
            </a:r>
          </a:p>
          <a:p>
            <a:pPr marL="0" marR="0" lvl="0" indent="0" algn="l" defTabSz="914400" rtl="0" eaLnBrk="1" fontAlgn="base" latinLnBrk="0" hangingPunct="1">
              <a:lnSpc>
                <a:spcPct val="100000"/>
              </a:lnSpc>
              <a:spcBef>
                <a:spcPct val="0"/>
              </a:spcBef>
              <a:spcAft>
                <a:spcPct val="0"/>
              </a:spcAft>
              <a:buClrTx/>
              <a:buSzTx/>
              <a:tabLst/>
              <a:defRPr/>
            </a:pPr>
            <a:endParaRPr kumimoji="0" lang="de-DE" altLang="de-DE" sz="2400" b="1" i="0" u="none" strike="noStrike" kern="1200" cap="none" spc="0" normalizeH="0" baseline="0" noProof="0" dirty="0">
              <a:ln>
                <a:noFill/>
              </a:ln>
              <a:solidFill>
                <a:srgbClr val="0000FF"/>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Lateral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Vibrations</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Pump</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Modelling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Pump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with</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Interactions</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Monitoring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Pump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during</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Operation</a:t>
            </a:r>
          </a:p>
          <a:p>
            <a:pPr marL="0" marR="0" lvl="0" indent="0" algn="l" defTabSz="914400" rtl="0" eaLnBrk="1" fontAlgn="base" latinLnBrk="0" hangingPunct="1">
              <a:lnSpc>
                <a:spcPct val="100000"/>
              </a:lnSpc>
              <a:spcBef>
                <a:spcPct val="0"/>
              </a:spcBef>
              <a:spcAft>
                <a:spcPct val="0"/>
              </a:spcAft>
              <a:buClrTx/>
              <a:buSzTx/>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Vibration</a:t>
            </a:r>
            <a:r>
              <a:rPr kumimoji="0" lang="de-DE" altLang="de-DE" sz="2400" b="1" i="0" u="none" strike="noStrike" kern="1200" cap="none" spc="0" normalizeH="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FF"/>
                </a:solidFill>
                <a:effectLst/>
                <a:uLnTx/>
                <a:uFillTx/>
                <a:latin typeface="Arial" charset="0"/>
                <a:ea typeface="+mn-ea"/>
                <a:cs typeface="+mn-cs"/>
              </a:rPr>
              <a:t>Phenomena</a:t>
            </a:r>
            <a:r>
              <a:rPr kumimoji="0" lang="de-DE" altLang="de-DE" sz="2400" b="1" i="0" u="none" strike="noStrike" kern="1200" cap="none" spc="0" normalizeH="0" noProof="0" dirty="0">
                <a:ln>
                  <a:noFill/>
                </a:ln>
                <a:solidFill>
                  <a:srgbClr val="0000FF"/>
                </a:solidFill>
                <a:effectLst/>
                <a:uLnTx/>
                <a:uFillTx/>
                <a:latin typeface="Arial" charset="0"/>
                <a:ea typeface="+mn-ea"/>
                <a:cs typeface="+mn-cs"/>
              </a:rPr>
              <a:t> </a:t>
            </a:r>
            <a:r>
              <a:rPr lang="de-DE" altLang="de-DE" sz="2400" dirty="0" err="1">
                <a:solidFill>
                  <a:srgbClr val="0000FF"/>
                </a:solidFill>
                <a:latin typeface="Arial" charset="0"/>
              </a:rPr>
              <a:t>for</a:t>
            </a:r>
            <a:r>
              <a:rPr kumimoji="0" lang="de-DE" altLang="de-DE" sz="2400" b="1" i="0" u="none" strike="noStrike" kern="1200" cap="none" spc="0" normalizeH="0" noProof="0" dirty="0">
                <a:ln>
                  <a:noFill/>
                </a:ln>
                <a:solidFill>
                  <a:srgbClr val="0000FF"/>
                </a:solidFill>
                <a:effectLst/>
                <a:uLnTx/>
                <a:uFillTx/>
                <a:latin typeface="Arial" charset="0"/>
                <a:ea typeface="+mn-ea"/>
                <a:cs typeface="+mn-cs"/>
              </a:rPr>
              <a:t> a </a:t>
            </a:r>
            <a:r>
              <a:rPr kumimoji="0" lang="de-DE" altLang="de-DE" sz="2400" b="1" i="0" u="none" strike="noStrike" kern="1200" cap="none" spc="0" normalizeH="0" noProof="0" dirty="0" err="1">
                <a:ln>
                  <a:noFill/>
                </a:ln>
                <a:solidFill>
                  <a:srgbClr val="0000FF"/>
                </a:solidFill>
                <a:effectLst/>
                <a:uLnTx/>
                <a:uFillTx/>
                <a:latin typeface="Arial" charset="0"/>
                <a:ea typeface="+mn-ea"/>
                <a:cs typeface="+mn-cs"/>
              </a:rPr>
              <a:t>Vertical</a:t>
            </a:r>
            <a:r>
              <a:rPr kumimoji="0" lang="de-DE" altLang="de-DE" sz="2400" b="1" i="0" u="none" strike="noStrike" kern="1200" cap="none" spc="0" normalizeH="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FF"/>
                </a:solidFill>
                <a:effectLst/>
                <a:uLnTx/>
                <a:uFillTx/>
                <a:latin typeface="Arial" charset="0"/>
                <a:ea typeface="+mn-ea"/>
                <a:cs typeface="+mn-cs"/>
              </a:rPr>
              <a:t>Reactor</a:t>
            </a:r>
            <a:r>
              <a:rPr kumimoji="0" lang="de-DE" altLang="de-DE" sz="2400" b="1" i="0" u="none" strike="noStrike" kern="1200" cap="none" spc="0" normalizeH="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FF"/>
                </a:solidFill>
                <a:effectLst/>
                <a:uLnTx/>
                <a:uFillTx/>
                <a:latin typeface="Arial" charset="0"/>
                <a:ea typeface="+mn-ea"/>
                <a:cs typeface="+mn-cs"/>
              </a:rPr>
              <a:t>Coolant</a:t>
            </a:r>
            <a:r>
              <a:rPr kumimoji="0" lang="de-DE" altLang="de-DE" sz="2400" b="1" i="0" u="none" strike="noStrike" kern="1200" cap="none" spc="0" normalizeH="0" noProof="0" dirty="0">
                <a:ln>
                  <a:noFill/>
                </a:ln>
                <a:solidFill>
                  <a:srgbClr val="0000FF"/>
                </a:solidFill>
                <a:effectLst/>
                <a:uLnTx/>
                <a:uFillTx/>
                <a:latin typeface="Arial" charset="0"/>
                <a:ea typeface="+mn-ea"/>
                <a:cs typeface="+mn-cs"/>
              </a:rPr>
              <a:t> Pump</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lang="de-DE" altLang="de-DE" sz="2400" baseline="0" dirty="0">
              <a:solidFill>
                <a:srgbClr val="000000"/>
              </a:solidFill>
              <a:latin typeface="Arial" charset="0"/>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Vibration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Phenomena</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Condenser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Cooling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Water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Pump </a:t>
            </a: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7108" name="Rechteck 1">
            <a:extLst>
              <a:ext uri="{FF2B5EF4-FFF2-40B4-BE49-F238E27FC236}">
                <a16:creationId xmlns:a16="http://schemas.microsoft.com/office/drawing/2014/main" id="{73D62BC3-6968-894E-0025-EA65A3EC0C0F}"/>
              </a:ext>
            </a:extLst>
          </p:cNvPr>
          <p:cNvSpPr>
            <a:spLocks noChangeArrowheads="1"/>
          </p:cNvSpPr>
          <p:nvPr/>
        </p:nvSpPr>
        <p:spPr bwMode="auto">
          <a:xfrm>
            <a:off x="753628" y="317585"/>
            <a:ext cx="10468553" cy="48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Verdana" panose="020B0604030504040204" pitchFamily="34" charset="0"/>
              </a:defRPr>
            </a:lvl1pPr>
            <a:lvl2pPr marL="742950" indent="-285750">
              <a:defRPr b="1">
                <a:solidFill>
                  <a:schemeClr val="tx1"/>
                </a:solidFill>
                <a:latin typeface="Verdana" panose="020B0604030504040204" pitchFamily="34" charset="0"/>
              </a:defRPr>
            </a:lvl2pPr>
            <a:lvl3pPr marL="1143000" indent="-228600">
              <a:defRPr b="1">
                <a:solidFill>
                  <a:schemeClr val="tx1"/>
                </a:solidFill>
                <a:latin typeface="Verdana" panose="020B0604030504040204" pitchFamily="34" charset="0"/>
              </a:defRPr>
            </a:lvl3pPr>
            <a:lvl4pPr marL="1600200" indent="-228600">
              <a:defRPr b="1">
                <a:solidFill>
                  <a:schemeClr val="tx1"/>
                </a:solidFill>
                <a:latin typeface="Verdana" panose="020B0604030504040204" pitchFamily="34" charset="0"/>
              </a:defRPr>
            </a:lvl4pPr>
            <a:lvl5pPr marL="2057400" indent="-228600">
              <a:defRPr b="1">
                <a:solidFill>
                  <a:schemeClr val="tx1"/>
                </a:solidFill>
                <a:latin typeface="Verdana" panose="020B060403050404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defRPr>
            </a:lvl9pPr>
          </a:lstStyle>
          <a:p>
            <a:pPr marL="0" marR="0" lvl="0" indent="0" algn="l" defTabSz="914400" rtl="0" eaLnBrk="0" fontAlgn="base" latinLnBrk="0" hangingPunct="0">
              <a:lnSpc>
                <a:spcPct val="107000"/>
              </a:lnSpc>
              <a:spcBef>
                <a:spcPct val="0"/>
              </a:spcBef>
              <a:spcAft>
                <a:spcPts val="800"/>
              </a:spcAft>
              <a:buClrTx/>
              <a:buSzTx/>
              <a:buFont typeface="Wingdings" panose="05000000000000000000" pitchFamily="2" charset="2"/>
              <a:buNone/>
              <a:tabLst/>
              <a:defRPr/>
            </a:pPr>
            <a:r>
              <a:rPr kumimoji="0" lang="de-DE" altLang="de-DE" sz="2600" b="1" i="0" u="none" strike="noStrike" kern="1200" cap="none" spc="0" normalizeH="0" baseline="0" noProof="0" dirty="0" err="1">
                <a:ln>
                  <a:noFill/>
                </a:ln>
                <a:solidFill>
                  <a:srgbClr val="000000"/>
                </a:solidFill>
                <a:effectLst/>
                <a:uLnTx/>
                <a:uFillTx/>
                <a:latin typeface="Arial"/>
                <a:ea typeface="+mn-ea"/>
                <a:cs typeface="+mn-cs"/>
              </a:rPr>
              <a:t>Lecture</a:t>
            </a:r>
            <a:r>
              <a:rPr kumimoji="0" lang="de-DE" altLang="de-DE" sz="2600" b="1" i="0" u="none" strike="noStrike" kern="1200" cap="none" spc="0" normalizeH="0" baseline="0" noProof="0" dirty="0">
                <a:ln>
                  <a:noFill/>
                </a:ln>
                <a:solidFill>
                  <a:srgbClr val="000000"/>
                </a:solidFill>
                <a:effectLst/>
                <a:uLnTx/>
                <a:uFillTx/>
                <a:latin typeface="Arial"/>
                <a:ea typeface="+mn-ea"/>
                <a:cs typeface="+mn-cs"/>
              </a:rPr>
              <a:t> III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Vibrations</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of</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Cooling Pumps in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Nuclear</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Power Plants</a:t>
            </a:r>
          </a:p>
        </p:txBody>
      </p:sp>
    </p:spTree>
    <p:extLst>
      <p:ext uri="{BB962C8B-B14F-4D97-AF65-F5344CB8AC3E}">
        <p14:creationId xmlns:p14="http://schemas.microsoft.com/office/powerpoint/2010/main" val="4017898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Grafik 1">
            <a:extLst>
              <a:ext uri="{FF2B5EF4-FFF2-40B4-BE49-F238E27FC236}">
                <a16:creationId xmlns:a16="http://schemas.microsoft.com/office/drawing/2014/main" id="{987AE731-BD60-5ADA-13AE-82B3980F72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3538" y="279401"/>
            <a:ext cx="4633912"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Grafik 2">
            <a:extLst>
              <a:ext uri="{FF2B5EF4-FFF2-40B4-BE49-F238E27FC236}">
                <a16:creationId xmlns:a16="http://schemas.microsoft.com/office/drawing/2014/main" id="{877CB9E5-D77B-21E8-41CF-FDBD09702D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8776" y="3683001"/>
            <a:ext cx="4492625"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Grafik 3">
            <a:extLst>
              <a:ext uri="{FF2B5EF4-FFF2-40B4-BE49-F238E27FC236}">
                <a16:creationId xmlns:a16="http://schemas.microsoft.com/office/drawing/2014/main" id="{D110992C-4D1B-C3E2-94DC-066FFC600D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3475" y="3683001"/>
            <a:ext cx="434975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a:extLst>
              <a:ext uri="{FF2B5EF4-FFF2-40B4-BE49-F238E27FC236}">
                <a16:creationId xmlns:a16="http://schemas.microsoft.com/office/drawing/2014/main" id="{404FA903-FB22-BB51-8D19-3622AF7AAF55}"/>
              </a:ext>
            </a:extLst>
          </p:cNvPr>
          <p:cNvSpPr/>
          <p:nvPr/>
        </p:nvSpPr>
        <p:spPr>
          <a:xfrm>
            <a:off x="5110164" y="722313"/>
            <a:ext cx="1011237"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latin typeface="Arial"/>
            </a:endParaRPr>
          </a:p>
        </p:txBody>
      </p:sp>
      <p:sp>
        <p:nvSpPr>
          <p:cNvPr id="3" name="Rechteck 2">
            <a:extLst>
              <a:ext uri="{FF2B5EF4-FFF2-40B4-BE49-F238E27FC236}">
                <a16:creationId xmlns:a16="http://schemas.microsoft.com/office/drawing/2014/main" id="{E6270F3D-5E73-B5D7-D375-DFB989181369}"/>
              </a:ext>
            </a:extLst>
          </p:cNvPr>
          <p:cNvSpPr/>
          <p:nvPr/>
        </p:nvSpPr>
        <p:spPr>
          <a:xfrm>
            <a:off x="1884363" y="722314"/>
            <a:ext cx="1636712" cy="625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rgbClr val="FFFFFF"/>
                </a:solidFill>
                <a:latin typeface="Arial"/>
              </a:rPr>
              <a:t>Pump</a:t>
            </a:r>
          </a:p>
        </p:txBody>
      </p:sp>
      <p:sp>
        <p:nvSpPr>
          <p:cNvPr id="4" name="Textfeld 3">
            <a:extLst>
              <a:ext uri="{FF2B5EF4-FFF2-40B4-BE49-F238E27FC236}">
                <a16:creationId xmlns:a16="http://schemas.microsoft.com/office/drawing/2014/main" id="{545B897E-DC74-C9AB-296C-B386861657CF}"/>
              </a:ext>
            </a:extLst>
          </p:cNvPr>
          <p:cNvSpPr txBox="1"/>
          <p:nvPr/>
        </p:nvSpPr>
        <p:spPr>
          <a:xfrm>
            <a:off x="6267449" y="279400"/>
            <a:ext cx="5342659" cy="2985433"/>
          </a:xfrm>
          <a:prstGeom prst="rect">
            <a:avLst/>
          </a:prstGeom>
          <a:noFill/>
        </p:spPr>
        <p:txBody>
          <a:bodyPr wrap="square">
            <a:spAutoFit/>
          </a:bodyPr>
          <a:lstStyle/>
          <a:p>
            <a:pPr>
              <a:defRPr/>
            </a:pPr>
            <a:r>
              <a:rPr lang="de-DE" sz="2400" dirty="0">
                <a:solidFill>
                  <a:srgbClr val="0000FF"/>
                </a:solidFill>
                <a:latin typeface="Arial"/>
              </a:rPr>
              <a:t>Vibration </a:t>
            </a:r>
            <a:r>
              <a:rPr lang="de-DE" sz="2400" dirty="0" err="1">
                <a:solidFill>
                  <a:srgbClr val="0000FF"/>
                </a:solidFill>
                <a:latin typeface="Arial"/>
              </a:rPr>
              <a:t>Phenomena</a:t>
            </a:r>
            <a:r>
              <a:rPr lang="de-DE" sz="2400" dirty="0">
                <a:solidFill>
                  <a:srgbClr val="0000FF"/>
                </a:solidFill>
                <a:latin typeface="Arial"/>
              </a:rPr>
              <a:t> </a:t>
            </a:r>
            <a:r>
              <a:rPr lang="de-DE" sz="2400" dirty="0" err="1">
                <a:solidFill>
                  <a:srgbClr val="0000FF"/>
                </a:solidFill>
                <a:latin typeface="Arial"/>
              </a:rPr>
              <a:t>for</a:t>
            </a:r>
            <a:r>
              <a:rPr lang="de-DE" sz="2400" dirty="0">
                <a:solidFill>
                  <a:srgbClr val="0000FF"/>
                </a:solidFill>
                <a:latin typeface="Arial"/>
              </a:rPr>
              <a:t> a </a:t>
            </a:r>
            <a:r>
              <a:rPr lang="de-DE" sz="2400" dirty="0" err="1">
                <a:solidFill>
                  <a:srgbClr val="0000FF"/>
                </a:solidFill>
                <a:latin typeface="Arial"/>
              </a:rPr>
              <a:t>Vertical</a:t>
            </a:r>
            <a:r>
              <a:rPr lang="de-DE" sz="2400" dirty="0">
                <a:solidFill>
                  <a:srgbClr val="0000FF"/>
                </a:solidFill>
                <a:latin typeface="Arial"/>
              </a:rPr>
              <a:t> </a:t>
            </a:r>
          </a:p>
          <a:p>
            <a:pPr>
              <a:defRPr/>
            </a:pPr>
            <a:r>
              <a:rPr lang="de-DE" sz="2400" dirty="0" err="1">
                <a:solidFill>
                  <a:srgbClr val="0000FF"/>
                </a:solidFill>
                <a:latin typeface="Arial"/>
              </a:rPr>
              <a:t>Reactor</a:t>
            </a:r>
            <a:r>
              <a:rPr lang="de-DE" sz="2400" dirty="0">
                <a:solidFill>
                  <a:srgbClr val="0000FF"/>
                </a:solidFill>
                <a:latin typeface="Arial"/>
              </a:rPr>
              <a:t> </a:t>
            </a:r>
            <a:r>
              <a:rPr lang="de-DE" sz="2400" dirty="0" err="1">
                <a:solidFill>
                  <a:srgbClr val="0000FF"/>
                </a:solidFill>
                <a:latin typeface="Arial"/>
              </a:rPr>
              <a:t>Coolant</a:t>
            </a:r>
            <a:r>
              <a:rPr lang="de-DE" sz="2400" dirty="0">
                <a:solidFill>
                  <a:srgbClr val="0000FF"/>
                </a:solidFill>
                <a:latin typeface="Arial"/>
              </a:rPr>
              <a:t> Pump</a:t>
            </a:r>
          </a:p>
          <a:p>
            <a:pPr>
              <a:defRPr/>
            </a:pPr>
            <a:endParaRPr lang="de-DE" sz="2000" dirty="0">
              <a:solidFill>
                <a:srgbClr val="0000FF"/>
              </a:solidFill>
              <a:latin typeface="Arial"/>
            </a:endParaRPr>
          </a:p>
          <a:p>
            <a:pPr>
              <a:defRPr/>
            </a:pPr>
            <a:r>
              <a:rPr lang="de-DE" sz="2000" dirty="0" err="1">
                <a:solidFill>
                  <a:srgbClr val="0000FF"/>
                </a:solidFill>
                <a:latin typeface="Arial"/>
              </a:rPr>
              <a:t>Unbalance</a:t>
            </a:r>
            <a:r>
              <a:rPr lang="de-DE" sz="2000" dirty="0">
                <a:solidFill>
                  <a:srgbClr val="0000FF"/>
                </a:solidFill>
                <a:latin typeface="Arial"/>
              </a:rPr>
              <a:t> </a:t>
            </a:r>
            <a:r>
              <a:rPr lang="de-DE" sz="2000" dirty="0" err="1">
                <a:solidFill>
                  <a:srgbClr val="0000FF"/>
                </a:solidFill>
                <a:latin typeface="Arial"/>
              </a:rPr>
              <a:t>Vibrations</a:t>
            </a:r>
            <a:r>
              <a:rPr lang="de-DE" sz="2000" dirty="0">
                <a:solidFill>
                  <a:srgbClr val="0000FF"/>
                </a:solidFill>
                <a:latin typeface="Arial"/>
              </a:rPr>
              <a:t> </a:t>
            </a:r>
            <a:r>
              <a:rPr lang="de-DE" sz="2000" b="0" dirty="0">
                <a:solidFill>
                  <a:srgbClr val="000000"/>
                </a:solidFill>
                <a:latin typeface="Arial"/>
              </a:rPr>
              <a:t>with </a:t>
            </a:r>
            <a:r>
              <a:rPr lang="de-DE" sz="2000" b="0" dirty="0" err="1">
                <a:solidFill>
                  <a:srgbClr val="000000"/>
                </a:solidFill>
                <a:latin typeface="Arial"/>
              </a:rPr>
              <a:t>shaft</a:t>
            </a:r>
            <a:r>
              <a:rPr lang="de-DE" sz="2000" b="0" dirty="0">
                <a:solidFill>
                  <a:srgbClr val="000000"/>
                </a:solidFill>
                <a:latin typeface="Arial"/>
              </a:rPr>
              <a:t> </a:t>
            </a:r>
            <a:r>
              <a:rPr lang="de-DE" sz="2000" b="0" dirty="0" err="1">
                <a:solidFill>
                  <a:srgbClr val="000000"/>
                </a:solidFill>
                <a:latin typeface="Arial"/>
              </a:rPr>
              <a:t>rotational</a:t>
            </a:r>
            <a:r>
              <a:rPr lang="de-DE" sz="2000" b="0" dirty="0">
                <a:solidFill>
                  <a:srgbClr val="000000"/>
                </a:solidFill>
                <a:latin typeface="Arial"/>
              </a:rPr>
              <a:t> </a:t>
            </a:r>
            <a:r>
              <a:rPr lang="de-DE" sz="2000" b="0" dirty="0" err="1">
                <a:solidFill>
                  <a:srgbClr val="000000"/>
                </a:solidFill>
                <a:latin typeface="Arial"/>
              </a:rPr>
              <a:t>frequency</a:t>
            </a:r>
            <a:r>
              <a:rPr lang="de-DE" sz="2000" b="0" dirty="0">
                <a:solidFill>
                  <a:srgbClr val="FF0000"/>
                </a:solidFill>
                <a:latin typeface="Arial"/>
              </a:rPr>
              <a:t> </a:t>
            </a:r>
            <a:r>
              <a:rPr lang="el-GR" sz="2000" dirty="0">
                <a:solidFill>
                  <a:srgbClr val="0000FF"/>
                </a:solidFill>
                <a:latin typeface="Arial"/>
                <a:cs typeface="Times New Roman"/>
              </a:rPr>
              <a:t>Ω</a:t>
            </a:r>
            <a:r>
              <a:rPr lang="de-DE" sz="2000" b="0" dirty="0">
                <a:solidFill>
                  <a:srgbClr val="0000FF"/>
                </a:solidFill>
                <a:latin typeface="Arial"/>
                <a:cs typeface="Times New Roman"/>
              </a:rPr>
              <a:t> </a:t>
            </a:r>
            <a:r>
              <a:rPr lang="de-DE" sz="2000" b="0" dirty="0" err="1">
                <a:solidFill>
                  <a:srgbClr val="000000"/>
                </a:solidFill>
                <a:latin typeface="Arial"/>
                <a:cs typeface="Times New Roman"/>
              </a:rPr>
              <a:t>and</a:t>
            </a:r>
            <a:r>
              <a:rPr lang="de-DE" sz="2000" b="0" dirty="0">
                <a:solidFill>
                  <a:srgbClr val="000000"/>
                </a:solidFill>
                <a:latin typeface="Arial"/>
                <a:cs typeface="Times New Roman"/>
              </a:rPr>
              <a:t> </a:t>
            </a:r>
            <a:r>
              <a:rPr lang="de-DE" sz="2000" dirty="0" err="1">
                <a:solidFill>
                  <a:srgbClr val="FF0000"/>
                </a:solidFill>
                <a:latin typeface="Arial"/>
                <a:cs typeface="Times New Roman"/>
              </a:rPr>
              <a:t>unstable</a:t>
            </a:r>
            <a:r>
              <a:rPr lang="de-DE" sz="2000" dirty="0">
                <a:solidFill>
                  <a:srgbClr val="FF0000"/>
                </a:solidFill>
                <a:latin typeface="Arial"/>
                <a:cs typeface="Times New Roman"/>
              </a:rPr>
              <a:t> </a:t>
            </a:r>
            <a:r>
              <a:rPr lang="de-DE" sz="2000" dirty="0" err="1">
                <a:solidFill>
                  <a:srgbClr val="FF0000"/>
                </a:solidFill>
                <a:latin typeface="Arial"/>
                <a:cs typeface="Times New Roman"/>
              </a:rPr>
              <a:t>vibrations</a:t>
            </a:r>
            <a:r>
              <a:rPr lang="de-DE" sz="2000" dirty="0">
                <a:solidFill>
                  <a:srgbClr val="FF0000"/>
                </a:solidFill>
                <a:latin typeface="Arial"/>
                <a:cs typeface="Times New Roman"/>
              </a:rPr>
              <a:t> </a:t>
            </a:r>
            <a:r>
              <a:rPr lang="de-DE" sz="2000" b="0" dirty="0">
                <a:solidFill>
                  <a:srgbClr val="000000"/>
                </a:solidFill>
                <a:latin typeface="Arial"/>
                <a:cs typeface="Times New Roman"/>
              </a:rPr>
              <a:t>with ~ </a:t>
            </a:r>
            <a:r>
              <a:rPr lang="el-GR" sz="2000" dirty="0">
                <a:solidFill>
                  <a:srgbClr val="FF0000"/>
                </a:solidFill>
                <a:latin typeface="Arial"/>
                <a:cs typeface="Times New Roman"/>
              </a:rPr>
              <a:t>Ω</a:t>
            </a:r>
            <a:r>
              <a:rPr lang="de-DE" sz="2000" dirty="0">
                <a:solidFill>
                  <a:srgbClr val="FF0000"/>
                </a:solidFill>
                <a:latin typeface="Arial"/>
                <a:cs typeface="Times New Roman"/>
              </a:rPr>
              <a:t>/2 (</a:t>
            </a:r>
            <a:r>
              <a:rPr lang="de-DE" sz="2000" dirty="0" err="1">
                <a:solidFill>
                  <a:srgbClr val="FF0000"/>
                </a:solidFill>
                <a:latin typeface="Arial"/>
                <a:cs typeface="Times New Roman"/>
              </a:rPr>
              <a:t>whirl</a:t>
            </a:r>
            <a:r>
              <a:rPr lang="de-DE" sz="2000" dirty="0">
                <a:solidFill>
                  <a:srgbClr val="FF0000"/>
                </a:solidFill>
                <a:latin typeface="Arial"/>
                <a:cs typeface="Times New Roman"/>
              </a:rPr>
              <a:t>).</a:t>
            </a:r>
            <a:endParaRPr lang="de-DE" sz="2000" b="0" dirty="0">
              <a:solidFill>
                <a:srgbClr val="000000"/>
              </a:solidFill>
              <a:latin typeface="Arial"/>
              <a:cs typeface="Times New Roman"/>
            </a:endParaRPr>
          </a:p>
          <a:p>
            <a:pPr>
              <a:defRPr/>
            </a:pPr>
            <a:r>
              <a:rPr lang="de-DE" sz="2000" b="0" dirty="0" err="1">
                <a:solidFill>
                  <a:srgbClr val="000000"/>
                </a:solidFill>
                <a:latin typeface="Arial"/>
                <a:cs typeface="Times New Roman"/>
              </a:rPr>
              <a:t>Calculated</a:t>
            </a:r>
            <a:r>
              <a:rPr lang="de-DE" sz="2000" b="0" dirty="0">
                <a:solidFill>
                  <a:srgbClr val="000000"/>
                </a:solidFill>
                <a:latin typeface="Arial"/>
                <a:cs typeface="Times New Roman"/>
              </a:rPr>
              <a:t> </a:t>
            </a:r>
            <a:r>
              <a:rPr lang="de-DE" sz="2000" b="0" dirty="0" err="1">
                <a:solidFill>
                  <a:srgbClr val="000000"/>
                </a:solidFill>
                <a:latin typeface="Arial"/>
                <a:cs typeface="Times New Roman"/>
              </a:rPr>
              <a:t>and</a:t>
            </a:r>
            <a:r>
              <a:rPr lang="de-DE" sz="2000" b="0" dirty="0">
                <a:solidFill>
                  <a:srgbClr val="000000"/>
                </a:solidFill>
                <a:latin typeface="Arial"/>
                <a:cs typeface="Times New Roman"/>
              </a:rPr>
              <a:t> </a:t>
            </a:r>
            <a:r>
              <a:rPr lang="de-DE" sz="2000" b="0" dirty="0" err="1">
                <a:solidFill>
                  <a:srgbClr val="000000"/>
                </a:solidFill>
                <a:latin typeface="Arial"/>
                <a:cs typeface="Times New Roman"/>
              </a:rPr>
              <a:t>measured</a:t>
            </a:r>
            <a:r>
              <a:rPr lang="de-DE" sz="2000" b="0" dirty="0">
                <a:solidFill>
                  <a:srgbClr val="000000"/>
                </a:solidFill>
                <a:latin typeface="Arial"/>
                <a:cs typeface="Times New Roman"/>
              </a:rPr>
              <a:t> </a:t>
            </a:r>
            <a:r>
              <a:rPr lang="de-DE" sz="2000" dirty="0">
                <a:solidFill>
                  <a:srgbClr val="0000FF"/>
                </a:solidFill>
                <a:latin typeface="Arial"/>
                <a:cs typeface="Times New Roman"/>
              </a:rPr>
              <a:t>Orbits</a:t>
            </a:r>
            <a:r>
              <a:rPr lang="de-DE" sz="2000" b="0" dirty="0">
                <a:solidFill>
                  <a:srgbClr val="000000"/>
                </a:solidFill>
                <a:latin typeface="Arial"/>
                <a:cs typeface="Times New Roman"/>
              </a:rPr>
              <a:t> </a:t>
            </a:r>
            <a:r>
              <a:rPr lang="de-DE" sz="2000" b="0" dirty="0" err="1">
                <a:solidFill>
                  <a:srgbClr val="000000"/>
                </a:solidFill>
                <a:latin typeface="Arial"/>
                <a:cs typeface="Times New Roman"/>
              </a:rPr>
              <a:t>and</a:t>
            </a:r>
            <a:r>
              <a:rPr lang="de-DE" sz="2000" b="0" dirty="0">
                <a:solidFill>
                  <a:srgbClr val="000000"/>
                </a:solidFill>
                <a:latin typeface="Arial"/>
                <a:cs typeface="Times New Roman"/>
              </a:rPr>
              <a:t> </a:t>
            </a:r>
            <a:r>
              <a:rPr lang="de-DE" sz="2000" dirty="0" err="1">
                <a:solidFill>
                  <a:srgbClr val="0000FF"/>
                </a:solidFill>
                <a:latin typeface="Arial"/>
                <a:cs typeface="Times New Roman"/>
              </a:rPr>
              <a:t>Frequency</a:t>
            </a:r>
            <a:r>
              <a:rPr lang="de-DE" sz="2000" dirty="0">
                <a:solidFill>
                  <a:srgbClr val="0000FF"/>
                </a:solidFill>
                <a:latin typeface="Arial"/>
                <a:cs typeface="Times New Roman"/>
              </a:rPr>
              <a:t> </a:t>
            </a:r>
            <a:r>
              <a:rPr lang="de-DE" sz="2000" dirty="0" err="1">
                <a:solidFill>
                  <a:srgbClr val="0000FF"/>
                </a:solidFill>
                <a:latin typeface="Arial"/>
                <a:cs typeface="Times New Roman"/>
              </a:rPr>
              <a:t>Spectra</a:t>
            </a:r>
            <a:r>
              <a:rPr lang="de-DE" sz="2000" dirty="0">
                <a:solidFill>
                  <a:srgbClr val="0000FF"/>
                </a:solidFill>
                <a:latin typeface="Arial"/>
                <a:cs typeface="Times New Roman"/>
              </a:rPr>
              <a:t> </a:t>
            </a:r>
            <a:r>
              <a:rPr lang="de-DE" sz="2000" b="0" dirty="0">
                <a:solidFill>
                  <a:srgbClr val="000000"/>
                </a:solidFill>
                <a:latin typeface="Arial"/>
                <a:cs typeface="Times New Roman"/>
              </a:rPr>
              <a:t>at </a:t>
            </a:r>
            <a:r>
              <a:rPr lang="de-DE" sz="2000" b="0" dirty="0" err="1">
                <a:solidFill>
                  <a:srgbClr val="000000"/>
                </a:solidFill>
                <a:latin typeface="Arial"/>
                <a:cs typeface="Times New Roman"/>
              </a:rPr>
              <a:t>the</a:t>
            </a:r>
            <a:r>
              <a:rPr lang="de-DE" sz="2000" b="0" dirty="0">
                <a:solidFill>
                  <a:srgbClr val="000000"/>
                </a:solidFill>
                <a:latin typeface="Arial"/>
                <a:cs typeface="Times New Roman"/>
              </a:rPr>
              <a:t> </a:t>
            </a:r>
            <a:r>
              <a:rPr lang="de-DE" sz="2000" b="0" dirty="0" err="1">
                <a:solidFill>
                  <a:srgbClr val="000000"/>
                </a:solidFill>
                <a:latin typeface="Arial"/>
                <a:cs typeface="Times New Roman"/>
              </a:rPr>
              <a:t>lower</a:t>
            </a:r>
            <a:r>
              <a:rPr lang="de-DE" sz="2000" b="0" dirty="0">
                <a:solidFill>
                  <a:srgbClr val="000000"/>
                </a:solidFill>
                <a:latin typeface="Arial"/>
                <a:cs typeface="Times New Roman"/>
              </a:rPr>
              <a:t> </a:t>
            </a:r>
            <a:r>
              <a:rPr lang="de-DE" sz="2000" b="0" dirty="0" err="1">
                <a:solidFill>
                  <a:srgbClr val="000000"/>
                </a:solidFill>
                <a:latin typeface="Arial"/>
                <a:cs typeface="Times New Roman"/>
              </a:rPr>
              <a:t>and</a:t>
            </a:r>
            <a:r>
              <a:rPr lang="de-DE" sz="2000" b="0" dirty="0">
                <a:solidFill>
                  <a:srgbClr val="000000"/>
                </a:solidFill>
                <a:latin typeface="Arial"/>
                <a:cs typeface="Times New Roman"/>
              </a:rPr>
              <a:t> </a:t>
            </a:r>
            <a:r>
              <a:rPr lang="de-DE" sz="2000" b="0" dirty="0" err="1">
                <a:solidFill>
                  <a:srgbClr val="000000"/>
                </a:solidFill>
                <a:latin typeface="Arial"/>
                <a:cs typeface="Times New Roman"/>
              </a:rPr>
              <a:t>upper</a:t>
            </a:r>
            <a:r>
              <a:rPr lang="de-DE" sz="2000" b="0" dirty="0">
                <a:solidFill>
                  <a:srgbClr val="000000"/>
                </a:solidFill>
                <a:latin typeface="Arial"/>
                <a:cs typeface="Times New Roman"/>
              </a:rPr>
              <a:t> </a:t>
            </a:r>
            <a:r>
              <a:rPr lang="de-DE" sz="2000" b="0" dirty="0" err="1">
                <a:solidFill>
                  <a:srgbClr val="000000"/>
                </a:solidFill>
                <a:latin typeface="Arial"/>
                <a:cs typeface="Times New Roman"/>
              </a:rPr>
              <a:t>motor</a:t>
            </a:r>
            <a:r>
              <a:rPr lang="de-DE" sz="2000" b="0" dirty="0">
                <a:solidFill>
                  <a:srgbClr val="000000"/>
                </a:solidFill>
                <a:latin typeface="Arial"/>
                <a:cs typeface="Times New Roman"/>
              </a:rPr>
              <a:t> </a:t>
            </a:r>
            <a:r>
              <a:rPr lang="de-DE" sz="2000" b="0" dirty="0" err="1">
                <a:solidFill>
                  <a:srgbClr val="000000"/>
                </a:solidFill>
                <a:latin typeface="Arial"/>
                <a:cs typeface="Times New Roman"/>
              </a:rPr>
              <a:t>bearing</a:t>
            </a:r>
            <a:r>
              <a:rPr lang="de-DE" sz="2000" b="0" dirty="0">
                <a:solidFill>
                  <a:srgbClr val="000000"/>
                </a:solidFill>
                <a:latin typeface="Arial"/>
                <a:cs typeface="Times New Roman"/>
              </a:rPr>
              <a:t>.</a:t>
            </a:r>
            <a:endParaRPr lang="de-DE" sz="2000" b="0" dirty="0">
              <a:solidFill>
                <a:srgbClr val="000000"/>
              </a:solidFill>
              <a:latin typeface="Arial"/>
            </a:endParaRPr>
          </a:p>
        </p:txBody>
      </p:sp>
      <p:sp>
        <p:nvSpPr>
          <p:cNvPr id="5" name="Textfeld 4">
            <a:extLst>
              <a:ext uri="{FF2B5EF4-FFF2-40B4-BE49-F238E27FC236}">
                <a16:creationId xmlns:a16="http://schemas.microsoft.com/office/drawing/2014/main" id="{7C31FFCB-BBF9-CEC5-A7F9-C07C351843B0}"/>
              </a:ext>
            </a:extLst>
          </p:cNvPr>
          <p:cNvSpPr txBox="1"/>
          <p:nvPr/>
        </p:nvSpPr>
        <p:spPr>
          <a:xfrm>
            <a:off x="1884363" y="1628776"/>
            <a:ext cx="1911782" cy="923330"/>
          </a:xfrm>
          <a:prstGeom prst="rect">
            <a:avLst/>
          </a:prstGeom>
          <a:noFill/>
        </p:spPr>
        <p:txBody>
          <a:bodyPr wrap="square">
            <a:spAutoFit/>
          </a:bodyPr>
          <a:lstStyle/>
          <a:p>
            <a:pPr>
              <a:defRPr/>
            </a:pPr>
            <a:r>
              <a:rPr lang="de-DE" b="0" dirty="0">
                <a:solidFill>
                  <a:srgbClr val="0000FF"/>
                </a:solidFill>
                <a:latin typeface="Arial"/>
              </a:rPr>
              <a:t>Modelling </a:t>
            </a:r>
            <a:r>
              <a:rPr lang="de-DE" b="0" dirty="0" err="1">
                <a:solidFill>
                  <a:srgbClr val="0000FF"/>
                </a:solidFill>
                <a:latin typeface="Arial"/>
              </a:rPr>
              <a:t>of</a:t>
            </a:r>
            <a:r>
              <a:rPr lang="de-DE" b="0" dirty="0">
                <a:solidFill>
                  <a:srgbClr val="0000FF"/>
                </a:solidFill>
                <a:latin typeface="Arial"/>
              </a:rPr>
              <a:t> a RCP Test Pump System</a:t>
            </a:r>
          </a:p>
        </p:txBody>
      </p:sp>
      <p:sp>
        <p:nvSpPr>
          <p:cNvPr id="7" name="Textfeld 6">
            <a:extLst>
              <a:ext uri="{FF2B5EF4-FFF2-40B4-BE49-F238E27FC236}">
                <a16:creationId xmlns:a16="http://schemas.microsoft.com/office/drawing/2014/main" id="{1B73DF76-D4EB-E893-6419-4CDE59DE1657}"/>
              </a:ext>
            </a:extLst>
          </p:cNvPr>
          <p:cNvSpPr txBox="1"/>
          <p:nvPr/>
        </p:nvSpPr>
        <p:spPr>
          <a:xfrm>
            <a:off x="1754188" y="4041775"/>
            <a:ext cx="1897062" cy="338138"/>
          </a:xfrm>
          <a:prstGeom prst="rect">
            <a:avLst/>
          </a:prstGeom>
          <a:noFill/>
        </p:spPr>
        <p:txBody>
          <a:bodyPr wrap="none">
            <a:spAutoFit/>
          </a:bodyPr>
          <a:lstStyle/>
          <a:p>
            <a:pPr>
              <a:defRPr/>
            </a:pPr>
            <a:r>
              <a:rPr lang="de-DE" sz="1600" b="0" dirty="0">
                <a:solidFill>
                  <a:srgbClr val="0000FF"/>
                </a:solidFill>
                <a:latin typeface="Arial"/>
              </a:rPr>
              <a:t>Orbits </a:t>
            </a:r>
            <a:r>
              <a:rPr lang="de-DE" sz="1600" b="0" dirty="0" err="1">
                <a:solidFill>
                  <a:srgbClr val="0000FF"/>
                </a:solidFill>
                <a:latin typeface="Arial"/>
              </a:rPr>
              <a:t>and</a:t>
            </a:r>
            <a:r>
              <a:rPr lang="de-DE" sz="1600" b="0" dirty="0">
                <a:solidFill>
                  <a:srgbClr val="0000FF"/>
                </a:solidFill>
                <a:latin typeface="Arial"/>
              </a:rPr>
              <a:t> </a:t>
            </a:r>
            <a:r>
              <a:rPr lang="de-DE" sz="1600" b="0" dirty="0" err="1">
                <a:solidFill>
                  <a:srgbClr val="0000FF"/>
                </a:solidFill>
                <a:latin typeface="Arial"/>
              </a:rPr>
              <a:t>Spectra</a:t>
            </a:r>
            <a:endParaRPr lang="de-DE" sz="1600" b="0" dirty="0">
              <a:solidFill>
                <a:srgbClr val="0000FF"/>
              </a:solidFill>
              <a:latin typeface="Arial"/>
            </a:endParaRPr>
          </a:p>
        </p:txBody>
      </p:sp>
      <p:sp>
        <p:nvSpPr>
          <p:cNvPr id="8" name="Textfeld 7">
            <a:extLst>
              <a:ext uri="{FF2B5EF4-FFF2-40B4-BE49-F238E27FC236}">
                <a16:creationId xmlns:a16="http://schemas.microsoft.com/office/drawing/2014/main" id="{C22E2ACB-EF33-B762-2BA4-393FC326EB1B}"/>
              </a:ext>
            </a:extLst>
          </p:cNvPr>
          <p:cNvSpPr txBox="1"/>
          <p:nvPr/>
        </p:nvSpPr>
        <p:spPr>
          <a:xfrm>
            <a:off x="6267451" y="4073526"/>
            <a:ext cx="1897063" cy="339725"/>
          </a:xfrm>
          <a:prstGeom prst="rect">
            <a:avLst/>
          </a:prstGeom>
          <a:noFill/>
        </p:spPr>
        <p:txBody>
          <a:bodyPr>
            <a:spAutoFit/>
          </a:bodyPr>
          <a:lstStyle/>
          <a:p>
            <a:pPr>
              <a:defRPr/>
            </a:pPr>
            <a:r>
              <a:rPr lang="de-DE" sz="1600" b="0" dirty="0">
                <a:solidFill>
                  <a:srgbClr val="0000FF"/>
                </a:solidFill>
                <a:latin typeface="Arial"/>
              </a:rPr>
              <a:t>Orbits </a:t>
            </a:r>
            <a:r>
              <a:rPr lang="de-DE" sz="1600" b="0" dirty="0" err="1">
                <a:solidFill>
                  <a:srgbClr val="0000FF"/>
                </a:solidFill>
                <a:latin typeface="Arial"/>
              </a:rPr>
              <a:t>and</a:t>
            </a:r>
            <a:r>
              <a:rPr lang="de-DE" sz="1600" b="0" dirty="0">
                <a:solidFill>
                  <a:srgbClr val="0000FF"/>
                </a:solidFill>
                <a:latin typeface="Arial"/>
              </a:rPr>
              <a:t> </a:t>
            </a:r>
            <a:r>
              <a:rPr lang="de-DE" sz="1600" b="0" dirty="0" err="1">
                <a:solidFill>
                  <a:srgbClr val="0000FF"/>
                </a:solidFill>
                <a:latin typeface="Arial"/>
              </a:rPr>
              <a:t>Spectra</a:t>
            </a:r>
            <a:endParaRPr lang="de-DE" sz="1600" b="0" dirty="0">
              <a:solidFill>
                <a:srgbClr val="0000FF"/>
              </a:solidFill>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D200E7E-4A79-4F3C-02F5-20EE79430708}"/>
              </a:ext>
            </a:extLst>
          </p:cNvPr>
          <p:cNvSpPr txBox="1"/>
          <p:nvPr/>
        </p:nvSpPr>
        <p:spPr>
          <a:xfrm>
            <a:off x="780186" y="303140"/>
            <a:ext cx="10383805" cy="830997"/>
          </a:xfrm>
          <a:prstGeom prst="rect">
            <a:avLst/>
          </a:prstGeom>
          <a:noFill/>
        </p:spPr>
        <p:txBody>
          <a:bodyPr wrap="none">
            <a:spAutoFit/>
          </a:bodyPr>
          <a:lstStyle/>
          <a:p>
            <a:pPr>
              <a:defRPr/>
            </a:pPr>
            <a:r>
              <a:rPr lang="de-DE" sz="2400" dirty="0">
                <a:solidFill>
                  <a:srgbClr val="0000FF"/>
                </a:solidFill>
                <a:latin typeface="Arial"/>
              </a:rPr>
              <a:t>Vibration </a:t>
            </a:r>
            <a:r>
              <a:rPr lang="de-DE" sz="2400" dirty="0" err="1">
                <a:solidFill>
                  <a:srgbClr val="0000FF"/>
                </a:solidFill>
                <a:latin typeface="Arial"/>
              </a:rPr>
              <a:t>Phenomena</a:t>
            </a:r>
            <a:r>
              <a:rPr lang="de-DE" sz="2400" dirty="0">
                <a:solidFill>
                  <a:srgbClr val="0000FF"/>
                </a:solidFill>
                <a:latin typeface="Arial"/>
              </a:rPr>
              <a:t> </a:t>
            </a:r>
            <a:r>
              <a:rPr lang="de-DE" sz="2400" dirty="0" err="1">
                <a:solidFill>
                  <a:srgbClr val="0000FF"/>
                </a:solidFill>
                <a:latin typeface="Arial"/>
              </a:rPr>
              <a:t>for</a:t>
            </a:r>
            <a:r>
              <a:rPr lang="de-DE" sz="2400" dirty="0">
                <a:solidFill>
                  <a:srgbClr val="0000FF"/>
                </a:solidFill>
                <a:latin typeface="Arial"/>
              </a:rPr>
              <a:t> a </a:t>
            </a:r>
            <a:r>
              <a:rPr lang="de-DE" sz="2400" dirty="0" err="1">
                <a:solidFill>
                  <a:srgbClr val="0000FF"/>
                </a:solidFill>
                <a:latin typeface="Arial"/>
              </a:rPr>
              <a:t>Vertical</a:t>
            </a:r>
            <a:r>
              <a:rPr lang="de-DE" sz="2400" dirty="0">
                <a:solidFill>
                  <a:srgbClr val="0000FF"/>
                </a:solidFill>
                <a:latin typeface="Arial"/>
              </a:rPr>
              <a:t> </a:t>
            </a:r>
            <a:r>
              <a:rPr lang="de-DE" sz="2400" dirty="0" err="1">
                <a:solidFill>
                  <a:srgbClr val="0000FF"/>
                </a:solidFill>
                <a:latin typeface="Arial"/>
              </a:rPr>
              <a:t>Reactor</a:t>
            </a:r>
            <a:r>
              <a:rPr lang="de-DE" sz="2400" dirty="0">
                <a:solidFill>
                  <a:srgbClr val="0000FF"/>
                </a:solidFill>
                <a:latin typeface="Arial"/>
              </a:rPr>
              <a:t> </a:t>
            </a:r>
            <a:r>
              <a:rPr lang="de-DE" sz="2400" dirty="0" err="1">
                <a:solidFill>
                  <a:srgbClr val="0000FF"/>
                </a:solidFill>
                <a:latin typeface="Arial"/>
              </a:rPr>
              <a:t>Coolant</a:t>
            </a:r>
            <a:r>
              <a:rPr lang="de-DE" sz="2400" dirty="0">
                <a:solidFill>
                  <a:srgbClr val="0000FF"/>
                </a:solidFill>
                <a:latin typeface="Arial"/>
              </a:rPr>
              <a:t> Pump</a:t>
            </a:r>
          </a:p>
          <a:p>
            <a:pPr>
              <a:defRPr/>
            </a:pPr>
            <a:r>
              <a:rPr lang="de-DE" sz="2400" b="0" dirty="0">
                <a:latin typeface="Arial"/>
              </a:rPr>
              <a:t>Simple </a:t>
            </a:r>
            <a:r>
              <a:rPr lang="de-DE" sz="2400" b="0" dirty="0" err="1">
                <a:latin typeface="Arial"/>
              </a:rPr>
              <a:t>Example</a:t>
            </a:r>
            <a:r>
              <a:rPr lang="de-DE" sz="2400" b="0" dirty="0">
                <a:latin typeface="Arial"/>
              </a:rPr>
              <a:t>: Lateral </a:t>
            </a:r>
            <a:r>
              <a:rPr lang="de-DE" sz="2400" b="0" dirty="0" err="1">
                <a:latin typeface="Arial"/>
              </a:rPr>
              <a:t>Vibrations</a:t>
            </a:r>
            <a:r>
              <a:rPr lang="de-DE" sz="2400" b="0" dirty="0">
                <a:latin typeface="Arial"/>
              </a:rPr>
              <a:t> due </a:t>
            </a:r>
            <a:r>
              <a:rPr lang="de-DE" sz="2400" b="0" dirty="0" err="1">
                <a:latin typeface="Arial"/>
              </a:rPr>
              <a:t>to</a:t>
            </a:r>
            <a:r>
              <a:rPr lang="de-DE" sz="2400" b="0" dirty="0">
                <a:latin typeface="Arial"/>
              </a:rPr>
              <a:t> </a:t>
            </a:r>
            <a:r>
              <a:rPr lang="de-DE" sz="2400" b="0" dirty="0" err="1">
                <a:solidFill>
                  <a:srgbClr val="FF0000"/>
                </a:solidFill>
                <a:latin typeface="Arial"/>
              </a:rPr>
              <a:t>Unbalance</a:t>
            </a:r>
            <a:r>
              <a:rPr lang="de-DE" sz="2400" b="0" dirty="0">
                <a:solidFill>
                  <a:srgbClr val="FF0000"/>
                </a:solidFill>
                <a:latin typeface="Arial"/>
              </a:rPr>
              <a:t> Forces and </a:t>
            </a:r>
            <a:r>
              <a:rPr lang="de-DE" sz="2400" b="0" dirty="0" err="1">
                <a:solidFill>
                  <a:srgbClr val="FF0000"/>
                </a:solidFill>
                <a:latin typeface="Arial"/>
              </a:rPr>
              <a:t>Instability</a:t>
            </a:r>
            <a:endParaRPr lang="de-DE" sz="2400" b="0" dirty="0">
              <a:solidFill>
                <a:srgbClr val="FF0000"/>
              </a:solidFill>
              <a:latin typeface="Arial"/>
            </a:endParaRPr>
          </a:p>
        </p:txBody>
      </p:sp>
      <p:sp>
        <p:nvSpPr>
          <p:cNvPr id="3" name="Textfeld 2">
            <a:extLst>
              <a:ext uri="{FF2B5EF4-FFF2-40B4-BE49-F238E27FC236}">
                <a16:creationId xmlns:a16="http://schemas.microsoft.com/office/drawing/2014/main" id="{CD57007F-70AE-DBC0-929B-5D7704048164}"/>
              </a:ext>
            </a:extLst>
          </p:cNvPr>
          <p:cNvSpPr txBox="1"/>
          <p:nvPr/>
        </p:nvSpPr>
        <p:spPr>
          <a:xfrm>
            <a:off x="780186" y="1517727"/>
            <a:ext cx="9636125" cy="1257973"/>
          </a:xfrm>
          <a:prstGeom prst="rect">
            <a:avLst/>
          </a:prstGeom>
          <a:noFill/>
        </p:spPr>
        <p:txBody>
          <a:bodyPr wrap="square">
            <a:spAutoFit/>
          </a:bodyPr>
          <a:lstStyle/>
          <a:p>
            <a:pPr>
              <a:lnSpc>
                <a:spcPct val="107000"/>
              </a:lnSpc>
              <a:spcAft>
                <a:spcPts val="800"/>
              </a:spcAft>
            </a:pPr>
            <a:r>
              <a:rPr lang="en-US" sz="2400" b="0" kern="100" dirty="0">
                <a:latin typeface="Arial" panose="020B0604020202020204" pitchFamily="34" charset="0"/>
                <a:ea typeface="Calibri" panose="020F0502020204030204" pitchFamily="34" charset="0"/>
                <a:cs typeface="Times New Roman" panose="02020603050405020304" pitchFamily="18" charset="0"/>
              </a:rPr>
              <a:t>Th</a:t>
            </a:r>
            <a:r>
              <a:rPr lang="en-US" sz="2400" b="0" kern="100" dirty="0">
                <a:effectLst/>
                <a:latin typeface="Arial" panose="020B0604020202020204" pitchFamily="34" charset="0"/>
                <a:ea typeface="Calibri" panose="020F0502020204030204" pitchFamily="34" charset="0"/>
                <a:cs typeface="Times New Roman" panose="02020603050405020304" pitchFamily="18" charset="0"/>
              </a:rPr>
              <a:t>is study investigates the lateral </a:t>
            </a:r>
            <a:r>
              <a:rPr lang="en-US" sz="2400" b="1" kern="10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vibrations</a:t>
            </a:r>
            <a:r>
              <a:rPr lang="en-US" sz="2400" kern="10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of a </a:t>
            </a:r>
            <a:r>
              <a:rPr lang="en-US" sz="2400" b="1" kern="10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rigid mass m</a:t>
            </a:r>
            <a:r>
              <a:rPr lang="en-US" sz="2400" kern="10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lang="en-US" sz="2400" b="1" kern="10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with unbalance</a:t>
            </a:r>
            <a:r>
              <a:rPr lang="en-US" sz="24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400" b="0" kern="100" dirty="0">
                <a:effectLst/>
                <a:latin typeface="Arial" panose="020B0604020202020204" pitchFamily="34" charset="0"/>
                <a:ea typeface="Calibri" panose="020F0502020204030204" pitchFamily="34" charset="0"/>
                <a:cs typeface="Times New Roman" panose="02020603050405020304" pitchFamily="18" charset="0"/>
              </a:rPr>
              <a:t>running with </a:t>
            </a:r>
            <a:r>
              <a:rPr lang="en-US" sz="2400" b="1" kern="10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angular velocity Ω </a:t>
            </a:r>
            <a:r>
              <a:rPr lang="en-US" sz="2400" kern="100" dirty="0">
                <a:effectLst/>
                <a:latin typeface="Arial" panose="020B0604020202020204" pitchFamily="34" charset="0"/>
                <a:ea typeface="Calibri" panose="020F0502020204030204" pitchFamily="34" charset="0"/>
                <a:cs typeface="Times New Roman" panose="02020603050405020304" pitchFamily="18" charset="0"/>
              </a:rPr>
              <a:t>in </a:t>
            </a:r>
            <a:r>
              <a:rPr lang="en-US" sz="2400" b="0" kern="100" dirty="0">
                <a:effectLst/>
                <a:latin typeface="Arial" panose="020B0604020202020204" pitchFamily="34" charset="0"/>
                <a:ea typeface="Calibri" panose="020F0502020204030204" pitchFamily="34" charset="0"/>
                <a:cs typeface="Times New Roman" panose="02020603050405020304" pitchFamily="18" charset="0"/>
              </a:rPr>
              <a:t>cylindrical</a:t>
            </a:r>
            <a:r>
              <a:rPr lang="en-US" sz="24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400" b="0" kern="100" dirty="0">
                <a:effectLst/>
                <a:latin typeface="Arial" panose="020B0604020202020204" pitchFamily="34" charset="0"/>
                <a:ea typeface="Calibri" panose="020F0502020204030204" pitchFamily="34" charset="0"/>
                <a:cs typeface="Times New Roman" panose="02020603050405020304" pitchFamily="18" charset="0"/>
              </a:rPr>
              <a:t>hydrodynamic</a:t>
            </a:r>
            <a:r>
              <a:rPr lang="en-US" sz="24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400" b="1" kern="100" dirty="0" err="1">
                <a:solidFill>
                  <a:srgbClr val="0000FF"/>
                </a:solidFill>
                <a:effectLst/>
                <a:latin typeface="Arial" panose="020B0604020202020204" pitchFamily="34" charset="0"/>
                <a:ea typeface="Calibri" panose="020F0502020204030204" pitchFamily="34" charset="0"/>
                <a:cs typeface="Times New Roman" panose="02020603050405020304" pitchFamily="18" charset="0"/>
              </a:rPr>
              <a:t>waterfilm</a:t>
            </a:r>
            <a:r>
              <a:rPr lang="en-US" sz="2400" b="1" kern="10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bearings</a:t>
            </a:r>
            <a:r>
              <a:rPr lang="en-US" sz="2400" kern="100" dirty="0">
                <a:effectLst/>
                <a:latin typeface="Arial" panose="020B0604020202020204" pitchFamily="34" charset="0"/>
                <a:ea typeface="Calibri" panose="020F0502020204030204" pitchFamily="34" charset="0"/>
                <a:cs typeface="Times New Roman" panose="02020603050405020304" pitchFamily="18" charset="0"/>
              </a:rPr>
              <a:t>. </a:t>
            </a:r>
            <a:r>
              <a:rPr lang="de-DE" sz="2400" b="0" kern="100" dirty="0">
                <a:effectLst/>
                <a:latin typeface="Arial" panose="020B0604020202020204" pitchFamily="34" charset="0"/>
                <a:ea typeface="Calibri" panose="020F0502020204030204" pitchFamily="34" charset="0"/>
                <a:cs typeface="Times New Roman" panose="02020603050405020304" pitchFamily="18" charset="0"/>
              </a:rPr>
              <a:t>The </a:t>
            </a:r>
            <a:r>
              <a:rPr lang="de-DE" sz="2400" b="0" kern="100" dirty="0" err="1">
                <a:effectLst/>
                <a:latin typeface="Arial" panose="020B0604020202020204" pitchFamily="34" charset="0"/>
                <a:ea typeface="Calibri" panose="020F0502020204030204" pitchFamily="34" charset="0"/>
                <a:cs typeface="Times New Roman" panose="02020603050405020304" pitchFamily="18" charset="0"/>
              </a:rPr>
              <a:t>shaft</a:t>
            </a:r>
            <a:r>
              <a:rPr lang="de-DE" sz="2400" b="0" kern="100" dirty="0">
                <a:effectLst/>
                <a:latin typeface="Arial" panose="020B0604020202020204" pitchFamily="34" charset="0"/>
                <a:ea typeface="Calibri" panose="020F0502020204030204" pitchFamily="34" charset="0"/>
                <a:cs typeface="Times New Roman" panose="02020603050405020304" pitchFamily="18" charset="0"/>
              </a:rPr>
              <a:t> </a:t>
            </a:r>
            <a:r>
              <a:rPr lang="de-DE" sz="2400" b="0" kern="100" dirty="0" err="1">
                <a:effectLst/>
                <a:latin typeface="Arial" panose="020B0604020202020204" pitchFamily="34" charset="0"/>
                <a:ea typeface="Calibri" panose="020F0502020204030204" pitchFamily="34" charset="0"/>
                <a:cs typeface="Times New Roman" panose="02020603050405020304" pitchFamily="18" charset="0"/>
              </a:rPr>
              <a:t>arrangement</a:t>
            </a:r>
            <a:r>
              <a:rPr lang="de-DE" sz="2400" b="0" kern="100" dirty="0">
                <a:effectLst/>
                <a:latin typeface="Arial" panose="020B0604020202020204" pitchFamily="34" charset="0"/>
                <a:ea typeface="Calibri" panose="020F0502020204030204" pitchFamily="34" charset="0"/>
                <a:cs typeface="Times New Roman" panose="02020603050405020304" pitchFamily="18" charset="0"/>
              </a:rPr>
              <a:t> </a:t>
            </a:r>
            <a:r>
              <a:rPr lang="de-DE" sz="2400" b="0" kern="100" dirty="0" err="1">
                <a:effectLst/>
                <a:latin typeface="Arial" panose="020B0604020202020204" pitchFamily="34" charset="0"/>
                <a:ea typeface="Calibri" panose="020F0502020204030204" pitchFamily="34" charset="0"/>
                <a:cs typeface="Times New Roman" panose="02020603050405020304" pitchFamily="18" charset="0"/>
              </a:rPr>
              <a:t>is</a:t>
            </a:r>
            <a:r>
              <a:rPr lang="de-DE" sz="2400" b="0" kern="100" dirty="0">
                <a:effectLst/>
                <a:latin typeface="Arial" panose="020B0604020202020204" pitchFamily="34" charset="0"/>
                <a:ea typeface="Calibri" panose="020F0502020204030204" pitchFamily="34" charset="0"/>
                <a:cs typeface="Times New Roman" panose="02020603050405020304" pitchFamily="18" charset="0"/>
              </a:rPr>
              <a:t> </a:t>
            </a:r>
            <a:r>
              <a:rPr lang="de-DE" sz="2400" b="0" kern="100" dirty="0" err="1">
                <a:effectLst/>
                <a:latin typeface="Arial" panose="020B0604020202020204" pitchFamily="34" charset="0"/>
                <a:ea typeface="Calibri" panose="020F0502020204030204" pitchFamily="34" charset="0"/>
                <a:cs typeface="Times New Roman" panose="02020603050405020304" pitchFamily="18" charset="0"/>
              </a:rPr>
              <a:t>vertical</a:t>
            </a:r>
            <a:r>
              <a:rPr lang="de-DE" sz="2400" b="0" kern="100" dirty="0">
                <a:effectLst/>
                <a:latin typeface="Arial" panose="020B0604020202020204" pitchFamily="34" charset="0"/>
                <a:ea typeface="Calibri" panose="020F0502020204030204" pitchFamily="34" charset="0"/>
                <a:cs typeface="Times New Roman" panose="02020603050405020304" pitchFamily="18" charset="0"/>
              </a:rPr>
              <a:t> </a:t>
            </a:r>
            <a:endParaRPr lang="de-D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fik 3">
            <a:extLst>
              <a:ext uri="{FF2B5EF4-FFF2-40B4-BE49-F238E27FC236}">
                <a16:creationId xmlns:a16="http://schemas.microsoft.com/office/drawing/2014/main" id="{C5474C79-351F-84C4-CCEB-7BBBDB08AB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8812" y="3159291"/>
            <a:ext cx="1694954" cy="3024186"/>
          </a:xfrm>
          <a:prstGeom prst="rect">
            <a:avLst/>
          </a:prstGeom>
          <a:noFill/>
          <a:ln>
            <a:noFill/>
          </a:ln>
        </p:spPr>
      </p:pic>
      <mc:AlternateContent xmlns:mc="http://schemas.openxmlformats.org/markup-compatibility/2006">
        <mc:Choice xmlns:a14="http://schemas.microsoft.com/office/drawing/2010/main" Requires="a14">
          <p:sp>
            <p:nvSpPr>
              <p:cNvPr id="5" name="Textfeld 2">
                <a:extLst>
                  <a:ext uri="{FF2B5EF4-FFF2-40B4-BE49-F238E27FC236}">
                    <a16:creationId xmlns:a16="http://schemas.microsoft.com/office/drawing/2014/main" id="{0FFA5683-E56F-0B89-F9A4-30C13CEE0430}"/>
                  </a:ext>
                </a:extLst>
              </p:cNvPr>
              <p:cNvSpPr txBox="1"/>
              <p:nvPr/>
            </p:nvSpPr>
            <p:spPr>
              <a:xfrm>
                <a:off x="4207034" y="3115175"/>
                <a:ext cx="7315200" cy="3024186"/>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e-DE" sz="2400" b="1" kern="100" dirty="0">
                    <a:solidFill>
                      <a:srgbClr val="0000FF"/>
                    </a:solidFill>
                    <a:effectLst/>
                    <a:latin typeface="+mn-lt"/>
                    <a:ea typeface="Calibri" panose="020F0502020204030204" pitchFamily="34" charset="0"/>
                    <a:cs typeface="Arial" panose="020B0604020202020204" pitchFamily="34" charset="0"/>
                  </a:rPr>
                  <a:t>Hydrodynamic </a:t>
                </a:r>
                <a:r>
                  <a:rPr lang="de-DE" sz="2400" b="1" kern="100" dirty="0" err="1">
                    <a:solidFill>
                      <a:srgbClr val="0000FF"/>
                    </a:solidFill>
                    <a:effectLst/>
                    <a:latin typeface="+mn-lt"/>
                    <a:ea typeface="Calibri" panose="020F0502020204030204" pitchFamily="34" charset="0"/>
                    <a:cs typeface="Arial" panose="020B0604020202020204" pitchFamily="34" charset="0"/>
                  </a:rPr>
                  <a:t>circular</a:t>
                </a:r>
                <a:r>
                  <a:rPr lang="de-DE" sz="2400" b="1" kern="100" dirty="0">
                    <a:solidFill>
                      <a:srgbClr val="0000FF"/>
                    </a:solidFill>
                    <a:effectLst/>
                    <a:latin typeface="+mn-lt"/>
                    <a:ea typeface="Calibri" panose="020F0502020204030204" pitchFamily="34" charset="0"/>
                    <a:cs typeface="Arial" panose="020B0604020202020204" pitchFamily="34" charset="0"/>
                  </a:rPr>
                  <a:t> </a:t>
                </a:r>
                <a:r>
                  <a:rPr lang="de-DE" sz="2400" b="1" kern="100" dirty="0" err="1">
                    <a:solidFill>
                      <a:srgbClr val="FF0000"/>
                    </a:solidFill>
                    <a:effectLst/>
                    <a:latin typeface="+mn-lt"/>
                    <a:ea typeface="Calibri" panose="020F0502020204030204" pitchFamily="34" charset="0"/>
                    <a:cs typeface="Arial" panose="020B0604020202020204" pitchFamily="34" charset="0"/>
                  </a:rPr>
                  <a:t>waterfilm</a:t>
                </a:r>
                <a:r>
                  <a:rPr lang="de-DE" sz="2400" b="1" kern="100" dirty="0">
                    <a:solidFill>
                      <a:srgbClr val="FF0000"/>
                    </a:solidFill>
                    <a:effectLst/>
                    <a:latin typeface="+mn-lt"/>
                    <a:ea typeface="Calibri" panose="020F0502020204030204" pitchFamily="34" charset="0"/>
                    <a:cs typeface="Arial" panose="020B0604020202020204" pitchFamily="34" charset="0"/>
                  </a:rPr>
                  <a:t> </a:t>
                </a:r>
                <a:r>
                  <a:rPr lang="de-DE" sz="2400" b="1" kern="100" dirty="0" err="1">
                    <a:solidFill>
                      <a:srgbClr val="0000FF"/>
                    </a:solidFill>
                    <a:effectLst/>
                    <a:latin typeface="+mn-lt"/>
                    <a:ea typeface="Calibri" panose="020F0502020204030204" pitchFamily="34" charset="0"/>
                    <a:cs typeface="Arial" panose="020B0604020202020204" pitchFamily="34" charset="0"/>
                  </a:rPr>
                  <a:t>bearing</a:t>
                </a:r>
                <a:r>
                  <a:rPr lang="de-DE" sz="2400" b="1" kern="100" dirty="0">
                    <a:solidFill>
                      <a:srgbClr val="0000FF"/>
                    </a:solidFill>
                    <a:effectLst/>
                    <a:latin typeface="+mn-lt"/>
                    <a:ea typeface="Calibri" panose="020F0502020204030204" pitchFamily="34" charset="0"/>
                    <a:cs typeface="Arial" panose="020B0604020202020204" pitchFamily="34" charset="0"/>
                  </a:rPr>
                  <a:t> 1</a:t>
                </a:r>
              </a:p>
              <a:p>
                <a:pPr>
                  <a:lnSpc>
                    <a:spcPct val="107000"/>
                  </a:lnSpc>
                  <a:spcAft>
                    <a:spcPts val="800"/>
                  </a:spcAft>
                </a:pPr>
                <a:r>
                  <a:rPr lang="de-DE" sz="2400" kern="100" dirty="0">
                    <a:effectLst/>
                    <a:latin typeface="+mn-lt"/>
                    <a:ea typeface="Calibri" panose="020F0502020204030204" pitchFamily="34" charset="0"/>
                    <a:cs typeface="Arial" panose="020B0604020202020204" pitchFamily="34" charset="0"/>
                  </a:rPr>
                  <a:t> </a:t>
                </a:r>
                <a:endParaRPr lang="de-DE" sz="2400" kern="100" dirty="0">
                  <a:solidFill>
                    <a:schemeClr val="accent2"/>
                  </a:solidFill>
                  <a:effectLst/>
                  <a:latin typeface="+mn-lt"/>
                  <a:ea typeface="Calibri" panose="020F0502020204030204" pitchFamily="34" charset="0"/>
                  <a:cs typeface="Arial" panose="020B0604020202020204" pitchFamily="34" charset="0"/>
                </a:endParaRPr>
              </a:p>
              <a:p>
                <a:pPr>
                  <a:lnSpc>
                    <a:spcPct val="107000"/>
                  </a:lnSpc>
                  <a:spcAft>
                    <a:spcPts val="800"/>
                  </a:spcAft>
                </a:pPr>
                <a:r>
                  <a:rPr lang="en-US" sz="2400" b="1" kern="100" dirty="0">
                    <a:solidFill>
                      <a:srgbClr val="0000FF"/>
                    </a:solidFill>
                    <a:effectLst/>
                    <a:latin typeface="+mn-lt"/>
                    <a:ea typeface="Calibri" panose="020F0502020204030204" pitchFamily="34" charset="0"/>
                    <a:cs typeface="Arial" panose="020B0604020202020204" pitchFamily="34" charset="0"/>
                  </a:rPr>
                  <a:t>Mass of Impeller        </a:t>
                </a:r>
                <a:r>
                  <a:rPr lang="en-US" sz="2400" kern="100" dirty="0">
                    <a:effectLst/>
                    <a:latin typeface="+mn-lt"/>
                    <a:ea typeface="Calibri" panose="020F0502020204030204" pitchFamily="34" charset="0"/>
                    <a:cs typeface="Arial" panose="020B0604020202020204" pitchFamily="34" charset="0"/>
                  </a:rPr>
                  <a:t>m </a:t>
                </a:r>
                <a:endParaRPr lang="en-US" sz="2400" kern="100" dirty="0">
                  <a:latin typeface="+mn-lt"/>
                  <a:ea typeface="Calibri" panose="020F0502020204030204" pitchFamily="34" charset="0"/>
                  <a:cs typeface="Arial" panose="020B0604020202020204" pitchFamily="34" charset="0"/>
                </a:endParaRPr>
              </a:p>
              <a:p>
                <a:pPr>
                  <a:lnSpc>
                    <a:spcPct val="107000"/>
                  </a:lnSpc>
                  <a:spcAft>
                    <a:spcPts val="800"/>
                  </a:spcAft>
                </a:pPr>
                <a:r>
                  <a:rPr lang="de-DE" sz="2400" kern="100" dirty="0">
                    <a:solidFill>
                      <a:srgbClr val="0000FF"/>
                    </a:solidFill>
                    <a:effectLst/>
                    <a:latin typeface="+mn-lt"/>
                    <a:ea typeface="Calibri" panose="020F0502020204030204" pitchFamily="34" charset="0"/>
                    <a:cs typeface="Arial" panose="020B0604020202020204" pitchFamily="34" charset="0"/>
                  </a:rPr>
                  <a:t>Mass </a:t>
                </a:r>
                <a:r>
                  <a:rPr lang="de-DE" sz="2400" kern="100" dirty="0" err="1">
                    <a:solidFill>
                      <a:srgbClr val="0000FF"/>
                    </a:solidFill>
                    <a:effectLst/>
                    <a:latin typeface="+mn-lt"/>
                    <a:ea typeface="Calibri" panose="020F0502020204030204" pitchFamily="34" charset="0"/>
                    <a:cs typeface="Arial" panose="020B0604020202020204" pitchFamily="34" charset="0"/>
                  </a:rPr>
                  <a:t>eccentricity</a:t>
                </a:r>
                <a:r>
                  <a:rPr lang="de-DE" sz="2400" kern="100" dirty="0">
                    <a:solidFill>
                      <a:srgbClr val="0000FF"/>
                    </a:solidFill>
                    <a:effectLst/>
                    <a:latin typeface="+mn-lt"/>
                    <a:ea typeface="Calibri" panose="020F0502020204030204" pitchFamily="34" charset="0"/>
                    <a:cs typeface="Arial" panose="020B0604020202020204" pitchFamily="34" charset="0"/>
                  </a:rPr>
                  <a:t>: </a:t>
                </a:r>
                <a14:m>
                  <m:oMath xmlns:m="http://schemas.openxmlformats.org/officeDocument/2006/math">
                    <m:r>
                      <a:rPr lang="de-DE" sz="2400" i="1" kern="100">
                        <a:solidFill>
                          <a:srgbClr val="0000FF"/>
                        </a:solidFill>
                        <a:effectLst/>
                        <a:latin typeface="Cambria Math" panose="02040503050406030204" pitchFamily="18" charset="0"/>
                        <a:ea typeface="Calibri" panose="020F0502020204030204" pitchFamily="34" charset="0"/>
                        <a:cs typeface="Arial" panose="020B0604020202020204" pitchFamily="34" charset="0"/>
                      </a:rPr>
                      <m:t>  </m:t>
                    </m:r>
                    <m:r>
                      <a:rPr lang="de-DE" sz="2400" b="1" i="1" kern="100" smtClean="0">
                        <a:solidFill>
                          <a:srgbClr val="0000FF"/>
                        </a:solidFill>
                        <a:effectLst/>
                        <a:latin typeface="Cambria Math" panose="02040503050406030204" pitchFamily="18" charset="0"/>
                        <a:ea typeface="Calibri" panose="020F0502020204030204" pitchFamily="34" charset="0"/>
                        <a:cs typeface="Arial" panose="020B0604020202020204" pitchFamily="34" charset="0"/>
                      </a:rPr>
                      <m:t> </m:t>
                    </m:r>
                  </m:oMath>
                </a14:m>
                <a:r>
                  <a:rPr lang="de-DE" sz="2400" kern="100" dirty="0">
                    <a:solidFill>
                      <a:srgbClr val="0000FF"/>
                    </a:solidFill>
                    <a:effectLst/>
                    <a:latin typeface="+mn-lt"/>
                    <a:ea typeface="Times New Roman" panose="02020603050405020304" pitchFamily="18" charset="0"/>
                    <a:cs typeface="Arial" panose="020B0604020202020204" pitchFamily="34" charset="0"/>
                  </a:rPr>
                  <a:t> </a:t>
                </a:r>
                <a:r>
                  <a:rPr lang="de-DE" sz="2400" b="0" kern="100" dirty="0">
                    <a:solidFill>
                      <a:schemeClr val="tx1"/>
                    </a:solidFill>
                    <a:effectLst/>
                    <a:latin typeface="+mn-lt"/>
                    <a:ea typeface="Times New Roman" panose="02020603050405020304" pitchFamily="18" charset="0"/>
                    <a:cs typeface="Arial" panose="020B0604020202020204" pitchFamily="34" charset="0"/>
                  </a:rPr>
                  <a:t> </a:t>
                </a:r>
                <a14:m>
                  <m:oMath xmlns:m="http://schemas.openxmlformats.org/officeDocument/2006/math">
                    <m:r>
                      <a:rPr lang="de-DE" sz="2800" b="0" i="1" kern="10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𝜀</m:t>
                    </m:r>
                    <m:r>
                      <a:rPr lang="de-DE" sz="2800" b="0" i="1" kern="10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oMath>
                </a14:m>
                <a:r>
                  <a:rPr lang="de-DE" sz="2400" b="0" kern="100" dirty="0">
                    <a:solidFill>
                      <a:schemeClr val="tx1"/>
                    </a:solidFill>
                    <a:effectLst/>
                    <a:latin typeface="+mn-lt"/>
                    <a:ea typeface="Times New Roman" panose="02020603050405020304" pitchFamily="18" charset="0"/>
                    <a:cs typeface="Arial" panose="020B0604020202020204" pitchFamily="34" charset="0"/>
                  </a:rPr>
                  <a:t>              </a:t>
                </a:r>
                <a:endParaRPr lang="de-DE" sz="2400" b="0" kern="100" dirty="0">
                  <a:solidFill>
                    <a:srgbClr val="0000FF"/>
                  </a:solidFill>
                  <a:effectLst/>
                  <a:latin typeface="+mn-lt"/>
                  <a:ea typeface="Calibri" panose="020F0502020204030204" pitchFamily="34" charset="0"/>
                  <a:cs typeface="Arial" panose="020B0604020202020204" pitchFamily="34" charset="0"/>
                </a:endParaRPr>
              </a:p>
              <a:p>
                <a:pPr marL="342900" lvl="0" indent="-342900">
                  <a:lnSpc>
                    <a:spcPct val="107000"/>
                  </a:lnSpc>
                  <a:buFont typeface="Arial" panose="020B0604020202020204" pitchFamily="34" charset="0"/>
                  <a:buChar char="-"/>
                </a:pPr>
                <a:endParaRPr lang="de-DE" sz="2400" kern="100" dirty="0">
                  <a:effectLst/>
                  <a:latin typeface="+mn-lt"/>
                  <a:ea typeface="Calibri" panose="020F0502020204030204" pitchFamily="34" charset="0"/>
                  <a:cs typeface="Arial" panose="020B0604020202020204" pitchFamily="34" charset="0"/>
                </a:endParaRPr>
              </a:p>
              <a:p>
                <a:pPr lvl="0">
                  <a:lnSpc>
                    <a:spcPct val="107000"/>
                  </a:lnSpc>
                </a:pPr>
                <a:r>
                  <a:rPr lang="de-DE" sz="2400" b="1" kern="100" dirty="0" err="1">
                    <a:solidFill>
                      <a:srgbClr val="0000FF"/>
                    </a:solidFill>
                    <a:effectLst/>
                    <a:latin typeface="+mn-lt"/>
                    <a:ea typeface="Times New Roman" panose="02020603050405020304" pitchFamily="18" charset="0"/>
                    <a:cs typeface="Arial" panose="020B0604020202020204" pitchFamily="34" charset="0"/>
                  </a:rPr>
                  <a:t>Hydrodynamic</a:t>
                </a:r>
                <a:r>
                  <a:rPr lang="de-DE" sz="2400" b="1" kern="100" dirty="0">
                    <a:solidFill>
                      <a:srgbClr val="0000FF"/>
                    </a:solidFill>
                    <a:effectLst/>
                    <a:latin typeface="+mn-lt"/>
                    <a:ea typeface="Times New Roman" panose="02020603050405020304" pitchFamily="18" charset="0"/>
                    <a:cs typeface="Arial" panose="020B0604020202020204" pitchFamily="34" charset="0"/>
                  </a:rPr>
                  <a:t> </a:t>
                </a:r>
                <a:r>
                  <a:rPr lang="de-DE" sz="2400" b="1" kern="100" dirty="0" err="1">
                    <a:solidFill>
                      <a:srgbClr val="0000FF"/>
                    </a:solidFill>
                    <a:effectLst/>
                    <a:latin typeface="+mn-lt"/>
                    <a:ea typeface="Times New Roman" panose="02020603050405020304" pitchFamily="18" charset="0"/>
                    <a:cs typeface="Arial" panose="020B0604020202020204" pitchFamily="34" charset="0"/>
                  </a:rPr>
                  <a:t>circular</a:t>
                </a:r>
                <a:r>
                  <a:rPr lang="de-DE" sz="2400" b="1" kern="100" dirty="0">
                    <a:solidFill>
                      <a:srgbClr val="0000FF"/>
                    </a:solidFill>
                    <a:effectLst/>
                    <a:latin typeface="+mn-lt"/>
                    <a:ea typeface="Times New Roman" panose="02020603050405020304" pitchFamily="18" charset="0"/>
                    <a:cs typeface="Arial" panose="020B0604020202020204" pitchFamily="34" charset="0"/>
                  </a:rPr>
                  <a:t> </a:t>
                </a:r>
                <a:r>
                  <a:rPr lang="de-DE" sz="2400" b="1" kern="100" dirty="0" err="1">
                    <a:solidFill>
                      <a:srgbClr val="FF0000"/>
                    </a:solidFill>
                    <a:effectLst/>
                    <a:latin typeface="+mn-lt"/>
                    <a:ea typeface="Times New Roman" panose="02020603050405020304" pitchFamily="18" charset="0"/>
                    <a:cs typeface="Arial" panose="020B0604020202020204" pitchFamily="34" charset="0"/>
                  </a:rPr>
                  <a:t>waterfilm</a:t>
                </a:r>
                <a:r>
                  <a:rPr lang="de-DE" sz="2400" b="1" kern="100" dirty="0">
                    <a:solidFill>
                      <a:srgbClr val="0070C0"/>
                    </a:solidFill>
                    <a:effectLst/>
                    <a:latin typeface="+mn-lt"/>
                    <a:ea typeface="Times New Roman" panose="02020603050405020304" pitchFamily="18" charset="0"/>
                    <a:cs typeface="Arial" panose="020B0604020202020204" pitchFamily="34" charset="0"/>
                  </a:rPr>
                  <a:t> </a:t>
                </a:r>
                <a:r>
                  <a:rPr lang="de-DE" sz="2400" b="1" kern="100" dirty="0" err="1">
                    <a:solidFill>
                      <a:srgbClr val="0000FF"/>
                    </a:solidFill>
                    <a:effectLst/>
                    <a:latin typeface="+mn-lt"/>
                    <a:ea typeface="Times New Roman" panose="02020603050405020304" pitchFamily="18" charset="0"/>
                    <a:cs typeface="Arial" panose="020B0604020202020204" pitchFamily="34" charset="0"/>
                  </a:rPr>
                  <a:t>bearing</a:t>
                </a:r>
                <a:r>
                  <a:rPr lang="de-DE" sz="2400" b="1" kern="100" dirty="0">
                    <a:solidFill>
                      <a:srgbClr val="0000FF"/>
                    </a:solidFill>
                    <a:effectLst/>
                    <a:latin typeface="+mn-lt"/>
                    <a:ea typeface="Times New Roman" panose="02020603050405020304" pitchFamily="18" charset="0"/>
                    <a:cs typeface="Arial" panose="020B0604020202020204" pitchFamily="34" charset="0"/>
                  </a:rPr>
                  <a:t> 2</a:t>
                </a:r>
                <a:endParaRPr lang="de-DE" sz="2400" b="1" kern="100" dirty="0">
                  <a:solidFill>
                    <a:srgbClr val="0000FF"/>
                  </a:solidFill>
                  <a:effectLst/>
                  <a:latin typeface="+mn-lt"/>
                  <a:ea typeface="Calibri" panose="020F0502020204030204" pitchFamily="34" charset="0"/>
                  <a:cs typeface="Arial" panose="020B0604020202020204" pitchFamily="34" charset="0"/>
                </a:endParaRPr>
              </a:p>
              <a:p>
                <a:pPr>
                  <a:lnSpc>
                    <a:spcPct val="107000"/>
                  </a:lnSpc>
                  <a:spcAft>
                    <a:spcPts val="800"/>
                  </a:spcAft>
                </a:pPr>
                <a:r>
                  <a:rPr lang="de-DE" sz="1600" kern="100" dirty="0">
                    <a:effectLst/>
                    <a:latin typeface="Arial" panose="020B0604020202020204" pitchFamily="34" charset="0"/>
                    <a:ea typeface="Calibri" panose="020F0502020204030204" pitchFamily="34" charset="0"/>
                    <a:cs typeface="Times New Roman" panose="02020603050405020304" pitchFamily="18" charset="0"/>
                  </a:rPr>
                  <a:t> </a:t>
                </a:r>
                <a:endParaRPr lang="de-DE"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Textfeld 2">
                <a:extLst>
                  <a:ext uri="{FF2B5EF4-FFF2-40B4-BE49-F238E27FC236}">
                    <a16:creationId xmlns:a16="http://schemas.microsoft.com/office/drawing/2014/main" id="{0FFA5683-E56F-0B89-F9A4-30C13CEE0430}"/>
                  </a:ext>
                </a:extLst>
              </p:cNvPr>
              <p:cNvSpPr txBox="1">
                <a:spLocks noRot="1" noChangeAspect="1" noMove="1" noResize="1" noEditPoints="1" noAdjustHandles="1" noChangeArrowheads="1" noChangeShapeType="1" noTextEdit="1"/>
              </p:cNvSpPr>
              <p:nvPr/>
            </p:nvSpPr>
            <p:spPr>
              <a:xfrm>
                <a:off x="4207034" y="3115175"/>
                <a:ext cx="7315200" cy="3024186"/>
              </a:xfrm>
              <a:prstGeom prst="rect">
                <a:avLst/>
              </a:prstGeom>
              <a:blipFill>
                <a:blip r:embed="rId3"/>
                <a:stretch>
                  <a:fillRect l="-1249" t="-1610"/>
                </a:stretch>
              </a:blipFill>
              <a:ln w="6350">
                <a:solidFill>
                  <a:schemeClr val="bg1"/>
                </a:solidFill>
              </a:ln>
            </p:spPr>
            <p:txBody>
              <a:bodyPr/>
              <a:lstStyle/>
              <a:p>
                <a:r>
                  <a:rPr lang="de-DE">
                    <a:noFill/>
                  </a:rPr>
                  <a:t> </a:t>
                </a:r>
              </a:p>
            </p:txBody>
          </p:sp>
        </mc:Fallback>
      </mc:AlternateContent>
    </p:spTree>
    <p:extLst>
      <p:ext uri="{BB962C8B-B14F-4D97-AF65-F5344CB8AC3E}">
        <p14:creationId xmlns:p14="http://schemas.microsoft.com/office/powerpoint/2010/main" val="1651484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12A6AA17-C209-43EF-EFC5-DD60715B2616}"/>
                  </a:ext>
                </a:extLst>
              </p:cNvPr>
              <p:cNvSpPr txBox="1"/>
              <p:nvPr/>
            </p:nvSpPr>
            <p:spPr>
              <a:xfrm>
                <a:off x="955676" y="1488117"/>
                <a:ext cx="9601199" cy="2039469"/>
              </a:xfrm>
              <a:prstGeom prst="rect">
                <a:avLst/>
              </a:prstGeom>
              <a:noFill/>
            </p:spPr>
            <p:txBody>
              <a:bodyPr wrap="square">
                <a:spAutoFit/>
              </a:bodyPr>
              <a:lstStyle/>
              <a:p>
                <a:pPr>
                  <a:lnSpc>
                    <a:spcPct val="107000"/>
                  </a:lnSpc>
                  <a:spcAft>
                    <a:spcPts val="800"/>
                  </a:spcAft>
                </a:pPr>
                <a:r>
                  <a:rPr lang="en-US" sz="2400" b="0" kern="100" dirty="0">
                    <a:effectLst/>
                    <a:latin typeface="+mn-lt"/>
                    <a:ea typeface="Calibri" panose="020F0502020204030204" pitchFamily="34" charset="0"/>
                    <a:cs typeface="Arial" panose="020B0604020202020204" pitchFamily="34" charset="0"/>
                  </a:rPr>
                  <a:t>With a </a:t>
                </a:r>
                <a:r>
                  <a:rPr lang="en-US" sz="2400" b="1" kern="100" dirty="0">
                    <a:solidFill>
                      <a:srgbClr val="0000FF"/>
                    </a:solidFill>
                    <a:effectLst/>
                    <a:latin typeface="+mn-lt"/>
                    <a:ea typeface="Calibri" panose="020F0502020204030204" pitchFamily="34" charset="0"/>
                    <a:cs typeface="Arial" panose="020B0604020202020204" pitchFamily="34" charset="0"/>
                  </a:rPr>
                  <a:t>nonlinear calculation </a:t>
                </a:r>
                <a:r>
                  <a:rPr lang="en-US" sz="2400" b="0" kern="100" dirty="0">
                    <a:effectLst/>
                    <a:latin typeface="+mn-lt"/>
                    <a:ea typeface="Calibri" panose="020F0502020204030204" pitchFamily="34" charset="0"/>
                    <a:cs typeface="Arial" panose="020B0604020202020204" pitchFamily="34" charset="0"/>
                  </a:rPr>
                  <a:t>for the  impeller mass m and the</a:t>
                </a:r>
                <a:r>
                  <a:rPr lang="en-US" sz="2400" kern="100" dirty="0">
                    <a:effectLst/>
                    <a:latin typeface="+mn-lt"/>
                    <a:ea typeface="Calibri" panose="020F0502020204030204" pitchFamily="34" charset="0"/>
                    <a:cs typeface="Arial" panose="020B0604020202020204" pitchFamily="34" charset="0"/>
                  </a:rPr>
                  <a:t> </a:t>
                </a:r>
                <a:r>
                  <a:rPr lang="en-US" sz="2400" b="0" kern="100" dirty="0">
                    <a:effectLst/>
                    <a:latin typeface="+mn-lt"/>
                    <a:ea typeface="Calibri" panose="020F0502020204030204" pitchFamily="34" charset="0"/>
                    <a:cs typeface="Arial" panose="020B0604020202020204" pitchFamily="34" charset="0"/>
                  </a:rPr>
                  <a:t>circular  </a:t>
                </a:r>
                <a:r>
                  <a:rPr lang="en-US" sz="2400" b="0" kern="100" dirty="0" err="1">
                    <a:effectLst/>
                    <a:latin typeface="+mn-lt"/>
                    <a:ea typeface="Calibri" panose="020F0502020204030204" pitchFamily="34" charset="0"/>
                    <a:cs typeface="Arial" panose="020B0604020202020204" pitchFamily="34" charset="0"/>
                  </a:rPr>
                  <a:t>waterfilm</a:t>
                </a:r>
                <a:r>
                  <a:rPr lang="en-US" sz="2400" b="0" kern="100" dirty="0">
                    <a:effectLst/>
                    <a:latin typeface="+mn-lt"/>
                    <a:ea typeface="Calibri" panose="020F0502020204030204" pitchFamily="34" charset="0"/>
                    <a:cs typeface="Arial" panose="020B0604020202020204" pitchFamily="34" charset="0"/>
                  </a:rPr>
                  <a:t> bearing we can determine </a:t>
                </a:r>
                <a:r>
                  <a:rPr lang="en-US" sz="2400" b="1" kern="100" dirty="0">
                    <a:solidFill>
                      <a:srgbClr val="0000FF"/>
                    </a:solidFill>
                    <a:effectLst/>
                    <a:latin typeface="+mn-lt"/>
                    <a:ea typeface="Calibri" panose="020F0502020204030204" pitchFamily="34" charset="0"/>
                    <a:cs typeface="Arial" panose="020B0604020202020204" pitchFamily="34" charset="0"/>
                  </a:rPr>
                  <a:t>the vibration amplitude </a:t>
                </a:r>
                <a:r>
                  <a:rPr lang="en-US" sz="2400" b="1" kern="100" dirty="0">
                    <a:solidFill>
                      <a:srgbClr val="0070C0"/>
                    </a:solidFill>
                    <a:effectLst/>
                    <a:latin typeface="+mn-lt"/>
                    <a:ea typeface="Calibri" panose="020F0502020204030204" pitchFamily="34" charset="0"/>
                    <a:cs typeface="Arial" panose="020B0604020202020204" pitchFamily="34" charset="0"/>
                  </a:rPr>
                  <a:t>r </a:t>
                </a:r>
                <a:r>
                  <a:rPr lang="en-US" sz="2400" kern="100" dirty="0">
                    <a:effectLst/>
                    <a:latin typeface="+mn-lt"/>
                    <a:ea typeface="Calibri" panose="020F0502020204030204" pitchFamily="34" charset="0"/>
                    <a:cs typeface="Arial" panose="020B0604020202020204" pitchFamily="34" charset="0"/>
                  </a:rPr>
                  <a:t>of an </a:t>
                </a:r>
                <a:r>
                  <a:rPr lang="en-US" sz="2400" b="1" kern="100" dirty="0">
                    <a:solidFill>
                      <a:srgbClr val="0000FF"/>
                    </a:solidFill>
                    <a:effectLst/>
                    <a:latin typeface="+mn-lt"/>
                    <a:ea typeface="Calibri" panose="020F0502020204030204" pitchFamily="34" charset="0"/>
                    <a:cs typeface="Arial" panose="020B0604020202020204" pitchFamily="34" charset="0"/>
                  </a:rPr>
                  <a:t>circular orbit </a:t>
                </a:r>
                <a:r>
                  <a:rPr lang="en-US" sz="2400" b="0" kern="100" dirty="0">
                    <a:effectLst/>
                    <a:latin typeface="+mn-lt"/>
                    <a:ea typeface="Calibri" panose="020F0502020204030204" pitchFamily="34" charset="0"/>
                    <a:cs typeface="Arial" panose="020B0604020202020204" pitchFamily="34" charset="0"/>
                  </a:rPr>
                  <a:t>due to an </a:t>
                </a:r>
                <a:r>
                  <a:rPr lang="en-US" sz="2400" b="1" kern="100" dirty="0">
                    <a:solidFill>
                      <a:srgbClr val="0000FF"/>
                    </a:solidFill>
                    <a:effectLst/>
                    <a:latin typeface="+mn-lt"/>
                    <a:ea typeface="Calibri" panose="020F0502020204030204" pitchFamily="34" charset="0"/>
                    <a:cs typeface="Arial" panose="020B0604020202020204" pitchFamily="34" charset="0"/>
                  </a:rPr>
                  <a:t>unbalance </a:t>
                </a:r>
                <a14:m>
                  <m:oMath xmlns:m="http://schemas.openxmlformats.org/officeDocument/2006/math">
                    <m:r>
                      <a:rPr lang="de-DE" sz="2400" b="1" i="1" kern="100">
                        <a:solidFill>
                          <a:srgbClr val="0000FF"/>
                        </a:solidFill>
                        <a:effectLst/>
                        <a:latin typeface="Cambria Math" panose="02040503050406030204" pitchFamily="18" charset="0"/>
                        <a:ea typeface="Times New Roman" panose="02020603050405020304" pitchFamily="18" charset="0"/>
                        <a:cs typeface="Arial" panose="020B0604020202020204" pitchFamily="34" charset="0"/>
                      </a:rPr>
                      <m:t>𝜺</m:t>
                    </m:r>
                  </m:oMath>
                </a14:m>
                <a:r>
                  <a:rPr lang="en-US" sz="2400" b="1" kern="100" baseline="-25000" dirty="0">
                    <a:solidFill>
                      <a:srgbClr val="0000FF"/>
                    </a:solidFill>
                    <a:effectLst/>
                    <a:latin typeface="+mn-lt"/>
                    <a:ea typeface="Times New Roman" panose="02020603050405020304" pitchFamily="18" charset="0"/>
                    <a:cs typeface="Arial" panose="020B0604020202020204" pitchFamily="34" charset="0"/>
                  </a:rPr>
                  <a:t>  </a:t>
                </a:r>
                <a:r>
                  <a:rPr lang="en-US" sz="2400" b="0" kern="100" dirty="0">
                    <a:effectLst/>
                    <a:latin typeface="+mn-lt"/>
                    <a:ea typeface="Calibri" panose="020F0502020204030204" pitchFamily="34" charset="0"/>
                    <a:cs typeface="Arial" panose="020B0604020202020204" pitchFamily="34" charset="0"/>
                  </a:rPr>
                  <a:t>acting at the impeller. </a:t>
                </a:r>
                <a:r>
                  <a:rPr lang="en-US" sz="2400" b="1" kern="100" dirty="0">
                    <a:solidFill>
                      <a:srgbClr val="0000FF"/>
                    </a:solidFill>
                    <a:effectLst/>
                    <a:latin typeface="+mn-lt"/>
                    <a:ea typeface="Calibri" panose="020F0502020204030204" pitchFamily="34" charset="0"/>
                    <a:cs typeface="Arial" panose="020B0604020202020204" pitchFamily="34" charset="0"/>
                  </a:rPr>
                  <a:t>The frequency of the orbit is </a:t>
                </a:r>
                <a:r>
                  <a:rPr lang="el-GR" sz="2400" b="1" kern="100" dirty="0">
                    <a:solidFill>
                      <a:srgbClr val="0000FF"/>
                    </a:solidFill>
                    <a:effectLst/>
                    <a:latin typeface="+mn-lt"/>
                    <a:ea typeface="Calibri" panose="020F0502020204030204" pitchFamily="34" charset="0"/>
                    <a:cs typeface="Arial" panose="020B0604020202020204" pitchFamily="34" charset="0"/>
                  </a:rPr>
                  <a:t>Ω</a:t>
                </a:r>
                <a:r>
                  <a:rPr lang="de-DE" sz="2400" kern="100" dirty="0">
                    <a:solidFill>
                      <a:srgbClr val="0000FF"/>
                    </a:solidFill>
                    <a:effectLst/>
                    <a:latin typeface="+mn-lt"/>
                    <a:ea typeface="Calibri" panose="020F0502020204030204" pitchFamily="34" charset="0"/>
                    <a:cs typeface="Arial" panose="020B0604020202020204" pitchFamily="34" charset="0"/>
                  </a:rPr>
                  <a:t>.</a:t>
                </a:r>
                <a:r>
                  <a:rPr lang="en-US" sz="2400" kern="100" dirty="0">
                    <a:solidFill>
                      <a:srgbClr val="0000FF"/>
                    </a:solidFill>
                    <a:effectLst/>
                    <a:latin typeface="+mn-lt"/>
                    <a:ea typeface="Calibri" panose="020F0502020204030204" pitchFamily="34" charset="0"/>
                    <a:cs typeface="Arial" panose="020B0604020202020204" pitchFamily="34" charset="0"/>
                  </a:rPr>
                  <a:t>  </a:t>
                </a:r>
                <a:r>
                  <a:rPr lang="en-US" sz="2400" b="0" kern="100" dirty="0">
                    <a:effectLst/>
                    <a:latin typeface="+mn-lt"/>
                    <a:ea typeface="Calibri" panose="020F0502020204030204" pitchFamily="34" charset="0"/>
                    <a:cs typeface="Arial" panose="020B0604020202020204" pitchFamily="34" charset="0"/>
                  </a:rPr>
                  <a:t>The amplitude r can be related </a:t>
                </a:r>
                <a:r>
                  <a:rPr lang="en-US" sz="2400" kern="100" dirty="0">
                    <a:effectLst/>
                    <a:latin typeface="+mn-lt"/>
                    <a:ea typeface="Calibri" panose="020F0502020204030204" pitchFamily="34" charset="0"/>
                    <a:cs typeface="Arial" panose="020B0604020202020204" pitchFamily="34" charset="0"/>
                  </a:rPr>
                  <a:t>to </a:t>
                </a:r>
                <a:r>
                  <a:rPr lang="en-US" sz="2400" b="0" kern="100" dirty="0">
                    <a:effectLst/>
                    <a:latin typeface="+mn-lt"/>
                    <a:ea typeface="Calibri" panose="020F0502020204030204" pitchFamily="34" charset="0"/>
                    <a:cs typeface="Arial" panose="020B0604020202020204" pitchFamily="34" charset="0"/>
                  </a:rPr>
                  <a:t>the radial bearing clearance h</a:t>
                </a:r>
                <a:r>
                  <a:rPr lang="en-US" sz="2400" b="0" kern="100" baseline="-25000" dirty="0">
                    <a:effectLst/>
                    <a:latin typeface="+mn-lt"/>
                    <a:ea typeface="Calibri" panose="020F0502020204030204" pitchFamily="34" charset="0"/>
                    <a:cs typeface="Arial" panose="020B0604020202020204" pitchFamily="34" charset="0"/>
                  </a:rPr>
                  <a:t>0</a:t>
                </a:r>
                <a:r>
                  <a:rPr lang="en-US" sz="2400" b="0" kern="100" dirty="0">
                    <a:effectLst/>
                    <a:latin typeface="+mn-lt"/>
                    <a:ea typeface="Calibri" panose="020F0502020204030204" pitchFamily="34" charset="0"/>
                    <a:cs typeface="Arial" panose="020B0604020202020204" pitchFamily="34" charset="0"/>
                  </a:rPr>
                  <a:t>, where  </a:t>
                </a:r>
                <a14:m>
                  <m:oMath xmlns:m="http://schemas.openxmlformats.org/officeDocument/2006/math">
                    <m:r>
                      <a:rPr lang="de-DE" sz="2400" b="0" i="1" kern="100">
                        <a:effectLst/>
                        <a:latin typeface="Cambria Math" panose="02040503050406030204" pitchFamily="18" charset="0"/>
                        <a:ea typeface="Calibri" panose="020F0502020204030204" pitchFamily="34" charset="0"/>
                        <a:cs typeface="Arial" panose="020B0604020202020204" pitchFamily="34" charset="0"/>
                      </a:rPr>
                      <m:t>𝜌</m:t>
                    </m:r>
                  </m:oMath>
                </a14:m>
                <a:r>
                  <a:rPr lang="en-US" sz="2400" b="0" kern="100" dirty="0">
                    <a:effectLst/>
                    <a:latin typeface="+mn-lt"/>
                    <a:ea typeface="Calibri" panose="020F0502020204030204" pitchFamily="34" charset="0"/>
                    <a:cs typeface="Arial" panose="020B0604020202020204" pitchFamily="34" charset="0"/>
                  </a:rPr>
                  <a:t> is between 0 and 1.</a:t>
                </a:r>
                <a:r>
                  <a:rPr lang="en-US" sz="2400" b="0" kern="100" dirty="0">
                    <a:effectLst/>
                    <a:latin typeface="+mn-lt"/>
                    <a:ea typeface="Calibri" panose="020F0502020204030204" pitchFamily="34" charset="0"/>
                    <a:cs typeface="Times New Roman" panose="02020603050405020304" pitchFamily="18" charset="0"/>
                  </a:rPr>
                  <a:t>                       </a:t>
                </a:r>
                <a:endParaRPr lang="de-DE" sz="2400" b="0" kern="100" dirty="0">
                  <a:effectLst/>
                  <a:latin typeface="+mn-lt"/>
                  <a:ea typeface="Calibri" panose="020F0502020204030204" pitchFamily="34" charset="0"/>
                  <a:cs typeface="Times New Roman" panose="02020603050405020304" pitchFamily="18" charset="0"/>
                </a:endParaRPr>
              </a:p>
            </p:txBody>
          </p:sp>
        </mc:Choice>
        <mc:Fallback xmlns="">
          <p:sp>
            <p:nvSpPr>
              <p:cNvPr id="3" name="Textfeld 2">
                <a:extLst>
                  <a:ext uri="{FF2B5EF4-FFF2-40B4-BE49-F238E27FC236}">
                    <a16:creationId xmlns:a16="http://schemas.microsoft.com/office/drawing/2014/main" id="{12A6AA17-C209-43EF-EFC5-DD60715B2616}"/>
                  </a:ext>
                </a:extLst>
              </p:cNvPr>
              <p:cNvSpPr txBox="1">
                <a:spLocks noRot="1" noChangeAspect="1" noMove="1" noResize="1" noEditPoints="1" noAdjustHandles="1" noChangeArrowheads="1" noChangeShapeType="1" noTextEdit="1"/>
              </p:cNvSpPr>
              <p:nvPr/>
            </p:nvSpPr>
            <p:spPr>
              <a:xfrm>
                <a:off x="955676" y="1488117"/>
                <a:ext cx="9601199" cy="2039469"/>
              </a:xfrm>
              <a:prstGeom prst="rect">
                <a:avLst/>
              </a:prstGeom>
              <a:blipFill>
                <a:blip r:embed="rId2"/>
                <a:stretch>
                  <a:fillRect l="-1016" t="-2388" r="-1651" b="-5970"/>
                </a:stretch>
              </a:blipFill>
            </p:spPr>
            <p:txBody>
              <a:bodyPr/>
              <a:lstStyle/>
              <a:p>
                <a:r>
                  <a:rPr lang="de-DE">
                    <a:noFill/>
                  </a:rPr>
                  <a:t> </a:t>
                </a:r>
              </a:p>
            </p:txBody>
          </p:sp>
        </mc:Fallback>
      </mc:AlternateContent>
      <p:pic>
        <p:nvPicPr>
          <p:cNvPr id="4" name="Grafik 3">
            <a:extLst>
              <a:ext uri="{FF2B5EF4-FFF2-40B4-BE49-F238E27FC236}">
                <a16:creationId xmlns:a16="http://schemas.microsoft.com/office/drawing/2014/main" id="{48E1F069-7697-FF83-447C-B3E4A55122B5}"/>
              </a:ext>
            </a:extLst>
          </p:cNvPr>
          <p:cNvPicPr>
            <a:picLocks noChangeAspect="1"/>
          </p:cNvPicPr>
          <p:nvPr/>
        </p:nvPicPr>
        <p:blipFill>
          <a:blip r:embed="rId3"/>
          <a:stretch>
            <a:fillRect/>
          </a:stretch>
        </p:blipFill>
        <p:spPr>
          <a:xfrm>
            <a:off x="956841" y="3779892"/>
            <a:ext cx="5139159" cy="2801073"/>
          </a:xfrm>
          <a:prstGeom prst="rect">
            <a:avLst/>
          </a:prstGeom>
        </p:spPr>
      </p:pic>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64AEAE56-1564-267C-2D26-2DB1E0AA05F2}"/>
                  </a:ext>
                </a:extLst>
              </p:cNvPr>
              <p:cNvSpPr txBox="1"/>
              <p:nvPr/>
            </p:nvSpPr>
            <p:spPr>
              <a:xfrm>
                <a:off x="6759143" y="4806251"/>
                <a:ext cx="3225800" cy="523220"/>
              </a:xfrm>
              <a:prstGeom prst="rect">
                <a:avLst/>
              </a:prstGeom>
              <a:noFill/>
              <a:ln w="28575">
                <a:solidFill>
                  <a:srgbClr val="0070C0"/>
                </a:solidFill>
              </a:ln>
            </p:spPr>
            <p:txBody>
              <a:bodyPr wrap="square">
                <a:spAutoFit/>
              </a:bodyPr>
              <a:lstStyle/>
              <a:p>
                <a14:m>
                  <m:oMath xmlns:m="http://schemas.openxmlformats.org/officeDocument/2006/math">
                    <m:r>
                      <a:rPr lang="de-DE" sz="2800" b="0" i="1" smtClean="0">
                        <a:effectLst/>
                        <a:latin typeface="Cambria Math" panose="02040503050406030204" pitchFamily="18" charset="0"/>
                        <a:ea typeface="Calibri" panose="020F0502020204030204" pitchFamily="34" charset="0"/>
                        <a:cs typeface="Arial" panose="020B0604020202020204" pitchFamily="34" charset="0"/>
                      </a:rPr>
                      <m:t>   </m:t>
                    </m:r>
                    <m:r>
                      <a:rPr lang="de-DE" sz="2800" i="1" smtClean="0">
                        <a:effectLst/>
                        <a:latin typeface="Cambria Math" panose="02040503050406030204" pitchFamily="18" charset="0"/>
                        <a:ea typeface="Calibri" panose="020F0502020204030204" pitchFamily="34" charset="0"/>
                        <a:cs typeface="Arial" panose="020B0604020202020204" pitchFamily="34" charset="0"/>
                      </a:rPr>
                      <m:t>𝜌</m:t>
                    </m:r>
                  </m:oMath>
                </a14:m>
                <a:r>
                  <a:rPr lang="en-US" sz="2800" dirty="0">
                    <a:effectLst/>
                    <a:latin typeface="Arial" panose="020B0604020202020204" pitchFamily="34" charset="0"/>
                    <a:ea typeface="Times New Roman" panose="02020603050405020304" pitchFamily="18" charset="0"/>
                    <a:cs typeface="Arial" panose="020B0604020202020204" pitchFamily="34" charset="0"/>
                  </a:rPr>
                  <a:t>  =    r / h</a:t>
                </a:r>
                <a:r>
                  <a:rPr lang="en-US" sz="2800" baseline="-25000" dirty="0">
                    <a:effectLst/>
                    <a:latin typeface="Arial" panose="020B0604020202020204" pitchFamily="34" charset="0"/>
                    <a:ea typeface="Times New Roman" panose="02020603050405020304" pitchFamily="18" charset="0"/>
                    <a:cs typeface="Arial" panose="020B0604020202020204" pitchFamily="34" charset="0"/>
                  </a:rPr>
                  <a:t>0</a:t>
                </a:r>
                <a:r>
                  <a:rPr lang="en-US" sz="2800" dirty="0">
                    <a:effectLst/>
                    <a:latin typeface="Arial" panose="020B0604020202020204" pitchFamily="34" charset="0"/>
                    <a:ea typeface="Times New Roman" panose="02020603050405020304" pitchFamily="18" charset="0"/>
                    <a:cs typeface="Arial" panose="020B0604020202020204" pitchFamily="34" charset="0"/>
                  </a:rPr>
                  <a:t>  &lt;  1</a:t>
                </a:r>
                <a:endParaRPr lang="en-US" sz="2800" baseline="-25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feld 4">
                <a:extLst>
                  <a:ext uri="{FF2B5EF4-FFF2-40B4-BE49-F238E27FC236}">
                    <a16:creationId xmlns:a16="http://schemas.microsoft.com/office/drawing/2014/main" id="{64AEAE56-1564-267C-2D26-2DB1E0AA05F2}"/>
                  </a:ext>
                </a:extLst>
              </p:cNvPr>
              <p:cNvSpPr txBox="1">
                <a:spLocks noRot="1" noChangeAspect="1" noMove="1" noResize="1" noEditPoints="1" noAdjustHandles="1" noChangeArrowheads="1" noChangeShapeType="1" noTextEdit="1"/>
              </p:cNvSpPr>
              <p:nvPr/>
            </p:nvSpPr>
            <p:spPr>
              <a:xfrm>
                <a:off x="6759143" y="4806251"/>
                <a:ext cx="3225800" cy="523220"/>
              </a:xfrm>
              <a:prstGeom prst="rect">
                <a:avLst/>
              </a:prstGeom>
              <a:blipFill>
                <a:blip r:embed="rId4"/>
                <a:stretch>
                  <a:fillRect t="-8791" b="-26374"/>
                </a:stretch>
              </a:blipFill>
              <a:ln w="28575">
                <a:solidFill>
                  <a:srgbClr val="0070C0"/>
                </a:solidFill>
              </a:ln>
            </p:spPr>
            <p:txBody>
              <a:bodyPr/>
              <a:lstStyle/>
              <a:p>
                <a:r>
                  <a:rPr lang="de-DE">
                    <a:noFill/>
                  </a:rPr>
                  <a:t> </a:t>
                </a:r>
              </a:p>
            </p:txBody>
          </p:sp>
        </mc:Fallback>
      </mc:AlternateContent>
      <p:sp>
        <p:nvSpPr>
          <p:cNvPr id="6" name="Rechteck 5">
            <a:extLst>
              <a:ext uri="{FF2B5EF4-FFF2-40B4-BE49-F238E27FC236}">
                <a16:creationId xmlns:a16="http://schemas.microsoft.com/office/drawing/2014/main" id="{6808F239-695F-3042-D09B-7CDFFBFC5DC1}"/>
              </a:ext>
            </a:extLst>
          </p:cNvPr>
          <p:cNvSpPr/>
          <p:nvPr/>
        </p:nvSpPr>
        <p:spPr>
          <a:xfrm>
            <a:off x="4010477" y="4510657"/>
            <a:ext cx="1652385" cy="45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1D8BB56D-5B00-BBC8-8908-0A396B62590E}"/>
              </a:ext>
            </a:extLst>
          </p:cNvPr>
          <p:cNvSpPr txBox="1"/>
          <p:nvPr/>
        </p:nvSpPr>
        <p:spPr>
          <a:xfrm>
            <a:off x="780186" y="303140"/>
            <a:ext cx="10383805" cy="830997"/>
          </a:xfrm>
          <a:prstGeom prst="rect">
            <a:avLst/>
          </a:prstGeom>
          <a:noFill/>
        </p:spPr>
        <p:txBody>
          <a:bodyPr wrap="none">
            <a:spAutoFit/>
          </a:bodyPr>
          <a:lstStyle/>
          <a:p>
            <a:pPr>
              <a:defRPr/>
            </a:pPr>
            <a:r>
              <a:rPr lang="de-DE" sz="2400" dirty="0">
                <a:solidFill>
                  <a:srgbClr val="0000FF"/>
                </a:solidFill>
                <a:latin typeface="Arial"/>
              </a:rPr>
              <a:t>Vibration </a:t>
            </a:r>
            <a:r>
              <a:rPr lang="de-DE" sz="2400" dirty="0" err="1">
                <a:solidFill>
                  <a:srgbClr val="0000FF"/>
                </a:solidFill>
                <a:latin typeface="Arial"/>
              </a:rPr>
              <a:t>Phenomena</a:t>
            </a:r>
            <a:r>
              <a:rPr lang="de-DE" sz="2400" dirty="0">
                <a:solidFill>
                  <a:srgbClr val="0000FF"/>
                </a:solidFill>
                <a:latin typeface="Arial"/>
              </a:rPr>
              <a:t> </a:t>
            </a:r>
            <a:r>
              <a:rPr lang="de-DE" sz="2400" dirty="0" err="1">
                <a:solidFill>
                  <a:srgbClr val="0000FF"/>
                </a:solidFill>
                <a:latin typeface="Arial"/>
              </a:rPr>
              <a:t>for</a:t>
            </a:r>
            <a:r>
              <a:rPr lang="de-DE" sz="2400" dirty="0">
                <a:solidFill>
                  <a:srgbClr val="0000FF"/>
                </a:solidFill>
                <a:latin typeface="Arial"/>
              </a:rPr>
              <a:t> a </a:t>
            </a:r>
            <a:r>
              <a:rPr lang="de-DE" sz="2400" dirty="0" err="1">
                <a:solidFill>
                  <a:srgbClr val="0000FF"/>
                </a:solidFill>
                <a:latin typeface="Arial"/>
              </a:rPr>
              <a:t>Vertical</a:t>
            </a:r>
            <a:r>
              <a:rPr lang="de-DE" sz="2400" dirty="0">
                <a:solidFill>
                  <a:srgbClr val="0000FF"/>
                </a:solidFill>
                <a:latin typeface="Arial"/>
              </a:rPr>
              <a:t> </a:t>
            </a:r>
            <a:r>
              <a:rPr lang="de-DE" sz="2400" dirty="0" err="1">
                <a:solidFill>
                  <a:srgbClr val="0000FF"/>
                </a:solidFill>
                <a:latin typeface="Arial"/>
              </a:rPr>
              <a:t>Reactor</a:t>
            </a:r>
            <a:r>
              <a:rPr lang="de-DE" sz="2400" dirty="0">
                <a:solidFill>
                  <a:srgbClr val="0000FF"/>
                </a:solidFill>
                <a:latin typeface="Arial"/>
              </a:rPr>
              <a:t> </a:t>
            </a:r>
            <a:r>
              <a:rPr lang="de-DE" sz="2400" dirty="0" err="1">
                <a:solidFill>
                  <a:srgbClr val="0000FF"/>
                </a:solidFill>
                <a:latin typeface="Arial"/>
              </a:rPr>
              <a:t>Coolant</a:t>
            </a:r>
            <a:r>
              <a:rPr lang="de-DE" sz="2400" dirty="0">
                <a:solidFill>
                  <a:srgbClr val="0000FF"/>
                </a:solidFill>
                <a:latin typeface="Arial"/>
              </a:rPr>
              <a:t> Pump</a:t>
            </a:r>
          </a:p>
          <a:p>
            <a:pPr>
              <a:defRPr/>
            </a:pPr>
            <a:r>
              <a:rPr lang="de-DE" sz="2400" b="0" dirty="0">
                <a:latin typeface="Arial"/>
              </a:rPr>
              <a:t>Simple </a:t>
            </a:r>
            <a:r>
              <a:rPr lang="de-DE" sz="2400" b="0" dirty="0" err="1">
                <a:latin typeface="Arial"/>
              </a:rPr>
              <a:t>Example</a:t>
            </a:r>
            <a:r>
              <a:rPr lang="de-DE" sz="2400" b="0" dirty="0">
                <a:latin typeface="Arial"/>
              </a:rPr>
              <a:t>: Lateral </a:t>
            </a:r>
            <a:r>
              <a:rPr lang="de-DE" sz="2400" b="0" dirty="0" err="1">
                <a:latin typeface="Arial"/>
              </a:rPr>
              <a:t>Vibrations</a:t>
            </a:r>
            <a:r>
              <a:rPr lang="de-DE" sz="2400" b="0" dirty="0">
                <a:latin typeface="Arial"/>
              </a:rPr>
              <a:t> due </a:t>
            </a:r>
            <a:r>
              <a:rPr lang="de-DE" sz="2400" b="0" dirty="0" err="1">
                <a:latin typeface="Arial"/>
              </a:rPr>
              <a:t>to</a:t>
            </a:r>
            <a:r>
              <a:rPr lang="de-DE" sz="2400" b="0" dirty="0">
                <a:latin typeface="Arial"/>
              </a:rPr>
              <a:t> </a:t>
            </a:r>
            <a:r>
              <a:rPr lang="de-DE" sz="2400" b="0" dirty="0" err="1">
                <a:solidFill>
                  <a:srgbClr val="FF0000"/>
                </a:solidFill>
                <a:latin typeface="Arial"/>
              </a:rPr>
              <a:t>Unbalance</a:t>
            </a:r>
            <a:r>
              <a:rPr lang="de-DE" sz="2400" b="0" dirty="0">
                <a:solidFill>
                  <a:srgbClr val="FF0000"/>
                </a:solidFill>
                <a:latin typeface="Arial"/>
              </a:rPr>
              <a:t> Forces and </a:t>
            </a:r>
            <a:r>
              <a:rPr lang="de-DE" sz="2400" b="0" dirty="0" err="1">
                <a:solidFill>
                  <a:srgbClr val="FF0000"/>
                </a:solidFill>
                <a:latin typeface="Arial"/>
              </a:rPr>
              <a:t>Instability</a:t>
            </a:r>
            <a:endParaRPr lang="de-DE" sz="2400" b="0" dirty="0">
              <a:solidFill>
                <a:srgbClr val="FF0000"/>
              </a:solidFill>
              <a:latin typeface="Arial"/>
            </a:endParaRPr>
          </a:p>
        </p:txBody>
      </p:sp>
    </p:spTree>
    <p:extLst>
      <p:ext uri="{BB962C8B-B14F-4D97-AF65-F5344CB8AC3E}">
        <p14:creationId xmlns:p14="http://schemas.microsoft.com/office/powerpoint/2010/main" val="651686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2A3A4C-AB4B-8BE9-C097-498F0E463D7F}"/>
              </a:ext>
            </a:extLst>
          </p:cNvPr>
          <p:cNvPicPr>
            <a:picLocks noChangeAspect="1"/>
          </p:cNvPicPr>
          <p:nvPr/>
        </p:nvPicPr>
        <p:blipFill>
          <a:blip r:embed="rId2"/>
          <a:stretch>
            <a:fillRect/>
          </a:stretch>
        </p:blipFill>
        <p:spPr>
          <a:xfrm>
            <a:off x="762000" y="1812758"/>
            <a:ext cx="5526505" cy="4640428"/>
          </a:xfrm>
          <a:prstGeom prst="rect">
            <a:avLst/>
          </a:prstGeom>
        </p:spPr>
      </p:pic>
      <p:sp>
        <p:nvSpPr>
          <p:cNvPr id="4" name="Textfeld 3">
            <a:extLst>
              <a:ext uri="{FF2B5EF4-FFF2-40B4-BE49-F238E27FC236}">
                <a16:creationId xmlns:a16="http://schemas.microsoft.com/office/drawing/2014/main" id="{F31A0D3A-F132-5484-F330-C7FE481119B7}"/>
              </a:ext>
            </a:extLst>
          </p:cNvPr>
          <p:cNvSpPr txBox="1"/>
          <p:nvPr/>
        </p:nvSpPr>
        <p:spPr>
          <a:xfrm>
            <a:off x="6465266" y="2051297"/>
            <a:ext cx="5382177" cy="3635354"/>
          </a:xfrm>
          <a:prstGeom prst="rect">
            <a:avLst/>
          </a:prstGeom>
          <a:noFill/>
        </p:spPr>
        <p:txBody>
          <a:bodyPr wrap="square">
            <a:spAutoFit/>
          </a:bodyPr>
          <a:lstStyle/>
          <a:p>
            <a:pPr>
              <a:lnSpc>
                <a:spcPct val="107000"/>
              </a:lnSpc>
              <a:spcAft>
                <a:spcPts val="800"/>
              </a:spcAft>
            </a:pPr>
            <a:r>
              <a:rPr lang="en-US" sz="2400" b="0" kern="100" dirty="0">
                <a:effectLst/>
                <a:latin typeface="Arial" panose="020B0604020202020204" pitchFamily="34" charset="0"/>
                <a:ea typeface="Calibri" panose="020F0502020204030204" pitchFamily="34" charset="0"/>
                <a:cs typeface="Arial" panose="020B0604020202020204" pitchFamily="34" charset="0"/>
              </a:rPr>
              <a:t>This diagram shows, that</a:t>
            </a:r>
            <a:r>
              <a:rPr lang="en-US" sz="2400" kern="100" dirty="0">
                <a:effectLst/>
                <a:latin typeface="Arial" panose="020B0604020202020204" pitchFamily="34" charset="0"/>
                <a:ea typeface="Calibri" panose="020F0502020204030204" pitchFamily="34" charset="0"/>
                <a:cs typeface="Arial" panose="020B0604020202020204" pitchFamily="34" charset="0"/>
              </a:rPr>
              <a:t> </a:t>
            </a:r>
            <a:r>
              <a:rPr lang="en-US" sz="2400" b="1" kern="100" dirty="0">
                <a:solidFill>
                  <a:srgbClr val="0000FF"/>
                </a:solidFill>
                <a:effectLst/>
                <a:latin typeface="Arial" panose="020B0604020202020204" pitchFamily="34" charset="0"/>
                <a:ea typeface="Calibri" panose="020F0502020204030204" pitchFamily="34" charset="0"/>
                <a:cs typeface="Arial" panose="020B0604020202020204" pitchFamily="34" charset="0"/>
              </a:rPr>
              <a:t>stable</a:t>
            </a:r>
            <a:r>
              <a:rPr lang="en-US" sz="2400" b="1"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0" kern="100" dirty="0">
                <a:effectLst/>
                <a:latin typeface="Arial" panose="020B0604020202020204" pitchFamily="34" charset="0"/>
                <a:ea typeface="Calibri" panose="020F0502020204030204" pitchFamily="34" charset="0"/>
                <a:cs typeface="Arial" panose="020B0604020202020204" pitchFamily="34" charset="0"/>
              </a:rPr>
              <a:t>and</a:t>
            </a:r>
            <a:r>
              <a:rPr lang="en-US" sz="2400" b="1" kern="100" dirty="0">
                <a:solidFill>
                  <a:srgbClr val="0000FF"/>
                </a:solidFill>
                <a:effectLst/>
                <a:latin typeface="Arial" panose="020B0604020202020204" pitchFamily="34" charset="0"/>
                <a:ea typeface="Calibri" panose="020F0502020204030204" pitchFamily="34" charset="0"/>
                <a:cs typeface="Arial" panose="020B0604020202020204" pitchFamily="34" charset="0"/>
              </a:rPr>
              <a:t> </a:t>
            </a:r>
            <a:r>
              <a:rPr lang="en-US" sz="2400" b="1"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unstable</a:t>
            </a:r>
            <a:r>
              <a:rPr lang="en-US" sz="2400" b="1" kern="100" dirty="0">
                <a:solidFill>
                  <a:srgbClr val="0000FF"/>
                </a:solidFill>
                <a:effectLst/>
                <a:latin typeface="Arial" panose="020B0604020202020204" pitchFamily="34" charset="0"/>
                <a:ea typeface="Calibri" panose="020F0502020204030204" pitchFamily="34" charset="0"/>
                <a:cs typeface="Arial" panose="020B0604020202020204" pitchFamily="34" charset="0"/>
              </a:rPr>
              <a:t> </a:t>
            </a:r>
            <a:r>
              <a:rPr lang="en-US" sz="2400" b="0" kern="100" dirty="0">
                <a:effectLst/>
                <a:latin typeface="Arial" panose="020B0604020202020204" pitchFamily="34" charset="0"/>
                <a:ea typeface="Calibri" panose="020F0502020204030204" pitchFamily="34" charset="0"/>
                <a:cs typeface="Arial" panose="020B0604020202020204" pitchFamily="34" charset="0"/>
              </a:rPr>
              <a:t>motions are possible.</a:t>
            </a: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2400" b="0" kern="100" dirty="0">
                <a:effectLst/>
                <a:latin typeface="Arial" panose="020B0604020202020204" pitchFamily="34" charset="0"/>
                <a:ea typeface="Calibri" panose="020F0502020204030204" pitchFamily="34" charset="0"/>
                <a:cs typeface="Arial" panose="020B0604020202020204" pitchFamily="34" charset="0"/>
              </a:rPr>
              <a:t>Are we in a </a:t>
            </a:r>
            <a:r>
              <a:rPr lang="en-US" sz="2400" b="0" kern="100" dirty="0">
                <a:solidFill>
                  <a:srgbClr val="0000FF"/>
                </a:solidFill>
                <a:effectLst/>
                <a:latin typeface="Arial" panose="020B0604020202020204" pitchFamily="34" charset="0"/>
                <a:ea typeface="Calibri" panose="020F0502020204030204" pitchFamily="34" charset="0"/>
                <a:cs typeface="Arial" panose="020B0604020202020204" pitchFamily="34" charset="0"/>
              </a:rPr>
              <a:t>stable</a:t>
            </a:r>
            <a:r>
              <a:rPr lang="en-US" sz="2400" b="0" kern="100" dirty="0">
                <a:effectLst/>
                <a:latin typeface="Arial" panose="020B0604020202020204" pitchFamily="34" charset="0"/>
                <a:ea typeface="Calibri" panose="020F0502020204030204" pitchFamily="34" charset="0"/>
                <a:cs typeface="Arial" panose="020B0604020202020204" pitchFamily="34" charset="0"/>
              </a:rPr>
              <a:t> or </a:t>
            </a:r>
            <a:r>
              <a:rPr lang="en-US" sz="2400" b="0"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unstable </a:t>
            </a:r>
            <a:r>
              <a:rPr lang="en-US" sz="2400" b="0" kern="100" dirty="0">
                <a:effectLst/>
                <a:latin typeface="Arial" panose="020B0604020202020204" pitchFamily="34" charset="0"/>
                <a:ea typeface="Calibri" panose="020F0502020204030204" pitchFamily="34" charset="0"/>
                <a:cs typeface="Arial" panose="020B0604020202020204" pitchFamily="34" charset="0"/>
              </a:rPr>
              <a:t>range?</a:t>
            </a:r>
          </a:p>
          <a:p>
            <a:pPr>
              <a:lnSpc>
                <a:spcPct val="107000"/>
              </a:lnSpc>
              <a:spcAft>
                <a:spcPts val="800"/>
              </a:spcAft>
            </a:pPr>
            <a:r>
              <a:rPr lang="en-US" sz="2400" kern="100" dirty="0">
                <a:solidFill>
                  <a:srgbClr val="0000FF"/>
                </a:solidFill>
                <a:effectLst/>
                <a:latin typeface="Arial" panose="020B0604020202020204" pitchFamily="34" charset="0"/>
                <a:ea typeface="Calibri" panose="020F0502020204030204" pitchFamily="34" charset="0"/>
                <a:cs typeface="Arial" panose="020B0604020202020204" pitchFamily="34" charset="0"/>
              </a:rPr>
              <a:t>Stable Range: </a:t>
            </a:r>
            <a:r>
              <a:rPr lang="en-US" sz="2400" b="0" kern="100" dirty="0">
                <a:solidFill>
                  <a:srgbClr val="0000FF"/>
                </a:solidFill>
                <a:effectLst/>
                <a:latin typeface="Arial" panose="020B0604020202020204" pitchFamily="34" charset="0"/>
                <a:ea typeface="Calibri" panose="020F0502020204030204" pitchFamily="34" charset="0"/>
                <a:cs typeface="Arial" panose="020B0604020202020204" pitchFamily="34" charset="0"/>
              </a:rPr>
              <a:t>Circular Orbit</a:t>
            </a:r>
          </a:p>
          <a:p>
            <a:pPr>
              <a:lnSpc>
                <a:spcPct val="107000"/>
              </a:lnSpc>
              <a:spcAft>
                <a:spcPts val="800"/>
              </a:spcAft>
            </a:pPr>
            <a:r>
              <a:rPr lang="en-US" sz="2400" b="1"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Unstable Range: </a:t>
            </a:r>
            <a:r>
              <a:rPr lang="en-US" sz="2400" b="0" kern="1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Subsynchronous</a:t>
            </a:r>
            <a:r>
              <a:rPr lang="en-US" sz="2400" b="1"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400" b="0"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vibrations </a:t>
            </a:r>
            <a:r>
              <a:rPr lang="en-US" sz="2400" b="0" kern="100" dirty="0">
                <a:effectLst/>
                <a:latin typeface="Arial" panose="020B0604020202020204" pitchFamily="34" charset="0"/>
                <a:ea typeface="Calibri" panose="020F0502020204030204" pitchFamily="34" charset="0"/>
                <a:cs typeface="Arial" panose="020B0604020202020204" pitchFamily="34" charset="0"/>
              </a:rPr>
              <a:t>will</a:t>
            </a:r>
            <a:r>
              <a:rPr lang="en-US" sz="24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400" b="0" kern="100" dirty="0">
                <a:effectLst/>
                <a:latin typeface="Arial" panose="020B0604020202020204" pitchFamily="34" charset="0"/>
                <a:ea typeface="Calibri" panose="020F0502020204030204" pitchFamily="34" charset="0"/>
                <a:cs typeface="Arial" panose="020B0604020202020204" pitchFamily="34" charset="0"/>
              </a:rPr>
              <a:t>appear.</a:t>
            </a:r>
            <a:endParaRPr lang="en-US" sz="24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de-DE" sz="2400" b="0" kern="100" dirty="0" err="1">
                <a:effectLst/>
                <a:latin typeface="Arial" panose="020B0604020202020204" pitchFamily="34" charset="0"/>
                <a:ea typeface="Calibri" panose="020F0502020204030204" pitchFamily="34" charset="0"/>
                <a:cs typeface="Arial" panose="020B0604020202020204" pitchFamily="34" charset="0"/>
              </a:rPr>
              <a:t>Finally</a:t>
            </a:r>
            <a:r>
              <a:rPr lang="de-DE" sz="2400" b="0" kern="100" dirty="0">
                <a:effectLst/>
                <a:latin typeface="Arial" panose="020B0604020202020204" pitchFamily="34" charset="0"/>
                <a:ea typeface="Calibri" panose="020F0502020204030204" pitchFamily="34" charset="0"/>
                <a:cs typeface="Arial" panose="020B0604020202020204" pitchFamily="34" charset="0"/>
              </a:rPr>
              <a:t> a </a:t>
            </a:r>
            <a:r>
              <a:rPr lang="de-DE" sz="2400" b="0" kern="100" dirty="0" err="1">
                <a:effectLst/>
                <a:latin typeface="Arial" panose="020B0604020202020204" pitchFamily="34" charset="0"/>
                <a:ea typeface="Calibri" panose="020F0502020204030204" pitchFamily="34" charset="0"/>
                <a:cs typeface="Arial" panose="020B0604020202020204" pitchFamily="34" charset="0"/>
              </a:rPr>
              <a:t>solution</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effectLst/>
                <a:latin typeface="Arial" panose="020B0604020202020204" pitchFamily="34" charset="0"/>
                <a:ea typeface="Calibri" panose="020F0502020204030204" pitchFamily="34" charset="0"/>
                <a:cs typeface="Arial" panose="020B0604020202020204" pitchFamily="34" charset="0"/>
              </a:rPr>
              <a:t>has</a:t>
            </a:r>
            <a:r>
              <a:rPr lang="de-DE" sz="2400" b="0" kern="100" dirty="0">
                <a:effectLst/>
                <a:latin typeface="Arial" panose="020B0604020202020204" pitchFamily="34" charset="0"/>
                <a:ea typeface="Calibri" panose="020F0502020204030204" pitchFamily="34" charset="0"/>
                <a:cs typeface="Arial" panose="020B0604020202020204" pitchFamily="34" charset="0"/>
              </a:rPr>
              <a:t> </a:t>
            </a:r>
            <a:r>
              <a:rPr lang="de-DE" sz="2400" b="0" kern="100" dirty="0" err="1">
                <a:effectLst/>
                <a:latin typeface="Arial" panose="020B0604020202020204" pitchFamily="34" charset="0"/>
                <a:ea typeface="Calibri" panose="020F0502020204030204" pitchFamily="34" charset="0"/>
                <a:cs typeface="Arial" panose="020B0604020202020204" pitchFamily="34" charset="0"/>
              </a:rPr>
              <a:t>to</a:t>
            </a:r>
            <a:r>
              <a:rPr lang="de-DE" sz="2400" b="0" kern="100" dirty="0">
                <a:effectLst/>
                <a:latin typeface="Arial" panose="020B0604020202020204" pitchFamily="34" charset="0"/>
                <a:ea typeface="Calibri" panose="020F0502020204030204" pitchFamily="34" charset="0"/>
                <a:cs typeface="Arial" panose="020B0604020202020204" pitchFamily="34" charset="0"/>
              </a:rPr>
              <a:t> </a:t>
            </a:r>
            <a:r>
              <a:rPr lang="de-DE" sz="2400" b="0" kern="100" dirty="0" err="1">
                <a:effectLst/>
                <a:latin typeface="Arial" panose="020B0604020202020204" pitchFamily="34" charset="0"/>
                <a:ea typeface="Calibri" panose="020F0502020204030204" pitchFamily="34" charset="0"/>
                <a:cs typeface="Arial" panose="020B0604020202020204" pitchFamily="34" charset="0"/>
              </a:rPr>
              <a:t>be</a:t>
            </a:r>
            <a:r>
              <a:rPr lang="de-DE" sz="2400" b="0" kern="100" dirty="0">
                <a:effectLst/>
                <a:latin typeface="Arial" panose="020B0604020202020204" pitchFamily="34" charset="0"/>
                <a:ea typeface="Calibri" panose="020F0502020204030204" pitchFamily="34" charset="0"/>
                <a:cs typeface="Arial" panose="020B0604020202020204" pitchFamily="34" charset="0"/>
              </a:rPr>
              <a:t> </a:t>
            </a:r>
            <a:r>
              <a:rPr lang="de-DE" sz="2400" b="0" kern="100" dirty="0" err="1">
                <a:effectLst/>
                <a:latin typeface="Arial" panose="020B0604020202020204" pitchFamily="34" charset="0"/>
                <a:ea typeface="Calibri" panose="020F0502020204030204" pitchFamily="34" charset="0"/>
                <a:cs typeface="Arial" panose="020B0604020202020204" pitchFamily="34" charset="0"/>
              </a:rPr>
              <a:t>found</a:t>
            </a:r>
            <a:r>
              <a:rPr lang="de-DE" sz="2400" b="0" kern="100" dirty="0">
                <a:effectLst/>
                <a:latin typeface="Arial" panose="020B0604020202020204" pitchFamily="34" charset="0"/>
                <a:ea typeface="Calibri" panose="020F0502020204030204" pitchFamily="34" charset="0"/>
                <a:cs typeface="Arial" panose="020B0604020202020204" pitchFamily="34" charset="0"/>
              </a:rPr>
              <a:t>  </a:t>
            </a:r>
            <a:r>
              <a:rPr lang="de-DE" sz="2400" b="0" kern="100" dirty="0" err="1">
                <a:effectLst/>
                <a:latin typeface="Arial" panose="020B0604020202020204" pitchFamily="34" charset="0"/>
                <a:ea typeface="Calibri" panose="020F0502020204030204" pitchFamily="34" charset="0"/>
                <a:cs typeface="Arial" panose="020B0604020202020204" pitchFamily="34" charset="0"/>
              </a:rPr>
              <a:t>numerically</a:t>
            </a:r>
            <a:r>
              <a:rPr lang="de-DE" sz="2400" b="0" kern="100" dirty="0">
                <a:effectLst/>
                <a:latin typeface="Arial" panose="020B0604020202020204" pitchFamily="34" charset="0"/>
                <a:ea typeface="Calibri" panose="020F0502020204030204" pitchFamily="34" charset="0"/>
                <a:cs typeface="Arial" panose="020B0604020202020204" pitchFamily="34" charset="0"/>
              </a:rPr>
              <a:t>.</a:t>
            </a:r>
          </a:p>
        </p:txBody>
      </p:sp>
      <p:sp>
        <p:nvSpPr>
          <p:cNvPr id="5" name="Rechteck 4">
            <a:extLst>
              <a:ext uri="{FF2B5EF4-FFF2-40B4-BE49-F238E27FC236}">
                <a16:creationId xmlns:a16="http://schemas.microsoft.com/office/drawing/2014/main" id="{CEEF860F-52A9-0EBC-8E2D-408D5A50D1E1}"/>
              </a:ext>
            </a:extLst>
          </p:cNvPr>
          <p:cNvSpPr/>
          <p:nvPr/>
        </p:nvSpPr>
        <p:spPr>
          <a:xfrm>
            <a:off x="2610852" y="4780546"/>
            <a:ext cx="1094874" cy="6737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lussdiagramm: Verbinder 5">
            <a:extLst>
              <a:ext uri="{FF2B5EF4-FFF2-40B4-BE49-F238E27FC236}">
                <a16:creationId xmlns:a16="http://schemas.microsoft.com/office/drawing/2014/main" id="{1A79E903-6AB2-6542-02DD-5E67813454BE}"/>
              </a:ext>
            </a:extLst>
          </p:cNvPr>
          <p:cNvSpPr/>
          <p:nvPr/>
        </p:nvSpPr>
        <p:spPr>
          <a:xfrm>
            <a:off x="2225842" y="3553076"/>
            <a:ext cx="385010" cy="409324"/>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lussdiagramm: Zusammenführung 6">
            <a:extLst>
              <a:ext uri="{FF2B5EF4-FFF2-40B4-BE49-F238E27FC236}">
                <a16:creationId xmlns:a16="http://schemas.microsoft.com/office/drawing/2014/main" id="{D556BD17-672A-C81C-A50A-2ACC72374514}"/>
              </a:ext>
            </a:extLst>
          </p:cNvPr>
          <p:cNvSpPr/>
          <p:nvPr/>
        </p:nvSpPr>
        <p:spPr>
          <a:xfrm>
            <a:off x="5037221" y="4264150"/>
            <a:ext cx="352926" cy="372018"/>
          </a:xfrm>
          <a:prstGeom prst="flowChartSummingJunction">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46F9DBBF-E999-CEED-5C11-912EEBDFD2E6}"/>
              </a:ext>
            </a:extLst>
          </p:cNvPr>
          <p:cNvSpPr txBox="1"/>
          <p:nvPr/>
        </p:nvSpPr>
        <p:spPr>
          <a:xfrm>
            <a:off x="780186" y="303140"/>
            <a:ext cx="10383805" cy="830997"/>
          </a:xfrm>
          <a:prstGeom prst="rect">
            <a:avLst/>
          </a:prstGeom>
          <a:noFill/>
        </p:spPr>
        <p:txBody>
          <a:bodyPr wrap="none">
            <a:spAutoFit/>
          </a:bodyPr>
          <a:lstStyle/>
          <a:p>
            <a:pPr>
              <a:defRPr/>
            </a:pPr>
            <a:r>
              <a:rPr lang="de-DE" sz="2400" dirty="0">
                <a:solidFill>
                  <a:srgbClr val="0000FF"/>
                </a:solidFill>
                <a:latin typeface="Arial"/>
              </a:rPr>
              <a:t>Vibration </a:t>
            </a:r>
            <a:r>
              <a:rPr lang="de-DE" sz="2400" dirty="0" err="1">
                <a:solidFill>
                  <a:srgbClr val="0000FF"/>
                </a:solidFill>
                <a:latin typeface="Arial"/>
              </a:rPr>
              <a:t>Phenomena</a:t>
            </a:r>
            <a:r>
              <a:rPr lang="de-DE" sz="2400" dirty="0">
                <a:solidFill>
                  <a:srgbClr val="0000FF"/>
                </a:solidFill>
                <a:latin typeface="Arial"/>
              </a:rPr>
              <a:t> </a:t>
            </a:r>
            <a:r>
              <a:rPr lang="de-DE" sz="2400" dirty="0" err="1">
                <a:solidFill>
                  <a:srgbClr val="0000FF"/>
                </a:solidFill>
                <a:latin typeface="Arial"/>
              </a:rPr>
              <a:t>for</a:t>
            </a:r>
            <a:r>
              <a:rPr lang="de-DE" sz="2400" dirty="0">
                <a:solidFill>
                  <a:srgbClr val="0000FF"/>
                </a:solidFill>
                <a:latin typeface="Arial"/>
              </a:rPr>
              <a:t> a </a:t>
            </a:r>
            <a:r>
              <a:rPr lang="de-DE" sz="2400" dirty="0" err="1">
                <a:solidFill>
                  <a:srgbClr val="0000FF"/>
                </a:solidFill>
                <a:latin typeface="Arial"/>
              </a:rPr>
              <a:t>Vertical</a:t>
            </a:r>
            <a:r>
              <a:rPr lang="de-DE" sz="2400" dirty="0">
                <a:solidFill>
                  <a:srgbClr val="0000FF"/>
                </a:solidFill>
                <a:latin typeface="Arial"/>
              </a:rPr>
              <a:t> </a:t>
            </a:r>
            <a:r>
              <a:rPr lang="de-DE" sz="2400" dirty="0" err="1">
                <a:solidFill>
                  <a:srgbClr val="0000FF"/>
                </a:solidFill>
                <a:latin typeface="Arial"/>
              </a:rPr>
              <a:t>Reactor</a:t>
            </a:r>
            <a:r>
              <a:rPr lang="de-DE" sz="2400" dirty="0">
                <a:solidFill>
                  <a:srgbClr val="0000FF"/>
                </a:solidFill>
                <a:latin typeface="Arial"/>
              </a:rPr>
              <a:t> </a:t>
            </a:r>
            <a:r>
              <a:rPr lang="de-DE" sz="2400" dirty="0" err="1">
                <a:solidFill>
                  <a:srgbClr val="0000FF"/>
                </a:solidFill>
                <a:latin typeface="Arial"/>
              </a:rPr>
              <a:t>Coolant</a:t>
            </a:r>
            <a:r>
              <a:rPr lang="de-DE" sz="2400" dirty="0">
                <a:solidFill>
                  <a:srgbClr val="0000FF"/>
                </a:solidFill>
                <a:latin typeface="Arial"/>
              </a:rPr>
              <a:t> Pump</a:t>
            </a:r>
          </a:p>
          <a:p>
            <a:pPr>
              <a:defRPr/>
            </a:pPr>
            <a:r>
              <a:rPr lang="de-DE" sz="2400" b="0" dirty="0">
                <a:latin typeface="Arial"/>
              </a:rPr>
              <a:t>Simple </a:t>
            </a:r>
            <a:r>
              <a:rPr lang="de-DE" sz="2400" b="0" dirty="0" err="1">
                <a:latin typeface="Arial"/>
              </a:rPr>
              <a:t>Example</a:t>
            </a:r>
            <a:r>
              <a:rPr lang="de-DE" sz="2400" b="0" dirty="0">
                <a:latin typeface="Arial"/>
              </a:rPr>
              <a:t>: Lateral </a:t>
            </a:r>
            <a:r>
              <a:rPr lang="de-DE" sz="2400" b="0" dirty="0" err="1">
                <a:latin typeface="Arial"/>
              </a:rPr>
              <a:t>Vibrations</a:t>
            </a:r>
            <a:r>
              <a:rPr lang="de-DE" sz="2400" b="0" dirty="0">
                <a:latin typeface="Arial"/>
              </a:rPr>
              <a:t> due </a:t>
            </a:r>
            <a:r>
              <a:rPr lang="de-DE" sz="2400" b="0" dirty="0" err="1">
                <a:latin typeface="Arial"/>
              </a:rPr>
              <a:t>to</a:t>
            </a:r>
            <a:r>
              <a:rPr lang="de-DE" sz="2400" b="0" dirty="0">
                <a:latin typeface="Arial"/>
              </a:rPr>
              <a:t> </a:t>
            </a:r>
            <a:r>
              <a:rPr lang="de-DE" sz="2400" b="0" dirty="0" err="1">
                <a:solidFill>
                  <a:srgbClr val="FF0000"/>
                </a:solidFill>
                <a:latin typeface="Arial"/>
              </a:rPr>
              <a:t>Unbalance</a:t>
            </a:r>
            <a:r>
              <a:rPr lang="de-DE" sz="2400" b="0" dirty="0">
                <a:solidFill>
                  <a:srgbClr val="FF0000"/>
                </a:solidFill>
                <a:latin typeface="Arial"/>
              </a:rPr>
              <a:t> Forces and </a:t>
            </a:r>
            <a:r>
              <a:rPr lang="de-DE" sz="2400" b="0" dirty="0" err="1">
                <a:solidFill>
                  <a:srgbClr val="FF0000"/>
                </a:solidFill>
                <a:latin typeface="Arial"/>
              </a:rPr>
              <a:t>Instability</a:t>
            </a:r>
            <a:endParaRPr lang="de-DE" sz="2400" b="0" dirty="0">
              <a:solidFill>
                <a:srgbClr val="FF0000"/>
              </a:solidFill>
              <a:latin typeface="Arial"/>
            </a:endParaRPr>
          </a:p>
        </p:txBody>
      </p:sp>
    </p:spTree>
    <p:extLst>
      <p:ext uri="{BB962C8B-B14F-4D97-AF65-F5344CB8AC3E}">
        <p14:creationId xmlns:p14="http://schemas.microsoft.com/office/powerpoint/2010/main" val="3942124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F81DB9A8-9C23-BDDB-FF11-94F67F934165}"/>
              </a:ext>
            </a:extLst>
          </p:cNvPr>
          <p:cNvSpPr txBox="1">
            <a:spLocks noRot="1" noChangeAspect="1" noMove="1" noResize="1" noEditPoints="1" noAdjustHandles="1" noChangeArrowheads="1" noChangeShapeType="1" noTextEdit="1"/>
          </p:cNvSpPr>
          <p:nvPr/>
        </p:nvSpPr>
        <p:spPr>
          <a:xfrm>
            <a:off x="5712140" y="3488480"/>
            <a:ext cx="4680329" cy="804616"/>
          </a:xfrm>
          <a:prstGeom prst="rect">
            <a:avLst/>
          </a:prstGeom>
          <a:blipFill rotWithShape="1">
            <a:blip r:embed="rId3"/>
            <a:stretch>
              <a:fillRect l="-211" t="-3896" r="-737" b="-8442"/>
            </a:stretch>
          </a:blipFill>
        </p:spPr>
        <p:txBody>
          <a:bodyPr lIns="75749" tIns="37874" rIns="75749" bIns="37874"/>
          <a:lstStyle/>
          <a:p>
            <a:pPr>
              <a:defRPr/>
            </a:pPr>
            <a:r>
              <a:rPr lang="de-DE">
                <a:noFill/>
              </a:rPr>
              <a:t> </a:t>
            </a:r>
          </a:p>
        </p:txBody>
      </p:sp>
      <p:sp>
        <p:nvSpPr>
          <p:cNvPr id="52227" name="Rechteck 6">
            <a:extLst>
              <a:ext uri="{FF2B5EF4-FFF2-40B4-BE49-F238E27FC236}">
                <a16:creationId xmlns:a16="http://schemas.microsoft.com/office/drawing/2014/main" id="{9F11CD22-7213-4A4C-D9A5-4F92AF4BB5EA}"/>
              </a:ext>
            </a:extLst>
          </p:cNvPr>
          <p:cNvSpPr>
            <a:spLocks noChangeArrowheads="1"/>
          </p:cNvSpPr>
          <p:nvPr/>
        </p:nvSpPr>
        <p:spPr bwMode="auto">
          <a:xfrm>
            <a:off x="5805489" y="3983039"/>
            <a:ext cx="3025775" cy="320675"/>
          </a:xfrm>
          <a:prstGeom prst="rect">
            <a:avLst/>
          </a:prstGeom>
          <a:solidFill>
            <a:schemeClr val="accent2">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30238">
              <a:tabLst>
                <a:tab pos="236538" algn="l"/>
                <a:tab pos="473075" algn="l"/>
                <a:tab pos="2679700" algn="l"/>
                <a:tab pos="2916238" algn="l"/>
                <a:tab pos="3152775" algn="l"/>
              </a:tabLst>
              <a:defRPr b="1">
                <a:solidFill>
                  <a:schemeClr val="tx1"/>
                </a:solidFill>
                <a:latin typeface="Verdana" panose="020B0604030504040204" pitchFamily="34" charset="0"/>
              </a:defRPr>
            </a:lvl1pPr>
            <a:lvl2pPr marL="742950" indent="-285750" defTabSz="630238">
              <a:tabLst>
                <a:tab pos="236538" algn="l"/>
                <a:tab pos="473075" algn="l"/>
                <a:tab pos="2679700" algn="l"/>
                <a:tab pos="2916238" algn="l"/>
                <a:tab pos="3152775" algn="l"/>
              </a:tabLst>
              <a:defRPr b="1">
                <a:solidFill>
                  <a:schemeClr val="tx1"/>
                </a:solidFill>
                <a:latin typeface="Verdana" panose="020B0604030504040204" pitchFamily="34" charset="0"/>
              </a:defRPr>
            </a:lvl2pPr>
            <a:lvl3pPr marL="1143000" indent="-228600" defTabSz="630238">
              <a:tabLst>
                <a:tab pos="236538" algn="l"/>
                <a:tab pos="473075" algn="l"/>
                <a:tab pos="2679700" algn="l"/>
                <a:tab pos="2916238" algn="l"/>
                <a:tab pos="3152775" algn="l"/>
              </a:tabLst>
              <a:defRPr b="1">
                <a:solidFill>
                  <a:schemeClr val="tx1"/>
                </a:solidFill>
                <a:latin typeface="Verdana" panose="020B0604030504040204" pitchFamily="34" charset="0"/>
              </a:defRPr>
            </a:lvl3pPr>
            <a:lvl4pPr marL="1600200" indent="-228600" defTabSz="630238">
              <a:tabLst>
                <a:tab pos="236538" algn="l"/>
                <a:tab pos="473075" algn="l"/>
                <a:tab pos="2679700" algn="l"/>
                <a:tab pos="2916238" algn="l"/>
                <a:tab pos="3152775" algn="l"/>
              </a:tabLst>
              <a:defRPr b="1">
                <a:solidFill>
                  <a:schemeClr val="tx1"/>
                </a:solidFill>
                <a:latin typeface="Verdana" panose="020B0604030504040204" pitchFamily="34" charset="0"/>
              </a:defRPr>
            </a:lvl4pPr>
            <a:lvl5pPr marL="2057400" indent="-228600" defTabSz="630238">
              <a:tabLst>
                <a:tab pos="236538" algn="l"/>
                <a:tab pos="473075" algn="l"/>
                <a:tab pos="2679700" algn="l"/>
                <a:tab pos="2916238" algn="l"/>
                <a:tab pos="3152775" algn="l"/>
              </a:tabLst>
              <a:defRPr b="1">
                <a:solidFill>
                  <a:schemeClr val="tx1"/>
                </a:solidFill>
                <a:latin typeface="Verdana" panose="020B0604030504040204" pitchFamily="34" charset="0"/>
              </a:defRPr>
            </a:lvl5pPr>
            <a:lvl6pPr marL="2514600" indent="-228600" defTabSz="630238" eaLnBrk="0" fontAlgn="base" hangingPunct="0">
              <a:spcBef>
                <a:spcPct val="0"/>
              </a:spcBef>
              <a:spcAft>
                <a:spcPct val="0"/>
              </a:spcAft>
              <a:tabLst>
                <a:tab pos="236538" algn="l"/>
                <a:tab pos="473075" algn="l"/>
                <a:tab pos="2679700" algn="l"/>
                <a:tab pos="2916238" algn="l"/>
                <a:tab pos="3152775" algn="l"/>
              </a:tabLst>
              <a:defRPr b="1">
                <a:solidFill>
                  <a:schemeClr val="tx1"/>
                </a:solidFill>
                <a:latin typeface="Verdana" panose="020B0604030504040204" pitchFamily="34" charset="0"/>
              </a:defRPr>
            </a:lvl6pPr>
            <a:lvl7pPr marL="2971800" indent="-228600" defTabSz="630238" eaLnBrk="0" fontAlgn="base" hangingPunct="0">
              <a:spcBef>
                <a:spcPct val="0"/>
              </a:spcBef>
              <a:spcAft>
                <a:spcPct val="0"/>
              </a:spcAft>
              <a:tabLst>
                <a:tab pos="236538" algn="l"/>
                <a:tab pos="473075" algn="l"/>
                <a:tab pos="2679700" algn="l"/>
                <a:tab pos="2916238" algn="l"/>
                <a:tab pos="3152775" algn="l"/>
              </a:tabLst>
              <a:defRPr b="1">
                <a:solidFill>
                  <a:schemeClr val="tx1"/>
                </a:solidFill>
                <a:latin typeface="Verdana" panose="020B0604030504040204" pitchFamily="34" charset="0"/>
              </a:defRPr>
            </a:lvl7pPr>
            <a:lvl8pPr marL="3429000" indent="-228600" defTabSz="630238" eaLnBrk="0" fontAlgn="base" hangingPunct="0">
              <a:spcBef>
                <a:spcPct val="0"/>
              </a:spcBef>
              <a:spcAft>
                <a:spcPct val="0"/>
              </a:spcAft>
              <a:tabLst>
                <a:tab pos="236538" algn="l"/>
                <a:tab pos="473075" algn="l"/>
                <a:tab pos="2679700" algn="l"/>
                <a:tab pos="2916238" algn="l"/>
                <a:tab pos="3152775" algn="l"/>
              </a:tabLst>
              <a:defRPr b="1">
                <a:solidFill>
                  <a:schemeClr val="tx1"/>
                </a:solidFill>
                <a:latin typeface="Verdana" panose="020B0604030504040204" pitchFamily="34" charset="0"/>
              </a:defRPr>
            </a:lvl8pPr>
            <a:lvl9pPr marL="3886200" indent="-228600" defTabSz="630238" eaLnBrk="0" fontAlgn="base" hangingPunct="0">
              <a:spcBef>
                <a:spcPct val="0"/>
              </a:spcBef>
              <a:spcAft>
                <a:spcPct val="0"/>
              </a:spcAft>
              <a:tabLst>
                <a:tab pos="236538" algn="l"/>
                <a:tab pos="473075" algn="l"/>
                <a:tab pos="2679700" algn="l"/>
                <a:tab pos="2916238" algn="l"/>
                <a:tab pos="3152775" algn="l"/>
              </a:tabLst>
              <a:defRPr b="1">
                <a:solidFill>
                  <a:schemeClr val="tx1"/>
                </a:solidFill>
                <a:latin typeface="Verdana" panose="020B0604030504040204" pitchFamily="34" charset="0"/>
              </a:defRPr>
            </a:lvl9pPr>
          </a:lstStyle>
          <a:p>
            <a:endParaRPr lang="de-DE" altLang="de-DE"/>
          </a:p>
        </p:txBody>
      </p:sp>
      <p:sp>
        <p:nvSpPr>
          <p:cNvPr id="52228" name="Rechteck 10">
            <a:extLst>
              <a:ext uri="{FF2B5EF4-FFF2-40B4-BE49-F238E27FC236}">
                <a16:creationId xmlns:a16="http://schemas.microsoft.com/office/drawing/2014/main" id="{404FB6FA-C01F-5BDE-FBBF-FEC225CF8942}"/>
              </a:ext>
            </a:extLst>
          </p:cNvPr>
          <p:cNvSpPr>
            <a:spLocks noChangeArrowheads="1"/>
          </p:cNvSpPr>
          <p:nvPr/>
        </p:nvSpPr>
        <p:spPr bwMode="auto">
          <a:xfrm>
            <a:off x="5746750" y="3416301"/>
            <a:ext cx="4756150" cy="1000125"/>
          </a:xfrm>
          <a:prstGeom prst="rect">
            <a:avLst/>
          </a:prstGeom>
          <a:solidFill>
            <a:schemeClr val="bg1"/>
          </a:solidFill>
          <a:ln w="12700" algn="ctr">
            <a:solidFill>
              <a:schemeClr val="bg1"/>
            </a:solidFill>
            <a:round/>
            <a:headEnd type="none" w="sm" len="sm"/>
            <a:tailEnd type="none" w="sm" len="sm"/>
          </a:ln>
        </p:spPr>
        <p:txBody>
          <a:bodyPr lIns="75749" tIns="37874" rIns="75749" bIns="37874"/>
          <a:lstStyle>
            <a:lvl1pPr defTabSz="757238">
              <a:defRPr b="1">
                <a:solidFill>
                  <a:schemeClr val="tx1"/>
                </a:solidFill>
                <a:latin typeface="Verdana" panose="020B0604030504040204" pitchFamily="34" charset="0"/>
              </a:defRPr>
            </a:lvl1pPr>
            <a:lvl2pPr marL="742950" indent="-285750" defTabSz="757238">
              <a:defRPr b="1">
                <a:solidFill>
                  <a:schemeClr val="tx1"/>
                </a:solidFill>
                <a:latin typeface="Verdana" panose="020B0604030504040204" pitchFamily="34" charset="0"/>
              </a:defRPr>
            </a:lvl2pPr>
            <a:lvl3pPr marL="1143000" indent="-228600" defTabSz="757238">
              <a:defRPr b="1">
                <a:solidFill>
                  <a:schemeClr val="tx1"/>
                </a:solidFill>
                <a:latin typeface="Verdana" panose="020B0604030504040204" pitchFamily="34" charset="0"/>
              </a:defRPr>
            </a:lvl3pPr>
            <a:lvl4pPr marL="1600200" indent="-228600" defTabSz="757238">
              <a:defRPr b="1">
                <a:solidFill>
                  <a:schemeClr val="tx1"/>
                </a:solidFill>
                <a:latin typeface="Verdana" panose="020B0604030504040204" pitchFamily="34" charset="0"/>
              </a:defRPr>
            </a:lvl4pPr>
            <a:lvl5pPr marL="2057400" indent="-228600" defTabSz="757238">
              <a:defRPr b="1">
                <a:solidFill>
                  <a:schemeClr val="tx1"/>
                </a:solidFill>
                <a:latin typeface="Verdana" panose="020B0604030504040204" pitchFamily="34" charset="0"/>
              </a:defRPr>
            </a:lvl5pPr>
            <a:lvl6pPr marL="2514600" indent="-228600" defTabSz="757238" eaLnBrk="0" fontAlgn="base" hangingPunct="0">
              <a:spcBef>
                <a:spcPct val="0"/>
              </a:spcBef>
              <a:spcAft>
                <a:spcPct val="0"/>
              </a:spcAft>
              <a:defRPr b="1">
                <a:solidFill>
                  <a:schemeClr val="tx1"/>
                </a:solidFill>
                <a:latin typeface="Verdana" panose="020B0604030504040204" pitchFamily="34" charset="0"/>
              </a:defRPr>
            </a:lvl6pPr>
            <a:lvl7pPr marL="2971800" indent="-228600" defTabSz="757238" eaLnBrk="0" fontAlgn="base" hangingPunct="0">
              <a:spcBef>
                <a:spcPct val="0"/>
              </a:spcBef>
              <a:spcAft>
                <a:spcPct val="0"/>
              </a:spcAft>
              <a:defRPr b="1">
                <a:solidFill>
                  <a:schemeClr val="tx1"/>
                </a:solidFill>
                <a:latin typeface="Verdana" panose="020B0604030504040204" pitchFamily="34" charset="0"/>
              </a:defRPr>
            </a:lvl7pPr>
            <a:lvl8pPr marL="3429000" indent="-228600" defTabSz="757238" eaLnBrk="0" fontAlgn="base" hangingPunct="0">
              <a:spcBef>
                <a:spcPct val="0"/>
              </a:spcBef>
              <a:spcAft>
                <a:spcPct val="0"/>
              </a:spcAft>
              <a:defRPr b="1">
                <a:solidFill>
                  <a:schemeClr val="tx1"/>
                </a:solidFill>
                <a:latin typeface="Verdana" panose="020B0604030504040204" pitchFamily="34" charset="0"/>
              </a:defRPr>
            </a:lvl8pPr>
            <a:lvl9pPr marL="3886200" indent="-228600" defTabSz="757238" eaLnBrk="0" fontAlgn="base" hangingPunct="0">
              <a:spcBef>
                <a:spcPct val="0"/>
              </a:spcBef>
              <a:spcAft>
                <a:spcPct val="0"/>
              </a:spcAft>
              <a:defRPr b="1">
                <a:solidFill>
                  <a:schemeClr val="tx1"/>
                </a:solidFill>
                <a:latin typeface="Verdana" panose="020B0604030504040204" pitchFamily="34" charset="0"/>
              </a:defRPr>
            </a:lvl9pPr>
          </a:lstStyle>
          <a:p>
            <a:endParaRPr lang="de-DE" altLang="de-DE" sz="1500">
              <a:latin typeface="Frutiger 55 Roman" pitchFamily="34" charset="0"/>
            </a:endParaRPr>
          </a:p>
        </p:txBody>
      </p:sp>
      <p:pic>
        <p:nvPicPr>
          <p:cNvPr id="52229" name="Picture 2">
            <a:extLst>
              <a:ext uri="{FF2B5EF4-FFF2-40B4-BE49-F238E27FC236}">
                <a16:creationId xmlns:a16="http://schemas.microsoft.com/office/drawing/2014/main" id="{07403FDC-540E-29C0-0864-32865A2B65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6775" y="1754189"/>
            <a:ext cx="7918450" cy="314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a:extLst>
              <a:ext uri="{FF2B5EF4-FFF2-40B4-BE49-F238E27FC236}">
                <a16:creationId xmlns:a16="http://schemas.microsoft.com/office/drawing/2014/main" id="{7A697A05-5CCD-7FFB-91B2-C17365DB7226}"/>
              </a:ext>
            </a:extLst>
          </p:cNvPr>
          <p:cNvSpPr txBox="1"/>
          <p:nvPr/>
        </p:nvSpPr>
        <p:spPr>
          <a:xfrm>
            <a:off x="1084839" y="141715"/>
            <a:ext cx="8913813" cy="830997"/>
          </a:xfrm>
          <a:prstGeom prst="rect">
            <a:avLst/>
          </a:prstGeom>
          <a:noFill/>
        </p:spPr>
        <p:txBody>
          <a:bodyPr>
            <a:spAutoFit/>
          </a:bodyPr>
          <a:lstStyle/>
          <a:p>
            <a:pPr>
              <a:defRPr/>
            </a:pPr>
            <a:r>
              <a:rPr lang="de-DE" sz="2400" dirty="0">
                <a:solidFill>
                  <a:srgbClr val="0000FF"/>
                </a:solidFill>
                <a:latin typeface="+mn-lt"/>
              </a:rPr>
              <a:t>Vibration </a:t>
            </a:r>
            <a:r>
              <a:rPr lang="de-DE" sz="2400" dirty="0" err="1">
                <a:solidFill>
                  <a:srgbClr val="0000FF"/>
                </a:solidFill>
                <a:latin typeface="+mn-lt"/>
              </a:rPr>
              <a:t>Phenomena</a:t>
            </a:r>
            <a:r>
              <a:rPr lang="de-DE" sz="2400" dirty="0">
                <a:solidFill>
                  <a:srgbClr val="0000FF"/>
                </a:solidFill>
                <a:latin typeface="+mn-lt"/>
              </a:rPr>
              <a:t> </a:t>
            </a:r>
            <a:r>
              <a:rPr lang="de-DE" sz="2400" dirty="0" err="1">
                <a:solidFill>
                  <a:srgbClr val="0000FF"/>
                </a:solidFill>
                <a:latin typeface="+mn-lt"/>
              </a:rPr>
              <a:t>for</a:t>
            </a:r>
            <a:r>
              <a:rPr lang="de-DE" sz="2400" dirty="0">
                <a:solidFill>
                  <a:srgbClr val="0000FF"/>
                </a:solidFill>
                <a:latin typeface="+mn-lt"/>
              </a:rPr>
              <a:t> a </a:t>
            </a:r>
            <a:r>
              <a:rPr lang="de-DE" sz="2400" dirty="0" err="1">
                <a:solidFill>
                  <a:srgbClr val="0000FF"/>
                </a:solidFill>
                <a:latin typeface="+mn-lt"/>
              </a:rPr>
              <a:t>Vertical</a:t>
            </a:r>
            <a:r>
              <a:rPr lang="de-DE" sz="2400" dirty="0">
                <a:solidFill>
                  <a:srgbClr val="0000FF"/>
                </a:solidFill>
                <a:latin typeface="+mn-lt"/>
              </a:rPr>
              <a:t> </a:t>
            </a:r>
            <a:r>
              <a:rPr lang="de-DE" sz="2400" dirty="0" err="1">
                <a:solidFill>
                  <a:srgbClr val="0000FF"/>
                </a:solidFill>
                <a:latin typeface="+mn-lt"/>
              </a:rPr>
              <a:t>Reactor</a:t>
            </a:r>
            <a:r>
              <a:rPr lang="de-DE" sz="2400" dirty="0">
                <a:solidFill>
                  <a:srgbClr val="0000FF"/>
                </a:solidFill>
                <a:latin typeface="+mn-lt"/>
              </a:rPr>
              <a:t> </a:t>
            </a:r>
            <a:r>
              <a:rPr lang="de-DE" sz="2400" dirty="0" err="1">
                <a:solidFill>
                  <a:srgbClr val="0000FF"/>
                </a:solidFill>
                <a:latin typeface="+mn-lt"/>
              </a:rPr>
              <a:t>Coolant</a:t>
            </a:r>
            <a:r>
              <a:rPr lang="de-DE" sz="2400" dirty="0">
                <a:solidFill>
                  <a:srgbClr val="0000FF"/>
                </a:solidFill>
                <a:latin typeface="+mn-lt"/>
              </a:rPr>
              <a:t> Pump </a:t>
            </a:r>
          </a:p>
          <a:p>
            <a:pPr>
              <a:defRPr/>
            </a:pPr>
            <a:r>
              <a:rPr lang="de-DE" sz="2400" b="0" dirty="0" err="1">
                <a:latin typeface="+mn-lt"/>
              </a:rPr>
              <a:t>Hydraulic</a:t>
            </a:r>
            <a:r>
              <a:rPr lang="de-DE" sz="2400" b="0" dirty="0">
                <a:latin typeface="+mn-lt"/>
              </a:rPr>
              <a:t> Forces due </a:t>
            </a:r>
            <a:r>
              <a:rPr lang="de-DE" sz="2400" b="0" dirty="0" err="1">
                <a:latin typeface="+mn-lt"/>
              </a:rPr>
              <a:t>to</a:t>
            </a:r>
            <a:r>
              <a:rPr lang="de-DE" sz="2400" b="0" dirty="0">
                <a:latin typeface="+mn-lt"/>
              </a:rPr>
              <a:t> Fluid </a:t>
            </a:r>
            <a:r>
              <a:rPr lang="de-DE" sz="2400" b="0" dirty="0" err="1">
                <a:latin typeface="+mn-lt"/>
              </a:rPr>
              <a:t>Structure</a:t>
            </a:r>
            <a:r>
              <a:rPr lang="de-DE" sz="2400" b="0" dirty="0">
                <a:latin typeface="+mn-lt"/>
              </a:rPr>
              <a:t> Interaction FSI.</a:t>
            </a:r>
          </a:p>
        </p:txBody>
      </p:sp>
      <p:sp>
        <p:nvSpPr>
          <p:cNvPr id="2" name="Textfeld 1">
            <a:extLst>
              <a:ext uri="{FF2B5EF4-FFF2-40B4-BE49-F238E27FC236}">
                <a16:creationId xmlns:a16="http://schemas.microsoft.com/office/drawing/2014/main" id="{DE0F6241-E0CC-2EED-3ECD-5FFCC415BBC9}"/>
              </a:ext>
            </a:extLst>
          </p:cNvPr>
          <p:cNvSpPr txBox="1">
            <a:spLocks noChangeArrowheads="1"/>
          </p:cNvSpPr>
          <p:nvPr/>
        </p:nvSpPr>
        <p:spPr bwMode="auto">
          <a:xfrm>
            <a:off x="1260112" y="4974561"/>
            <a:ext cx="8581737" cy="1569660"/>
          </a:xfrm>
          <a:prstGeom prst="rect">
            <a:avLst/>
          </a:prstGeom>
          <a:noFill/>
          <a:ln>
            <a:noFill/>
          </a:ln>
        </p:spPr>
        <p:txBody>
          <a:bodyPr wrap="square">
            <a:spAutoFit/>
          </a:bodyPr>
          <a:lstStyle>
            <a:defPPr>
              <a:defRPr lang="de-DE"/>
            </a:defPPr>
            <a:lvl1pPr algn="l" rtl="0" eaLnBrk="0" fontAlgn="base" hangingPunct="0">
              <a:spcBef>
                <a:spcPct val="0"/>
              </a:spcBef>
              <a:spcAft>
                <a:spcPct val="0"/>
              </a:spcAft>
              <a:defRPr b="1"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b="1"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b="1"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Verdana" panose="020B0604030504040204" pitchFamily="34" charset="0"/>
                <a:ea typeface="+mn-ea"/>
                <a:cs typeface="+mn-cs"/>
              </a:defRPr>
            </a:lvl5pPr>
            <a:lvl6pPr marL="2286000" algn="l" defTabSz="914400" rtl="0" eaLnBrk="1" latinLnBrk="0" hangingPunct="1">
              <a:defRPr b="1" kern="1200">
                <a:solidFill>
                  <a:schemeClr val="tx1"/>
                </a:solidFill>
                <a:latin typeface="Verdana" panose="020B0604030504040204" pitchFamily="34" charset="0"/>
                <a:ea typeface="+mn-ea"/>
                <a:cs typeface="+mn-cs"/>
              </a:defRPr>
            </a:lvl6pPr>
            <a:lvl7pPr marL="2743200" algn="l" defTabSz="914400" rtl="0" eaLnBrk="1" latinLnBrk="0" hangingPunct="1">
              <a:defRPr b="1" kern="1200">
                <a:solidFill>
                  <a:schemeClr val="tx1"/>
                </a:solidFill>
                <a:latin typeface="Verdana" panose="020B0604030504040204" pitchFamily="34" charset="0"/>
                <a:ea typeface="+mn-ea"/>
                <a:cs typeface="+mn-cs"/>
              </a:defRPr>
            </a:lvl7pPr>
            <a:lvl8pPr marL="3200400" algn="l" defTabSz="914400" rtl="0" eaLnBrk="1" latinLnBrk="0" hangingPunct="1">
              <a:defRPr b="1" kern="1200">
                <a:solidFill>
                  <a:schemeClr val="tx1"/>
                </a:solidFill>
                <a:latin typeface="Verdana" panose="020B0604030504040204" pitchFamily="34" charset="0"/>
                <a:ea typeface="+mn-ea"/>
                <a:cs typeface="+mn-cs"/>
              </a:defRPr>
            </a:lvl8pPr>
            <a:lvl9pPr marL="3657600" algn="l" defTabSz="914400" rtl="0" eaLnBrk="1" latinLnBrk="0" hangingPunct="1">
              <a:defRPr b="1" kern="1200">
                <a:solidFill>
                  <a:schemeClr val="tx1"/>
                </a:solidFill>
                <a:latin typeface="Verdana" panose="020B0604030504040204" pitchFamily="34" charset="0"/>
                <a:ea typeface="+mn-ea"/>
                <a:cs typeface="+mn-cs"/>
              </a:defRPr>
            </a:lvl9pPr>
          </a:lstStyle>
          <a:p>
            <a:pPr>
              <a:defRPr/>
            </a:pPr>
            <a:r>
              <a:rPr lang="de-DE" altLang="de-DE" sz="2400" b="0" dirty="0">
                <a:latin typeface="+mn-lt"/>
              </a:rPr>
              <a:t>The Fluid </a:t>
            </a:r>
            <a:r>
              <a:rPr lang="de-DE" altLang="de-DE" sz="2400" b="0" dirty="0" err="1">
                <a:latin typeface="+mn-lt"/>
              </a:rPr>
              <a:t>Structure</a:t>
            </a:r>
            <a:r>
              <a:rPr lang="de-DE" altLang="de-DE" sz="2400" b="0" dirty="0">
                <a:latin typeface="+mn-lt"/>
              </a:rPr>
              <a:t> Interaction FSI </a:t>
            </a:r>
            <a:r>
              <a:rPr lang="de-DE" altLang="de-DE" sz="2400" b="0" dirty="0" err="1">
                <a:latin typeface="+mn-lt"/>
              </a:rPr>
              <a:t>creates</a:t>
            </a:r>
            <a:r>
              <a:rPr lang="de-DE" altLang="de-DE" sz="2400" b="0" dirty="0">
                <a:latin typeface="+mn-lt"/>
              </a:rPr>
              <a:t> </a:t>
            </a:r>
            <a:r>
              <a:rPr lang="de-DE" altLang="de-DE" sz="2400" dirty="0" err="1">
                <a:solidFill>
                  <a:srgbClr val="0000FF"/>
                </a:solidFill>
                <a:latin typeface="+mn-lt"/>
              </a:rPr>
              <a:t>Hydraulic</a:t>
            </a:r>
            <a:r>
              <a:rPr lang="de-DE" altLang="de-DE" sz="2400" dirty="0">
                <a:solidFill>
                  <a:srgbClr val="0000FF"/>
                </a:solidFill>
                <a:latin typeface="+mn-lt"/>
              </a:rPr>
              <a:t> </a:t>
            </a:r>
            <a:r>
              <a:rPr lang="de-DE" altLang="de-DE" sz="2400" dirty="0" err="1">
                <a:solidFill>
                  <a:srgbClr val="0000FF"/>
                </a:solidFill>
                <a:latin typeface="+mn-lt"/>
              </a:rPr>
              <a:t>forces</a:t>
            </a:r>
            <a:r>
              <a:rPr lang="de-DE" altLang="de-DE" sz="2400" dirty="0">
                <a:solidFill>
                  <a:srgbClr val="0000FF"/>
                </a:solidFill>
                <a:latin typeface="+mn-lt"/>
              </a:rPr>
              <a:t> </a:t>
            </a:r>
            <a:r>
              <a:rPr lang="de-DE" altLang="de-DE" sz="2400" b="0" dirty="0" err="1">
                <a:latin typeface="+mn-lt"/>
              </a:rPr>
              <a:t>with</a:t>
            </a:r>
            <a:r>
              <a:rPr lang="de-DE" altLang="de-DE" sz="2400" b="0" dirty="0">
                <a:latin typeface="+mn-lt"/>
              </a:rPr>
              <a:t> </a:t>
            </a:r>
            <a:r>
              <a:rPr lang="de-DE" altLang="de-DE" sz="2400" b="0" dirty="0" err="1">
                <a:latin typeface="+mn-lt"/>
              </a:rPr>
              <a:t>the</a:t>
            </a:r>
            <a:r>
              <a:rPr lang="de-DE" altLang="de-DE" sz="2400" b="0" dirty="0">
                <a:latin typeface="+mn-lt"/>
              </a:rPr>
              <a:t> </a:t>
            </a:r>
            <a:r>
              <a:rPr lang="de-DE" altLang="de-DE" sz="2400" dirty="0">
                <a:solidFill>
                  <a:srgbClr val="0000FF"/>
                </a:solidFill>
                <a:latin typeface="+mn-lt"/>
              </a:rPr>
              <a:t>blade </a:t>
            </a:r>
            <a:r>
              <a:rPr lang="de-DE" altLang="de-DE" sz="2400" dirty="0" err="1">
                <a:solidFill>
                  <a:srgbClr val="0000FF"/>
                </a:solidFill>
                <a:latin typeface="+mn-lt"/>
              </a:rPr>
              <a:t>passing</a:t>
            </a:r>
            <a:r>
              <a:rPr lang="de-DE" altLang="de-DE" sz="2400" dirty="0">
                <a:solidFill>
                  <a:srgbClr val="0000FF"/>
                </a:solidFill>
                <a:latin typeface="+mn-lt"/>
              </a:rPr>
              <a:t> </a:t>
            </a:r>
            <a:r>
              <a:rPr lang="de-DE" altLang="de-DE" sz="2400" dirty="0" err="1">
                <a:solidFill>
                  <a:srgbClr val="0000FF"/>
                </a:solidFill>
                <a:latin typeface="+mn-lt"/>
              </a:rPr>
              <a:t>frequency</a:t>
            </a:r>
            <a:r>
              <a:rPr lang="de-DE" altLang="de-DE" sz="2400" dirty="0">
                <a:solidFill>
                  <a:srgbClr val="0000FF"/>
                </a:solidFill>
                <a:latin typeface="+mn-lt"/>
              </a:rPr>
              <a:t> </a:t>
            </a:r>
            <a:r>
              <a:rPr lang="de-DE" altLang="de-DE" sz="2400" b="0" dirty="0">
                <a:solidFill>
                  <a:srgbClr val="0000FF"/>
                </a:solidFill>
                <a:latin typeface="+mn-lt"/>
              </a:rPr>
              <a:t>f = </a:t>
            </a:r>
            <a:r>
              <a:rPr lang="de-DE" altLang="de-DE" sz="2400" b="0" dirty="0" err="1">
                <a:solidFill>
                  <a:srgbClr val="0000FF"/>
                </a:solidFill>
                <a:latin typeface="+mn-lt"/>
              </a:rPr>
              <a:t>f</a:t>
            </a:r>
            <a:r>
              <a:rPr lang="de-DE" altLang="de-DE" sz="2400" b="0" baseline="-25000" dirty="0" err="1">
                <a:solidFill>
                  <a:srgbClr val="0000FF"/>
                </a:solidFill>
                <a:latin typeface="+mn-lt"/>
              </a:rPr>
              <a:t>rot</a:t>
            </a:r>
            <a:r>
              <a:rPr lang="de-DE" altLang="de-DE" sz="2400" b="0" dirty="0">
                <a:solidFill>
                  <a:srgbClr val="0000FF"/>
                </a:solidFill>
                <a:latin typeface="+mn-lt"/>
              </a:rPr>
              <a:t> x n </a:t>
            </a:r>
            <a:r>
              <a:rPr lang="de-DE" altLang="de-DE" sz="2400" b="0" dirty="0">
                <a:latin typeface="+mn-lt"/>
              </a:rPr>
              <a:t>and </a:t>
            </a:r>
            <a:r>
              <a:rPr lang="de-DE" altLang="de-DE" sz="2400" dirty="0" err="1">
                <a:solidFill>
                  <a:srgbClr val="0000FF"/>
                </a:solidFill>
                <a:latin typeface="+mn-lt"/>
              </a:rPr>
              <a:t>higher</a:t>
            </a:r>
            <a:r>
              <a:rPr lang="de-DE" altLang="de-DE" sz="2400" dirty="0">
                <a:solidFill>
                  <a:srgbClr val="0000FF"/>
                </a:solidFill>
                <a:latin typeface="+mn-lt"/>
              </a:rPr>
              <a:t> </a:t>
            </a:r>
            <a:r>
              <a:rPr lang="de-DE" altLang="de-DE" sz="2400" dirty="0" err="1">
                <a:solidFill>
                  <a:srgbClr val="0000FF"/>
                </a:solidFill>
                <a:latin typeface="+mn-lt"/>
              </a:rPr>
              <a:t>Harmonics</a:t>
            </a:r>
            <a:r>
              <a:rPr lang="de-DE" altLang="de-DE" sz="2400" dirty="0">
                <a:solidFill>
                  <a:srgbClr val="0000FF"/>
                </a:solidFill>
                <a:latin typeface="+mn-lt"/>
              </a:rPr>
              <a:t> </a:t>
            </a:r>
            <a:r>
              <a:rPr lang="de-DE" altLang="de-DE" sz="2400" b="0" dirty="0" err="1">
                <a:latin typeface="+mn-lt"/>
              </a:rPr>
              <a:t>of</a:t>
            </a:r>
            <a:r>
              <a:rPr lang="de-DE" altLang="de-DE" sz="2400" b="0" dirty="0">
                <a:latin typeface="+mn-lt"/>
              </a:rPr>
              <a:t> it. </a:t>
            </a:r>
            <a:r>
              <a:rPr lang="de-DE" altLang="de-DE" sz="2400" b="0" dirty="0" err="1">
                <a:solidFill>
                  <a:srgbClr val="0000FF"/>
                </a:solidFill>
                <a:latin typeface="+mn-lt"/>
              </a:rPr>
              <a:t>f</a:t>
            </a:r>
            <a:r>
              <a:rPr lang="de-DE" altLang="de-DE" sz="2400" b="0" baseline="-25000" dirty="0" err="1">
                <a:solidFill>
                  <a:srgbClr val="0000FF"/>
                </a:solidFill>
                <a:latin typeface="+mn-lt"/>
              </a:rPr>
              <a:t>rot</a:t>
            </a:r>
            <a:r>
              <a:rPr lang="de-DE" altLang="de-DE" sz="2400" b="0" baseline="-25000" dirty="0">
                <a:solidFill>
                  <a:srgbClr val="0000FF"/>
                </a:solidFill>
                <a:latin typeface="+mn-lt"/>
              </a:rPr>
              <a:t> </a:t>
            </a:r>
            <a:r>
              <a:rPr lang="de-DE" altLang="de-DE" sz="2400" b="0" dirty="0">
                <a:solidFill>
                  <a:srgbClr val="0000FF"/>
                </a:solidFill>
                <a:latin typeface="+mn-lt"/>
              </a:rPr>
              <a:t>= </a:t>
            </a:r>
            <a:r>
              <a:rPr lang="el-GR" altLang="de-DE" sz="2400" b="0" dirty="0">
                <a:solidFill>
                  <a:srgbClr val="0000FF"/>
                </a:solidFill>
                <a:latin typeface="+mn-lt"/>
              </a:rPr>
              <a:t>Ω</a:t>
            </a:r>
            <a:r>
              <a:rPr lang="de-DE" altLang="de-DE" sz="2400" b="0" dirty="0">
                <a:solidFill>
                  <a:srgbClr val="0000FF"/>
                </a:solidFill>
                <a:latin typeface="+mn-lt"/>
              </a:rPr>
              <a:t>/ 2</a:t>
            </a:r>
            <a:r>
              <a:rPr lang="el-GR" altLang="de-DE" sz="2400" b="0" dirty="0">
                <a:solidFill>
                  <a:srgbClr val="0000FF"/>
                </a:solidFill>
                <a:latin typeface="Arial" panose="020B0604020202020204" pitchFamily="34" charset="0"/>
                <a:cs typeface="Arial" panose="020B0604020202020204" pitchFamily="34" charset="0"/>
              </a:rPr>
              <a:t>π</a:t>
            </a:r>
            <a:r>
              <a:rPr lang="de-DE" altLang="de-DE" sz="2400" b="0" dirty="0">
                <a:solidFill>
                  <a:srgbClr val="0000FF"/>
                </a:solidFill>
                <a:latin typeface="Arial" panose="020B0604020202020204" pitchFamily="34" charset="0"/>
                <a:cs typeface="Arial" panose="020B0604020202020204" pitchFamily="34" charset="0"/>
              </a:rPr>
              <a:t> </a:t>
            </a:r>
            <a:r>
              <a:rPr lang="de-DE" altLang="de-DE" sz="2400" b="0" dirty="0" err="1">
                <a:latin typeface="+mn-lt"/>
              </a:rPr>
              <a:t>is</a:t>
            </a:r>
            <a:r>
              <a:rPr lang="de-DE" altLang="de-DE" sz="2400" b="0" dirty="0">
                <a:latin typeface="+mn-lt"/>
              </a:rPr>
              <a:t> </a:t>
            </a:r>
            <a:r>
              <a:rPr lang="de-DE" altLang="de-DE" sz="2400" b="0" dirty="0" err="1">
                <a:latin typeface="+mn-lt"/>
              </a:rPr>
              <a:t>the</a:t>
            </a:r>
            <a:r>
              <a:rPr lang="de-DE" altLang="de-DE" sz="2400" b="0" dirty="0">
                <a:latin typeface="+mn-lt"/>
              </a:rPr>
              <a:t> </a:t>
            </a:r>
            <a:r>
              <a:rPr lang="de-DE" altLang="de-DE" sz="2400" b="0" dirty="0" err="1">
                <a:latin typeface="+mn-lt"/>
              </a:rPr>
              <a:t>rotational</a:t>
            </a:r>
            <a:r>
              <a:rPr lang="de-DE" altLang="de-DE" sz="2400" b="0" dirty="0">
                <a:latin typeface="+mn-lt"/>
              </a:rPr>
              <a:t> </a:t>
            </a:r>
            <a:r>
              <a:rPr lang="de-DE" altLang="de-DE" sz="2400" b="0" dirty="0" err="1">
                <a:latin typeface="+mn-lt"/>
              </a:rPr>
              <a:t>frequency</a:t>
            </a:r>
            <a:r>
              <a:rPr lang="de-DE" altLang="de-DE" sz="2400" b="0" dirty="0">
                <a:latin typeface="+mn-lt"/>
              </a:rPr>
              <a:t> </a:t>
            </a:r>
            <a:r>
              <a:rPr lang="de-DE" altLang="de-DE" sz="2400" b="0" dirty="0" err="1">
                <a:latin typeface="+mn-lt"/>
              </a:rPr>
              <a:t>of</a:t>
            </a:r>
            <a:r>
              <a:rPr lang="de-DE" altLang="de-DE" sz="2400" b="0" dirty="0">
                <a:latin typeface="+mn-lt"/>
              </a:rPr>
              <a:t> </a:t>
            </a:r>
            <a:r>
              <a:rPr lang="de-DE" altLang="de-DE" sz="2400" b="0" dirty="0" err="1">
                <a:latin typeface="+mn-lt"/>
              </a:rPr>
              <a:t>the</a:t>
            </a:r>
            <a:r>
              <a:rPr lang="de-DE" altLang="de-DE" sz="2400" b="0" dirty="0">
                <a:latin typeface="+mn-lt"/>
              </a:rPr>
              <a:t> pump </a:t>
            </a:r>
            <a:r>
              <a:rPr lang="de-DE" altLang="de-DE" sz="2400" b="0" dirty="0" err="1">
                <a:latin typeface="+mn-lt"/>
              </a:rPr>
              <a:t>shaft</a:t>
            </a:r>
            <a:r>
              <a:rPr lang="de-DE" altLang="de-DE" sz="2400" b="0" dirty="0">
                <a:latin typeface="+mn-lt"/>
              </a:rPr>
              <a:t> and n </a:t>
            </a:r>
            <a:r>
              <a:rPr lang="de-DE" altLang="de-DE" sz="2400" b="0" dirty="0" err="1">
                <a:latin typeface="+mn-lt"/>
              </a:rPr>
              <a:t>is</a:t>
            </a:r>
            <a:r>
              <a:rPr lang="de-DE" altLang="de-DE" sz="2400" b="0" dirty="0">
                <a:latin typeface="+mn-lt"/>
              </a:rPr>
              <a:t> </a:t>
            </a:r>
            <a:r>
              <a:rPr lang="de-DE" altLang="de-DE" sz="2400" b="0" dirty="0" err="1">
                <a:latin typeface="+mn-lt"/>
              </a:rPr>
              <a:t>the</a:t>
            </a:r>
            <a:r>
              <a:rPr lang="de-DE" altLang="de-DE" sz="2400" b="0" dirty="0">
                <a:latin typeface="+mn-lt"/>
              </a:rPr>
              <a:t> </a:t>
            </a:r>
            <a:r>
              <a:rPr lang="de-DE" altLang="de-DE" sz="2400" b="0" dirty="0" err="1">
                <a:latin typeface="+mn-lt"/>
              </a:rPr>
              <a:t>number</a:t>
            </a:r>
            <a:r>
              <a:rPr lang="de-DE" altLang="de-DE" sz="2400" b="0" dirty="0">
                <a:latin typeface="+mn-lt"/>
              </a:rPr>
              <a:t> </a:t>
            </a:r>
            <a:r>
              <a:rPr lang="de-DE" altLang="de-DE" sz="2400" b="0" dirty="0" err="1">
                <a:latin typeface="+mn-lt"/>
              </a:rPr>
              <a:t>of</a:t>
            </a:r>
            <a:r>
              <a:rPr lang="de-DE" altLang="de-DE" sz="2400" b="0" dirty="0">
                <a:latin typeface="+mn-lt"/>
              </a:rPr>
              <a:t> blades.</a:t>
            </a:r>
            <a:endParaRPr lang="de-DE" altLang="de-DE" sz="2400" b="0" dirty="0"/>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5A2580B3-6286-9D03-DEA2-19F9806FA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0826" y="1203325"/>
            <a:ext cx="7072313" cy="5251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708688"/>
                  </a:outerShdw>
                </a:effectLst>
              </a14:hiddenEffects>
            </a:ext>
          </a:extLst>
        </p:spPr>
      </p:pic>
      <p:cxnSp>
        <p:nvCxnSpPr>
          <p:cNvPr id="6" name="Gerade Verbindung 5">
            <a:extLst>
              <a:ext uri="{FF2B5EF4-FFF2-40B4-BE49-F238E27FC236}">
                <a16:creationId xmlns:a16="http://schemas.microsoft.com/office/drawing/2014/main" id="{461D4684-44A6-C3F8-DB41-F39D11E5517A}"/>
              </a:ext>
            </a:extLst>
          </p:cNvPr>
          <p:cNvCxnSpPr/>
          <p:nvPr/>
        </p:nvCxnSpPr>
        <p:spPr>
          <a:xfrm flipV="1">
            <a:off x="5000626" y="4619625"/>
            <a:ext cx="3224213" cy="13335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E4DBBC79-C66D-6820-8DFA-6BAD37F9B5CD}"/>
              </a:ext>
            </a:extLst>
          </p:cNvPr>
          <p:cNvCxnSpPr/>
          <p:nvPr/>
        </p:nvCxnSpPr>
        <p:spPr>
          <a:xfrm flipV="1">
            <a:off x="5000626" y="3429001"/>
            <a:ext cx="3224213" cy="144463"/>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FAFAF275-5D36-C3AF-471B-A81D7B486464}"/>
              </a:ext>
            </a:extLst>
          </p:cNvPr>
          <p:cNvSpPr txBox="1"/>
          <p:nvPr/>
        </p:nvSpPr>
        <p:spPr>
          <a:xfrm>
            <a:off x="1765301" y="198438"/>
            <a:ext cx="8913813" cy="830262"/>
          </a:xfrm>
          <a:prstGeom prst="rect">
            <a:avLst/>
          </a:prstGeom>
          <a:noFill/>
        </p:spPr>
        <p:txBody>
          <a:bodyPr>
            <a:spAutoFit/>
          </a:bodyPr>
          <a:lstStyle/>
          <a:p>
            <a:pPr>
              <a:defRPr/>
            </a:pPr>
            <a:r>
              <a:rPr lang="de-DE" sz="2400" dirty="0">
                <a:solidFill>
                  <a:srgbClr val="0000FF"/>
                </a:solidFill>
                <a:latin typeface="+mn-lt"/>
              </a:rPr>
              <a:t>Vibration </a:t>
            </a:r>
            <a:r>
              <a:rPr lang="de-DE" sz="2400" dirty="0" err="1">
                <a:solidFill>
                  <a:srgbClr val="0000FF"/>
                </a:solidFill>
                <a:latin typeface="+mn-lt"/>
              </a:rPr>
              <a:t>Phenomena</a:t>
            </a:r>
            <a:r>
              <a:rPr lang="de-DE" sz="2400" dirty="0">
                <a:solidFill>
                  <a:srgbClr val="0000FF"/>
                </a:solidFill>
                <a:latin typeface="+mn-lt"/>
              </a:rPr>
              <a:t> </a:t>
            </a:r>
            <a:r>
              <a:rPr lang="de-DE" sz="2400" dirty="0" err="1">
                <a:solidFill>
                  <a:srgbClr val="0000FF"/>
                </a:solidFill>
                <a:latin typeface="+mn-lt"/>
              </a:rPr>
              <a:t>for</a:t>
            </a:r>
            <a:r>
              <a:rPr lang="de-DE" sz="2400" dirty="0">
                <a:solidFill>
                  <a:srgbClr val="0000FF"/>
                </a:solidFill>
                <a:latin typeface="+mn-lt"/>
              </a:rPr>
              <a:t> a </a:t>
            </a:r>
            <a:r>
              <a:rPr lang="de-DE" sz="2400" dirty="0" err="1">
                <a:solidFill>
                  <a:srgbClr val="0000FF"/>
                </a:solidFill>
                <a:latin typeface="+mn-lt"/>
              </a:rPr>
              <a:t>Vertical</a:t>
            </a:r>
            <a:r>
              <a:rPr lang="de-DE" sz="2400" dirty="0">
                <a:solidFill>
                  <a:srgbClr val="0000FF"/>
                </a:solidFill>
                <a:latin typeface="+mn-lt"/>
              </a:rPr>
              <a:t> </a:t>
            </a:r>
            <a:r>
              <a:rPr lang="de-DE" sz="2400" dirty="0" err="1">
                <a:solidFill>
                  <a:srgbClr val="0000FF"/>
                </a:solidFill>
                <a:latin typeface="+mn-lt"/>
              </a:rPr>
              <a:t>Reactor</a:t>
            </a:r>
            <a:r>
              <a:rPr lang="de-DE" sz="2400" dirty="0">
                <a:solidFill>
                  <a:srgbClr val="0000FF"/>
                </a:solidFill>
                <a:latin typeface="+mn-lt"/>
              </a:rPr>
              <a:t> </a:t>
            </a:r>
            <a:r>
              <a:rPr lang="de-DE" sz="2400" dirty="0" err="1">
                <a:solidFill>
                  <a:srgbClr val="0000FF"/>
                </a:solidFill>
                <a:latin typeface="+mn-lt"/>
              </a:rPr>
              <a:t>Coolant</a:t>
            </a:r>
            <a:r>
              <a:rPr lang="de-DE" sz="2400" dirty="0">
                <a:solidFill>
                  <a:srgbClr val="0000FF"/>
                </a:solidFill>
                <a:latin typeface="+mn-lt"/>
              </a:rPr>
              <a:t> Pump</a:t>
            </a:r>
          </a:p>
          <a:p>
            <a:pPr>
              <a:defRPr/>
            </a:pPr>
            <a:r>
              <a:rPr lang="de-DE" sz="2400" b="0" dirty="0" err="1">
                <a:latin typeface="+mn-lt"/>
              </a:rPr>
              <a:t>Example</a:t>
            </a:r>
            <a:r>
              <a:rPr lang="de-DE" sz="2400" b="0" dirty="0">
                <a:latin typeface="+mn-lt"/>
              </a:rPr>
              <a:t>: </a:t>
            </a:r>
            <a:r>
              <a:rPr lang="de-DE" sz="2400" b="0" dirty="0" err="1">
                <a:latin typeface="+mn-lt"/>
              </a:rPr>
              <a:t>Hydraulic</a:t>
            </a:r>
            <a:r>
              <a:rPr lang="de-DE" sz="2400" b="0" dirty="0">
                <a:latin typeface="+mn-lt"/>
              </a:rPr>
              <a:t> Forces </a:t>
            </a:r>
            <a:r>
              <a:rPr lang="de-DE" sz="2400" b="0" dirty="0" err="1">
                <a:latin typeface="+mn-lt"/>
              </a:rPr>
              <a:t>for</a:t>
            </a:r>
            <a:r>
              <a:rPr lang="de-DE" sz="2400" b="0" dirty="0">
                <a:latin typeface="+mn-lt"/>
              </a:rPr>
              <a:t> an </a:t>
            </a:r>
            <a:r>
              <a:rPr lang="de-DE" sz="2400" b="0" dirty="0" err="1">
                <a:latin typeface="+mn-lt"/>
              </a:rPr>
              <a:t>Impeller</a:t>
            </a:r>
            <a:r>
              <a:rPr lang="de-DE" sz="2400" b="0" dirty="0">
                <a:latin typeface="+mn-lt"/>
              </a:rPr>
              <a:t> with n = 4 blades</a:t>
            </a:r>
          </a:p>
        </p:txBody>
      </p:sp>
      <p:sp>
        <p:nvSpPr>
          <p:cNvPr id="54278" name="Textfeld 4">
            <a:extLst>
              <a:ext uri="{FF2B5EF4-FFF2-40B4-BE49-F238E27FC236}">
                <a16:creationId xmlns:a16="http://schemas.microsoft.com/office/drawing/2014/main" id="{1A1AB11F-6A09-EA02-65E1-4269B4B13867}"/>
              </a:ext>
            </a:extLst>
          </p:cNvPr>
          <p:cNvSpPr txBox="1">
            <a:spLocks noChangeArrowheads="1"/>
          </p:cNvSpPr>
          <p:nvPr/>
        </p:nvSpPr>
        <p:spPr bwMode="auto">
          <a:xfrm>
            <a:off x="3459163" y="1509714"/>
            <a:ext cx="60055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Verdana" panose="020B0604030504040204" pitchFamily="34" charset="0"/>
              </a:defRPr>
            </a:lvl1pPr>
            <a:lvl2pPr marL="742950" indent="-285750">
              <a:defRPr b="1">
                <a:solidFill>
                  <a:schemeClr val="tx1"/>
                </a:solidFill>
                <a:latin typeface="Verdana" panose="020B0604030504040204" pitchFamily="34" charset="0"/>
              </a:defRPr>
            </a:lvl2pPr>
            <a:lvl3pPr marL="1143000" indent="-228600">
              <a:defRPr b="1">
                <a:solidFill>
                  <a:schemeClr val="tx1"/>
                </a:solidFill>
                <a:latin typeface="Verdana" panose="020B0604030504040204" pitchFamily="34" charset="0"/>
              </a:defRPr>
            </a:lvl3pPr>
            <a:lvl4pPr marL="1600200" indent="-228600">
              <a:defRPr b="1">
                <a:solidFill>
                  <a:schemeClr val="tx1"/>
                </a:solidFill>
                <a:latin typeface="Verdana" panose="020B0604030504040204" pitchFamily="34" charset="0"/>
              </a:defRPr>
            </a:lvl4pPr>
            <a:lvl5pPr marL="2057400" indent="-228600">
              <a:defRPr b="1">
                <a:solidFill>
                  <a:schemeClr val="tx1"/>
                </a:solidFill>
                <a:latin typeface="Verdana" panose="020B060403050404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defRPr>
            </a:lvl9pPr>
          </a:lstStyle>
          <a:p>
            <a:endParaRPr lang="de-DE" altLang="de-DE"/>
          </a:p>
        </p:txBody>
      </p:sp>
      <p:sp>
        <p:nvSpPr>
          <p:cNvPr id="9" name="Rechteck 8">
            <a:extLst>
              <a:ext uri="{FF2B5EF4-FFF2-40B4-BE49-F238E27FC236}">
                <a16:creationId xmlns:a16="http://schemas.microsoft.com/office/drawing/2014/main" id="{89C81CF9-26AB-C1C6-B154-A4E309C4146C}"/>
              </a:ext>
            </a:extLst>
          </p:cNvPr>
          <p:cNvSpPr/>
          <p:nvPr/>
        </p:nvSpPr>
        <p:spPr>
          <a:xfrm>
            <a:off x="3560763" y="5842000"/>
            <a:ext cx="5986462" cy="400050"/>
          </a:xfrm>
          <a:prstGeom prst="rect">
            <a:avLst/>
          </a:prstGeom>
          <a:solidFill>
            <a:schemeClr val="bg1"/>
          </a:solidFill>
        </p:spPr>
        <p:txBody>
          <a:bodyPr>
            <a:spAutoFit/>
          </a:bodyPr>
          <a:lstStyle/>
          <a:p>
            <a:pPr>
              <a:defRPr/>
            </a:pPr>
            <a:r>
              <a:rPr lang="de-DE" sz="2000" b="0" dirty="0">
                <a:latin typeface="+mn-lt"/>
              </a:rPr>
              <a:t>  </a:t>
            </a:r>
            <a:r>
              <a:rPr lang="de-DE" sz="2000" b="0" dirty="0" err="1">
                <a:latin typeface="+mn-lt"/>
              </a:rPr>
              <a:t>Rotational</a:t>
            </a:r>
            <a:r>
              <a:rPr lang="de-DE" sz="2000" b="0" dirty="0">
                <a:latin typeface="+mn-lt"/>
              </a:rPr>
              <a:t> </a:t>
            </a:r>
            <a:r>
              <a:rPr lang="de-DE" sz="2000" b="0" dirty="0" err="1">
                <a:latin typeface="+mn-lt"/>
              </a:rPr>
              <a:t>frequency</a:t>
            </a:r>
            <a:r>
              <a:rPr lang="de-DE" sz="2000" b="0" dirty="0">
                <a:latin typeface="+mn-lt"/>
              </a:rPr>
              <a:t> </a:t>
            </a:r>
            <a:r>
              <a:rPr lang="de-DE" sz="2000" b="0" dirty="0" err="1">
                <a:latin typeface="+mn-lt"/>
              </a:rPr>
              <a:t>of</a:t>
            </a:r>
            <a:r>
              <a:rPr lang="de-DE" sz="2000" b="0" dirty="0">
                <a:latin typeface="+mn-lt"/>
              </a:rPr>
              <a:t> </a:t>
            </a:r>
            <a:r>
              <a:rPr lang="de-DE" sz="2000" b="0" dirty="0" err="1">
                <a:latin typeface="+mn-lt"/>
              </a:rPr>
              <a:t>the</a:t>
            </a:r>
            <a:r>
              <a:rPr lang="de-DE" sz="2000" b="0" dirty="0">
                <a:latin typeface="+mn-lt"/>
              </a:rPr>
              <a:t> Pump </a:t>
            </a:r>
            <a:r>
              <a:rPr lang="de-DE" sz="2000" b="0" dirty="0" err="1">
                <a:latin typeface="+mn-lt"/>
              </a:rPr>
              <a:t>f</a:t>
            </a:r>
            <a:r>
              <a:rPr lang="de-DE" sz="2000" b="0" baseline="-25000" dirty="0" err="1">
                <a:latin typeface="+mn-lt"/>
              </a:rPr>
              <a:t>rot</a:t>
            </a:r>
            <a:r>
              <a:rPr lang="de-DE" sz="2000" b="0" dirty="0">
                <a:latin typeface="+mn-lt"/>
              </a:rPr>
              <a:t> = </a:t>
            </a:r>
            <a:r>
              <a:rPr lang="el-GR" sz="2000" b="0" dirty="0">
                <a:latin typeface="Arial" panose="020B0604020202020204" pitchFamily="34" charset="0"/>
                <a:cs typeface="Arial" panose="020B0604020202020204" pitchFamily="34" charset="0"/>
              </a:rPr>
              <a:t>Ω</a:t>
            </a:r>
            <a:r>
              <a:rPr lang="de-DE" sz="2000" b="0" dirty="0">
                <a:latin typeface="Arial" panose="020B0604020202020204" pitchFamily="34" charset="0"/>
                <a:cs typeface="Arial" panose="020B0604020202020204" pitchFamily="34" charset="0"/>
              </a:rPr>
              <a:t>/ 2</a:t>
            </a:r>
            <a:r>
              <a:rPr lang="el-GR" sz="2000" b="0" dirty="0">
                <a:latin typeface="Arial" panose="020B0604020202020204" pitchFamily="34" charset="0"/>
                <a:cs typeface="Arial" panose="020B0604020202020204" pitchFamily="34" charset="0"/>
              </a:rPr>
              <a:t>π</a:t>
            </a:r>
            <a:endParaRPr lang="de-DE" sz="2000" b="0" dirty="0">
              <a:latin typeface="+mn-lt"/>
            </a:endParaRPr>
          </a:p>
        </p:txBody>
      </p:sp>
      <p:sp>
        <p:nvSpPr>
          <p:cNvPr id="12" name="Rechteck 11">
            <a:extLst>
              <a:ext uri="{FF2B5EF4-FFF2-40B4-BE49-F238E27FC236}">
                <a16:creationId xmlns:a16="http://schemas.microsoft.com/office/drawing/2014/main" id="{480ECAEA-E973-89AA-5AC0-3815E0C52042}"/>
              </a:ext>
            </a:extLst>
          </p:cNvPr>
          <p:cNvSpPr/>
          <p:nvPr/>
        </p:nvSpPr>
        <p:spPr>
          <a:xfrm rot="16200000">
            <a:off x="1473200" y="3629025"/>
            <a:ext cx="4000500" cy="400050"/>
          </a:xfrm>
          <a:prstGeom prst="rect">
            <a:avLst/>
          </a:prstGeom>
          <a:solidFill>
            <a:schemeClr val="bg1"/>
          </a:solidFill>
        </p:spPr>
        <p:txBody>
          <a:bodyPr>
            <a:spAutoFit/>
          </a:bodyPr>
          <a:lstStyle/>
          <a:p>
            <a:pPr>
              <a:defRPr/>
            </a:pPr>
            <a:r>
              <a:rPr lang="de-DE" sz="2000" b="0" dirty="0">
                <a:latin typeface="+mn-lt"/>
              </a:rPr>
              <a:t>               </a:t>
            </a:r>
            <a:r>
              <a:rPr lang="de-DE" sz="2000" b="0" dirty="0" err="1">
                <a:latin typeface="+mn-lt"/>
              </a:rPr>
              <a:t>Frequency</a:t>
            </a:r>
            <a:r>
              <a:rPr lang="de-DE" sz="2000" b="0" dirty="0">
                <a:latin typeface="+mn-lt"/>
              </a:rPr>
              <a:t>  f in Hz</a:t>
            </a:r>
          </a:p>
        </p:txBody>
      </p:sp>
      <p:sp>
        <p:nvSpPr>
          <p:cNvPr id="54281" name="Textfeld 10">
            <a:extLst>
              <a:ext uri="{FF2B5EF4-FFF2-40B4-BE49-F238E27FC236}">
                <a16:creationId xmlns:a16="http://schemas.microsoft.com/office/drawing/2014/main" id="{C3BE9535-6CC6-137D-C681-463CEA082910}"/>
              </a:ext>
            </a:extLst>
          </p:cNvPr>
          <p:cNvSpPr txBox="1">
            <a:spLocks noChangeArrowheads="1"/>
          </p:cNvSpPr>
          <p:nvPr/>
        </p:nvSpPr>
        <p:spPr bwMode="auto">
          <a:xfrm rot="16200000">
            <a:off x="1262063" y="3244851"/>
            <a:ext cx="372427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Verdana" panose="020B0604030504040204" pitchFamily="34" charset="0"/>
              </a:defRPr>
            </a:lvl1pPr>
            <a:lvl2pPr marL="742950" indent="-285750">
              <a:defRPr b="1">
                <a:solidFill>
                  <a:schemeClr val="tx1"/>
                </a:solidFill>
                <a:latin typeface="Verdana" panose="020B0604030504040204" pitchFamily="34" charset="0"/>
              </a:defRPr>
            </a:lvl2pPr>
            <a:lvl3pPr marL="1143000" indent="-228600">
              <a:defRPr b="1">
                <a:solidFill>
                  <a:schemeClr val="tx1"/>
                </a:solidFill>
                <a:latin typeface="Verdana" panose="020B0604030504040204" pitchFamily="34" charset="0"/>
              </a:defRPr>
            </a:lvl3pPr>
            <a:lvl4pPr marL="1600200" indent="-228600">
              <a:defRPr b="1">
                <a:solidFill>
                  <a:schemeClr val="tx1"/>
                </a:solidFill>
                <a:latin typeface="Verdana" panose="020B0604030504040204" pitchFamily="34" charset="0"/>
              </a:defRPr>
            </a:lvl4pPr>
            <a:lvl5pPr marL="2057400" indent="-228600">
              <a:defRPr b="1">
                <a:solidFill>
                  <a:schemeClr val="tx1"/>
                </a:solidFill>
                <a:latin typeface="Verdana" panose="020B060403050404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defRPr>
            </a:lvl9pPr>
          </a:lstStyle>
          <a:p>
            <a:endParaRPr lang="de-DE" altLang="de-DE"/>
          </a:p>
        </p:txBody>
      </p:sp>
      <p:sp>
        <p:nvSpPr>
          <p:cNvPr id="2" name="Textfeld 1">
            <a:extLst>
              <a:ext uri="{FF2B5EF4-FFF2-40B4-BE49-F238E27FC236}">
                <a16:creationId xmlns:a16="http://schemas.microsoft.com/office/drawing/2014/main" id="{1860B7E2-031A-FFA0-B02A-B1818A6C5E31}"/>
              </a:ext>
            </a:extLst>
          </p:cNvPr>
          <p:cNvSpPr txBox="1"/>
          <p:nvPr/>
        </p:nvSpPr>
        <p:spPr>
          <a:xfrm>
            <a:off x="8956675" y="2701926"/>
            <a:ext cx="1811338" cy="3540125"/>
          </a:xfrm>
          <a:prstGeom prst="rect">
            <a:avLst/>
          </a:prstGeom>
          <a:noFill/>
        </p:spPr>
        <p:txBody>
          <a:bodyPr>
            <a:spAutoFit/>
          </a:bodyPr>
          <a:lstStyle/>
          <a:p>
            <a:pPr>
              <a:defRPr/>
            </a:pPr>
            <a:r>
              <a:rPr lang="de-DE" sz="1600" b="0" dirty="0">
                <a:solidFill>
                  <a:srgbClr val="FF0000"/>
                </a:solidFill>
                <a:latin typeface="+mn-lt"/>
              </a:rPr>
              <a:t>2x </a:t>
            </a:r>
            <a:r>
              <a:rPr lang="de-DE" sz="1600" b="0" dirty="0" err="1">
                <a:solidFill>
                  <a:srgbClr val="FF0000"/>
                </a:solidFill>
                <a:latin typeface="+mn-lt"/>
              </a:rPr>
              <a:t>vane</a:t>
            </a:r>
            <a:r>
              <a:rPr lang="de-DE" sz="1600" b="0" dirty="0">
                <a:solidFill>
                  <a:srgbClr val="FF0000"/>
                </a:solidFill>
                <a:latin typeface="+mn-lt"/>
              </a:rPr>
              <a:t> </a:t>
            </a:r>
            <a:r>
              <a:rPr lang="de-DE" sz="1600" b="0" dirty="0" err="1">
                <a:solidFill>
                  <a:srgbClr val="FF0000"/>
                </a:solidFill>
                <a:latin typeface="+mn-lt"/>
              </a:rPr>
              <a:t>passing</a:t>
            </a:r>
            <a:r>
              <a:rPr lang="de-DE" sz="1600" b="0" dirty="0">
                <a:solidFill>
                  <a:srgbClr val="FF0000"/>
                </a:solidFill>
                <a:latin typeface="+mn-lt"/>
              </a:rPr>
              <a:t> </a:t>
            </a:r>
          </a:p>
          <a:p>
            <a:pPr>
              <a:defRPr/>
            </a:pPr>
            <a:r>
              <a:rPr lang="de-DE" sz="1600" b="0" dirty="0" err="1">
                <a:solidFill>
                  <a:srgbClr val="FF0000"/>
                </a:solidFill>
                <a:latin typeface="+mn-lt"/>
              </a:rPr>
              <a:t>frequency</a:t>
            </a:r>
            <a:endParaRPr lang="de-DE" sz="1600" b="0" dirty="0">
              <a:solidFill>
                <a:srgbClr val="FF0000"/>
              </a:solidFill>
              <a:latin typeface="+mn-lt"/>
            </a:endParaRPr>
          </a:p>
          <a:p>
            <a:pPr>
              <a:defRPr/>
            </a:pPr>
            <a:endParaRPr lang="de-DE" sz="1600" b="0" dirty="0">
              <a:latin typeface="+mn-lt"/>
            </a:endParaRPr>
          </a:p>
          <a:p>
            <a:pPr>
              <a:defRPr/>
            </a:pPr>
            <a:endParaRPr lang="de-DE" sz="1600" b="0" dirty="0">
              <a:latin typeface="+mn-lt"/>
            </a:endParaRPr>
          </a:p>
          <a:p>
            <a:pPr>
              <a:defRPr/>
            </a:pPr>
            <a:endParaRPr lang="de-DE" sz="1600" b="0" dirty="0">
              <a:latin typeface="+mn-lt"/>
            </a:endParaRPr>
          </a:p>
          <a:p>
            <a:pPr>
              <a:defRPr/>
            </a:pPr>
            <a:r>
              <a:rPr lang="de-DE" sz="1600" b="0" dirty="0">
                <a:solidFill>
                  <a:srgbClr val="FF0000"/>
                </a:solidFill>
                <a:latin typeface="+mn-lt"/>
              </a:rPr>
              <a:t>1x </a:t>
            </a:r>
            <a:r>
              <a:rPr lang="de-DE" sz="1600" b="0" dirty="0" err="1">
                <a:solidFill>
                  <a:srgbClr val="FF0000"/>
                </a:solidFill>
                <a:latin typeface="+mn-lt"/>
              </a:rPr>
              <a:t>vane</a:t>
            </a:r>
            <a:r>
              <a:rPr lang="de-DE" sz="1600" b="0" dirty="0">
                <a:solidFill>
                  <a:srgbClr val="FF0000"/>
                </a:solidFill>
                <a:latin typeface="+mn-lt"/>
              </a:rPr>
              <a:t> </a:t>
            </a:r>
            <a:r>
              <a:rPr lang="de-DE" sz="1600" b="0" dirty="0" err="1">
                <a:solidFill>
                  <a:srgbClr val="FF0000"/>
                </a:solidFill>
                <a:latin typeface="+mn-lt"/>
              </a:rPr>
              <a:t>passing</a:t>
            </a:r>
            <a:r>
              <a:rPr lang="de-DE" sz="1600" b="0" dirty="0">
                <a:solidFill>
                  <a:srgbClr val="FF0000"/>
                </a:solidFill>
                <a:latin typeface="+mn-lt"/>
              </a:rPr>
              <a:t> </a:t>
            </a:r>
          </a:p>
          <a:p>
            <a:pPr>
              <a:defRPr/>
            </a:pPr>
            <a:r>
              <a:rPr lang="de-DE" sz="1600" b="0" dirty="0" err="1">
                <a:solidFill>
                  <a:srgbClr val="FF0000"/>
                </a:solidFill>
                <a:latin typeface="+mn-lt"/>
              </a:rPr>
              <a:t>frequency</a:t>
            </a:r>
            <a:r>
              <a:rPr lang="de-DE" sz="1600" b="0" dirty="0">
                <a:solidFill>
                  <a:srgbClr val="FF0000"/>
                </a:solidFill>
                <a:latin typeface="+mn-lt"/>
              </a:rPr>
              <a:t> (n=4)</a:t>
            </a:r>
          </a:p>
          <a:p>
            <a:pPr>
              <a:defRPr/>
            </a:pPr>
            <a:endParaRPr lang="de-DE" sz="1600" b="0" dirty="0">
              <a:latin typeface="+mn-lt"/>
            </a:endParaRPr>
          </a:p>
          <a:p>
            <a:pPr>
              <a:defRPr/>
            </a:pPr>
            <a:endParaRPr lang="de-DE" sz="1600" b="0" dirty="0">
              <a:latin typeface="+mn-lt"/>
            </a:endParaRPr>
          </a:p>
          <a:p>
            <a:pPr>
              <a:defRPr/>
            </a:pPr>
            <a:r>
              <a:rPr lang="de-DE" sz="1600" b="0" dirty="0" err="1">
                <a:solidFill>
                  <a:srgbClr val="FF0000"/>
                </a:solidFill>
                <a:latin typeface="+mn-lt"/>
              </a:rPr>
              <a:t>Unbalance</a:t>
            </a:r>
            <a:endParaRPr lang="de-DE" sz="1600" b="0" dirty="0">
              <a:solidFill>
                <a:srgbClr val="FF0000"/>
              </a:solidFill>
              <a:latin typeface="+mn-lt"/>
            </a:endParaRPr>
          </a:p>
          <a:p>
            <a:pPr>
              <a:defRPr/>
            </a:pPr>
            <a:r>
              <a:rPr lang="de-DE" sz="1600" b="0" dirty="0" err="1">
                <a:solidFill>
                  <a:srgbClr val="FF0000"/>
                </a:solidFill>
                <a:latin typeface="+mn-lt"/>
              </a:rPr>
              <a:t>frequency</a:t>
            </a:r>
            <a:endParaRPr lang="de-DE" sz="1600" b="0" dirty="0">
              <a:solidFill>
                <a:srgbClr val="FF0000"/>
              </a:solidFill>
              <a:latin typeface="+mn-lt"/>
            </a:endParaRPr>
          </a:p>
          <a:p>
            <a:pPr>
              <a:defRPr/>
            </a:pPr>
            <a:endParaRPr lang="de-DE" sz="1600" b="0" dirty="0">
              <a:latin typeface="+mn-lt"/>
            </a:endParaRPr>
          </a:p>
          <a:p>
            <a:pPr>
              <a:defRPr/>
            </a:pPr>
            <a:endParaRPr lang="de-DE" sz="1600" b="0" dirty="0">
              <a:latin typeface="+mn-lt"/>
            </a:endParaRPr>
          </a:p>
          <a:p>
            <a:pPr>
              <a:defRPr/>
            </a:pPr>
            <a:endParaRPr lang="de-DE" sz="1600" b="0" dirty="0">
              <a:latin typeface="+mn-lt"/>
            </a:endParaRPr>
          </a:p>
        </p:txBody>
      </p:sp>
      <p:sp>
        <p:nvSpPr>
          <p:cNvPr id="3" name="Stern mit 5 Zacken 2">
            <a:extLst>
              <a:ext uri="{FF2B5EF4-FFF2-40B4-BE49-F238E27FC236}">
                <a16:creationId xmlns:a16="http://schemas.microsoft.com/office/drawing/2014/main" id="{2D02BCB4-04AE-F343-54FA-87B299022D01}"/>
              </a:ext>
            </a:extLst>
          </p:cNvPr>
          <p:cNvSpPr/>
          <p:nvPr/>
        </p:nvSpPr>
        <p:spPr>
          <a:xfrm>
            <a:off x="6846889" y="3297239"/>
            <a:ext cx="307975" cy="27622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 name="Stern mit 5 Zacken 3">
            <a:extLst>
              <a:ext uri="{FF2B5EF4-FFF2-40B4-BE49-F238E27FC236}">
                <a16:creationId xmlns:a16="http://schemas.microsoft.com/office/drawing/2014/main" id="{108B8C5F-9307-4F84-F229-7ECC999596F9}"/>
              </a:ext>
            </a:extLst>
          </p:cNvPr>
          <p:cNvSpPr/>
          <p:nvPr/>
        </p:nvSpPr>
        <p:spPr>
          <a:xfrm>
            <a:off x="6529388" y="4524376"/>
            <a:ext cx="317500" cy="30797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5" name="Textfeld 4">
            <a:extLst>
              <a:ext uri="{FF2B5EF4-FFF2-40B4-BE49-F238E27FC236}">
                <a16:creationId xmlns:a16="http://schemas.microsoft.com/office/drawing/2014/main" id="{B1089EA1-FB5E-6E8E-7ABC-FA2DA0A0D0E5}"/>
              </a:ext>
            </a:extLst>
          </p:cNvPr>
          <p:cNvSpPr txBox="1"/>
          <p:nvPr/>
        </p:nvSpPr>
        <p:spPr>
          <a:xfrm>
            <a:off x="3813175" y="3695701"/>
            <a:ext cx="1377950" cy="923925"/>
          </a:xfrm>
          <a:prstGeom prst="rect">
            <a:avLst/>
          </a:prstGeom>
          <a:noFill/>
        </p:spPr>
        <p:txBody>
          <a:bodyPr wrap="none">
            <a:spAutoFit/>
          </a:bodyPr>
          <a:lstStyle/>
          <a:p>
            <a:pPr>
              <a:defRPr/>
            </a:pPr>
            <a:r>
              <a:rPr lang="de-DE" b="0" dirty="0">
                <a:solidFill>
                  <a:srgbClr val="0000FF"/>
                </a:solidFill>
                <a:latin typeface="+mn-lt"/>
              </a:rPr>
              <a:t>Natural </a:t>
            </a:r>
          </a:p>
          <a:p>
            <a:pPr>
              <a:defRPr/>
            </a:pPr>
            <a:r>
              <a:rPr lang="de-DE" b="0" dirty="0" err="1">
                <a:solidFill>
                  <a:srgbClr val="0000FF"/>
                </a:solidFill>
                <a:latin typeface="+mn-lt"/>
              </a:rPr>
              <a:t>frequencies</a:t>
            </a:r>
            <a:endParaRPr lang="de-DE" b="0" dirty="0">
              <a:solidFill>
                <a:srgbClr val="0000FF"/>
              </a:solidFill>
              <a:latin typeface="+mn-lt"/>
            </a:endParaRPr>
          </a:p>
          <a:p>
            <a:pPr>
              <a:defRPr/>
            </a:pPr>
            <a:r>
              <a:rPr lang="de-DE" b="0" dirty="0" err="1">
                <a:solidFill>
                  <a:srgbClr val="0000FF"/>
                </a:solidFill>
                <a:latin typeface="+mn-lt"/>
              </a:rPr>
              <a:t>of</a:t>
            </a:r>
            <a:r>
              <a:rPr lang="de-DE" b="0">
                <a:solidFill>
                  <a:srgbClr val="0000FF"/>
                </a:solidFill>
                <a:latin typeface="+mn-lt"/>
              </a:rPr>
              <a:t> a pump</a:t>
            </a:r>
            <a:endParaRPr lang="de-DE" b="0" dirty="0">
              <a:solidFill>
                <a:srgbClr val="0000FF"/>
              </a:solidFill>
              <a:latin typeface="+mn-lt"/>
            </a:endParaRPr>
          </a:p>
        </p:txBody>
      </p:sp>
      <p:cxnSp>
        <p:nvCxnSpPr>
          <p:cNvPr id="11" name="Gerader Verbinder 10">
            <a:extLst>
              <a:ext uri="{FF2B5EF4-FFF2-40B4-BE49-F238E27FC236}">
                <a16:creationId xmlns:a16="http://schemas.microsoft.com/office/drawing/2014/main" id="{7B927538-D677-4904-7949-8E70533F7933}"/>
              </a:ext>
            </a:extLst>
          </p:cNvPr>
          <p:cNvCxnSpPr/>
          <p:nvPr/>
        </p:nvCxnSpPr>
        <p:spPr>
          <a:xfrm flipH="1">
            <a:off x="5172075" y="3573464"/>
            <a:ext cx="712788" cy="38258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749C0DA8-2831-D2A7-152A-1505BAE0BB93}"/>
              </a:ext>
            </a:extLst>
          </p:cNvPr>
          <p:cNvCxnSpPr/>
          <p:nvPr/>
        </p:nvCxnSpPr>
        <p:spPr>
          <a:xfrm flipH="1" flipV="1">
            <a:off x="5191125" y="3946525"/>
            <a:ext cx="298450" cy="8064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23273571-BB33-5538-4AA5-90DC3D895200}"/>
              </a:ext>
            </a:extLst>
          </p:cNvPr>
          <p:cNvSpPr txBox="1"/>
          <p:nvPr/>
        </p:nvSpPr>
        <p:spPr>
          <a:xfrm>
            <a:off x="6061076" y="2952750"/>
            <a:ext cx="2868613" cy="338138"/>
          </a:xfrm>
          <a:prstGeom prst="rect">
            <a:avLst/>
          </a:prstGeom>
          <a:noFill/>
        </p:spPr>
        <p:txBody>
          <a:bodyPr>
            <a:spAutoFit/>
          </a:bodyPr>
          <a:lstStyle/>
          <a:p>
            <a:pPr>
              <a:defRPr/>
            </a:pPr>
            <a:r>
              <a:rPr lang="de-DE" sz="1600" b="0" dirty="0" err="1">
                <a:solidFill>
                  <a:srgbClr val="FF0000"/>
                </a:solidFill>
                <a:latin typeface="+mn-lt"/>
              </a:rPr>
              <a:t>Resonance</a:t>
            </a:r>
            <a:endParaRPr lang="de-DE" sz="1600" b="0" dirty="0">
              <a:solidFill>
                <a:srgbClr val="FF0000"/>
              </a:solidFill>
              <a:latin typeface="+mn-lt"/>
            </a:endParaRPr>
          </a:p>
        </p:txBody>
      </p:sp>
      <p:sp>
        <p:nvSpPr>
          <p:cNvPr id="16" name="Textfeld 15">
            <a:extLst>
              <a:ext uri="{FF2B5EF4-FFF2-40B4-BE49-F238E27FC236}">
                <a16:creationId xmlns:a16="http://schemas.microsoft.com/office/drawing/2014/main" id="{38F10F2A-8572-125C-7226-8B65DF1280E7}"/>
              </a:ext>
            </a:extLst>
          </p:cNvPr>
          <p:cNvSpPr txBox="1"/>
          <p:nvPr/>
        </p:nvSpPr>
        <p:spPr>
          <a:xfrm>
            <a:off x="4684714" y="3238500"/>
            <a:ext cx="333375" cy="369888"/>
          </a:xfrm>
          <a:prstGeom prst="rect">
            <a:avLst/>
          </a:prstGeom>
          <a:noFill/>
        </p:spPr>
        <p:txBody>
          <a:bodyPr wrap="none">
            <a:spAutoFit/>
          </a:bodyPr>
          <a:lstStyle/>
          <a:p>
            <a:pPr>
              <a:defRPr/>
            </a:pPr>
            <a:r>
              <a:rPr lang="de-DE" b="0" dirty="0">
                <a:solidFill>
                  <a:srgbClr val="0000FF"/>
                </a:solidFill>
                <a:latin typeface="+mn-lt"/>
              </a:rPr>
              <a:t>f</a:t>
            </a:r>
            <a:r>
              <a:rPr lang="de-DE" b="0" baseline="-25000" dirty="0">
                <a:solidFill>
                  <a:srgbClr val="0000FF"/>
                </a:solidFill>
                <a:latin typeface="+mn-lt"/>
              </a:rPr>
              <a:t>2</a:t>
            </a:r>
            <a:endParaRPr lang="de-DE" b="0" dirty="0">
              <a:solidFill>
                <a:srgbClr val="0000FF"/>
              </a:solidFill>
              <a:latin typeface="+mn-lt"/>
            </a:endParaRPr>
          </a:p>
        </p:txBody>
      </p:sp>
      <p:sp>
        <p:nvSpPr>
          <p:cNvPr id="17" name="Textfeld 16">
            <a:extLst>
              <a:ext uri="{FF2B5EF4-FFF2-40B4-BE49-F238E27FC236}">
                <a16:creationId xmlns:a16="http://schemas.microsoft.com/office/drawing/2014/main" id="{675A2BE3-9484-82B6-C094-E6DC2EFD7D48}"/>
              </a:ext>
            </a:extLst>
          </p:cNvPr>
          <p:cNvSpPr txBox="1"/>
          <p:nvPr/>
        </p:nvSpPr>
        <p:spPr>
          <a:xfrm>
            <a:off x="5995988" y="4210051"/>
            <a:ext cx="1219200" cy="339725"/>
          </a:xfrm>
          <a:prstGeom prst="rect">
            <a:avLst/>
          </a:prstGeom>
          <a:noFill/>
        </p:spPr>
        <p:txBody>
          <a:bodyPr wrap="none">
            <a:spAutoFit/>
          </a:bodyPr>
          <a:lstStyle/>
          <a:p>
            <a:pPr>
              <a:defRPr/>
            </a:pPr>
            <a:r>
              <a:rPr lang="de-DE" sz="1600" b="0" dirty="0" err="1">
                <a:solidFill>
                  <a:srgbClr val="FF0000"/>
                </a:solidFill>
                <a:latin typeface="+mn-lt"/>
              </a:rPr>
              <a:t>Resonance</a:t>
            </a:r>
            <a:endParaRPr lang="de-DE" sz="1600" b="0" dirty="0">
              <a:solidFill>
                <a:srgbClr val="FF0000"/>
              </a:solidFill>
              <a:latin typeface="+mn-lt"/>
            </a:endParaRPr>
          </a:p>
        </p:txBody>
      </p:sp>
      <p:sp>
        <p:nvSpPr>
          <p:cNvPr id="18" name="Textfeld 17">
            <a:extLst>
              <a:ext uri="{FF2B5EF4-FFF2-40B4-BE49-F238E27FC236}">
                <a16:creationId xmlns:a16="http://schemas.microsoft.com/office/drawing/2014/main" id="{DACCE91C-E095-3424-7D86-2AFB33C4110D}"/>
              </a:ext>
            </a:extLst>
          </p:cNvPr>
          <p:cNvSpPr txBox="1"/>
          <p:nvPr/>
        </p:nvSpPr>
        <p:spPr>
          <a:xfrm>
            <a:off x="8956676" y="1566863"/>
            <a:ext cx="1389063" cy="646112"/>
          </a:xfrm>
          <a:prstGeom prst="rect">
            <a:avLst/>
          </a:prstGeom>
          <a:noFill/>
        </p:spPr>
        <p:txBody>
          <a:bodyPr>
            <a:spAutoFit/>
          </a:bodyPr>
          <a:lstStyle/>
          <a:p>
            <a:pPr>
              <a:defRPr/>
            </a:pPr>
            <a:r>
              <a:rPr lang="de-DE" b="0" dirty="0" err="1">
                <a:solidFill>
                  <a:srgbClr val="FF0000"/>
                </a:solidFill>
                <a:latin typeface="+mn-lt"/>
              </a:rPr>
              <a:t>Excitation</a:t>
            </a:r>
            <a:endParaRPr lang="de-DE" b="0" dirty="0">
              <a:solidFill>
                <a:srgbClr val="FF0000"/>
              </a:solidFill>
              <a:latin typeface="+mn-lt"/>
            </a:endParaRPr>
          </a:p>
          <a:p>
            <a:pPr>
              <a:defRPr/>
            </a:pPr>
            <a:r>
              <a:rPr lang="de-DE" b="0" dirty="0" err="1">
                <a:solidFill>
                  <a:srgbClr val="FF0000"/>
                </a:solidFill>
                <a:latin typeface="+mn-lt"/>
              </a:rPr>
              <a:t>lines</a:t>
            </a:r>
            <a:r>
              <a:rPr lang="de-DE" b="0" dirty="0">
                <a:solidFill>
                  <a:srgbClr val="FF0000"/>
                </a:solidFill>
                <a:latin typeface="+mn-lt"/>
              </a:rPr>
              <a:t> </a:t>
            </a:r>
          </a:p>
        </p:txBody>
      </p:sp>
      <p:sp>
        <p:nvSpPr>
          <p:cNvPr id="19" name="Textfeld 18">
            <a:extLst>
              <a:ext uri="{FF2B5EF4-FFF2-40B4-BE49-F238E27FC236}">
                <a16:creationId xmlns:a16="http://schemas.microsoft.com/office/drawing/2014/main" id="{44AFEABF-F7D2-966E-578D-9F9C4888B51A}"/>
              </a:ext>
            </a:extLst>
          </p:cNvPr>
          <p:cNvSpPr txBox="1"/>
          <p:nvPr/>
        </p:nvSpPr>
        <p:spPr>
          <a:xfrm>
            <a:off x="4776789" y="4835525"/>
            <a:ext cx="333375" cy="368300"/>
          </a:xfrm>
          <a:prstGeom prst="rect">
            <a:avLst/>
          </a:prstGeom>
          <a:noFill/>
        </p:spPr>
        <p:txBody>
          <a:bodyPr wrap="none">
            <a:spAutoFit/>
          </a:bodyPr>
          <a:lstStyle/>
          <a:p>
            <a:pPr>
              <a:defRPr/>
            </a:pPr>
            <a:r>
              <a:rPr lang="de-DE" b="0" dirty="0">
                <a:solidFill>
                  <a:srgbClr val="0000FF"/>
                </a:solidFill>
                <a:latin typeface="+mn-lt"/>
              </a:rPr>
              <a:t>f</a:t>
            </a:r>
            <a:r>
              <a:rPr lang="de-DE" b="0" baseline="-25000" dirty="0">
                <a:solidFill>
                  <a:srgbClr val="0000FF"/>
                </a:solidFill>
                <a:latin typeface="+mn-lt"/>
              </a:rPr>
              <a:t>1</a:t>
            </a:r>
            <a:endParaRPr lang="de-DE" b="0" dirty="0">
              <a:solidFill>
                <a:srgbClr val="0000FF"/>
              </a:solidFill>
              <a:latin typeface="+mn-lt"/>
            </a:endParaRPr>
          </a:p>
        </p:txBody>
      </p:sp>
      <p:sp>
        <p:nvSpPr>
          <p:cNvPr id="8" name="Textfeld 7">
            <a:extLst>
              <a:ext uri="{FF2B5EF4-FFF2-40B4-BE49-F238E27FC236}">
                <a16:creationId xmlns:a16="http://schemas.microsoft.com/office/drawing/2014/main" id="{11035E37-62DF-FF51-815E-16B4330EC9D5}"/>
              </a:ext>
            </a:extLst>
          </p:cNvPr>
          <p:cNvSpPr txBox="1"/>
          <p:nvPr/>
        </p:nvSpPr>
        <p:spPr>
          <a:xfrm>
            <a:off x="3649663" y="1371601"/>
            <a:ext cx="2701925" cy="461665"/>
          </a:xfrm>
          <a:prstGeom prst="rect">
            <a:avLst/>
          </a:prstGeom>
          <a:noFill/>
        </p:spPr>
        <p:txBody>
          <a:bodyPr>
            <a:spAutoFit/>
          </a:bodyPr>
          <a:lstStyle/>
          <a:p>
            <a:pPr>
              <a:defRPr/>
            </a:pPr>
            <a:r>
              <a:rPr lang="de-DE" sz="2400" b="0" dirty="0">
                <a:solidFill>
                  <a:srgbClr val="0000FF"/>
                </a:solidFill>
                <a:latin typeface="+mn-lt"/>
              </a:rPr>
              <a:t>Campbell </a:t>
            </a:r>
            <a:r>
              <a:rPr lang="de-DE" sz="2400" b="0" dirty="0" err="1">
                <a:solidFill>
                  <a:srgbClr val="0000FF"/>
                </a:solidFill>
                <a:latin typeface="+mn-lt"/>
              </a:rPr>
              <a:t>diagram</a:t>
            </a:r>
            <a:endParaRPr lang="de-DE" sz="2400" b="0" dirty="0">
              <a:solidFill>
                <a:srgbClr val="0000FF"/>
              </a:solidFill>
              <a:latin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feld 8">
            <a:extLst>
              <a:ext uri="{FF2B5EF4-FFF2-40B4-BE49-F238E27FC236}">
                <a16:creationId xmlns:a16="http://schemas.microsoft.com/office/drawing/2014/main" id="{C4716664-1463-A9B9-AB11-FAD9F6ED686F}"/>
              </a:ext>
            </a:extLst>
          </p:cNvPr>
          <p:cNvSpPr txBox="1">
            <a:spLocks noChangeArrowheads="1"/>
          </p:cNvSpPr>
          <p:nvPr/>
        </p:nvSpPr>
        <p:spPr bwMode="auto">
          <a:xfrm>
            <a:off x="6038057" y="5885448"/>
            <a:ext cx="3848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FontTx/>
              <a:buNone/>
            </a:pPr>
            <a:r>
              <a:rPr lang="de-DE" altLang="de-DE" sz="1800" b="0" dirty="0" err="1">
                <a:solidFill>
                  <a:srgbClr val="32249C"/>
                </a:solidFill>
                <a:latin typeface="Verdana" panose="020B0604030504040204" pitchFamily="34" charset="0"/>
                <a:ea typeface="Verdana" panose="020B0604030504040204" pitchFamily="34" charset="0"/>
                <a:cs typeface="Arial" panose="020B0604020202020204" pitchFamily="34" charset="0"/>
              </a:rPr>
              <a:t>Increase</a:t>
            </a:r>
            <a:r>
              <a:rPr lang="de-DE" altLang="de-DE" sz="1800" b="0" dirty="0">
                <a:solidFill>
                  <a:srgbClr val="32249C"/>
                </a:solidFill>
                <a:latin typeface="Verdana" panose="020B0604030504040204" pitchFamily="34" charset="0"/>
                <a:ea typeface="Verdana" panose="020B0604030504040204" pitchFamily="34" charset="0"/>
                <a:cs typeface="Arial" panose="020B0604020202020204" pitchFamily="34" charset="0"/>
              </a:rPr>
              <a:t> </a:t>
            </a:r>
            <a:r>
              <a:rPr lang="de-DE" altLang="de-DE" sz="1800" b="0" dirty="0" err="1">
                <a:solidFill>
                  <a:srgbClr val="32249C"/>
                </a:solidFill>
                <a:latin typeface="Verdana" panose="020B0604030504040204" pitchFamily="34" charset="0"/>
                <a:ea typeface="Verdana" panose="020B0604030504040204" pitchFamily="34" charset="0"/>
                <a:cs typeface="Arial" panose="020B0604020202020204" pitchFamily="34" charset="0"/>
              </a:rPr>
              <a:t>of</a:t>
            </a:r>
            <a:r>
              <a:rPr lang="de-DE" altLang="de-DE" sz="1800" b="0" dirty="0">
                <a:solidFill>
                  <a:srgbClr val="32249C"/>
                </a:solidFill>
                <a:latin typeface="Verdana" panose="020B0604030504040204" pitchFamily="34" charset="0"/>
                <a:ea typeface="Verdana" panose="020B0604030504040204" pitchFamily="34" charset="0"/>
                <a:cs typeface="Arial" panose="020B0604020202020204" pitchFamily="34" charset="0"/>
              </a:rPr>
              <a:t>:</a:t>
            </a:r>
          </a:p>
          <a:p>
            <a:pPr eaLnBrk="1" hangingPunct="1">
              <a:spcBef>
                <a:spcPct val="0"/>
              </a:spcBef>
              <a:buFontTx/>
              <a:buNone/>
            </a:pPr>
            <a:r>
              <a:rPr lang="de-DE" altLang="de-DE" sz="1800" b="0" dirty="0" err="1">
                <a:solidFill>
                  <a:srgbClr val="32249C"/>
                </a:solidFill>
                <a:latin typeface="Verdana" panose="020B0604030504040204" pitchFamily="34" charset="0"/>
                <a:ea typeface="Verdana" panose="020B0604030504040204" pitchFamily="34" charset="0"/>
                <a:cs typeface="Arial" panose="020B0604020202020204" pitchFamily="34" charset="0"/>
              </a:rPr>
              <a:t>Effectiveness</a:t>
            </a:r>
            <a:r>
              <a:rPr lang="de-DE" altLang="de-DE" sz="1800" b="0" dirty="0">
                <a:solidFill>
                  <a:srgbClr val="32249C"/>
                </a:solidFill>
                <a:latin typeface="Verdana" panose="020B0604030504040204" pitchFamily="34" charset="0"/>
                <a:ea typeface="Verdana" panose="020B0604030504040204" pitchFamily="34" charset="0"/>
                <a:cs typeface="Arial" panose="020B0604020202020204" pitchFamily="34" charset="0"/>
              </a:rPr>
              <a:t>, </a:t>
            </a:r>
            <a:r>
              <a:rPr lang="de-DE" altLang="de-DE" sz="1800" b="0" dirty="0" err="1">
                <a:solidFill>
                  <a:srgbClr val="32249C"/>
                </a:solidFill>
                <a:latin typeface="Verdana" panose="020B0604030504040204" pitchFamily="34" charset="0"/>
                <a:ea typeface="Verdana" panose="020B0604030504040204" pitchFamily="34" charset="0"/>
                <a:cs typeface="Arial" panose="020B0604020202020204" pitchFamily="34" charset="0"/>
              </a:rPr>
              <a:t>Complexity</a:t>
            </a:r>
            <a:r>
              <a:rPr lang="de-DE" altLang="de-DE" sz="1800" b="0" dirty="0">
                <a:solidFill>
                  <a:srgbClr val="32249C"/>
                </a:solidFill>
                <a:latin typeface="Verdana" panose="020B0604030504040204" pitchFamily="34" charset="0"/>
                <a:ea typeface="Verdana" panose="020B0604030504040204" pitchFamily="34" charset="0"/>
                <a:cs typeface="Arial" panose="020B0604020202020204" pitchFamily="34" charset="0"/>
              </a:rPr>
              <a:t>, </a:t>
            </a:r>
          </a:p>
          <a:p>
            <a:pPr eaLnBrk="1" hangingPunct="1">
              <a:spcBef>
                <a:spcPct val="0"/>
              </a:spcBef>
              <a:buFontTx/>
              <a:buNone/>
            </a:pPr>
            <a:r>
              <a:rPr lang="de-DE" altLang="de-DE" sz="1800" b="0" dirty="0" err="1">
                <a:solidFill>
                  <a:srgbClr val="32249C"/>
                </a:solidFill>
                <a:latin typeface="Verdana" panose="020B0604030504040204" pitchFamily="34" charset="0"/>
                <a:ea typeface="Verdana" panose="020B0604030504040204" pitchFamily="34" charset="0"/>
                <a:cs typeface="Arial" panose="020B0604020202020204" pitchFamily="34" charset="0"/>
              </a:rPr>
              <a:t>more</a:t>
            </a:r>
            <a:r>
              <a:rPr lang="de-DE" altLang="de-DE" sz="1800" b="0" dirty="0">
                <a:solidFill>
                  <a:srgbClr val="32249C"/>
                </a:solidFill>
                <a:latin typeface="Verdana" panose="020B0604030504040204" pitchFamily="34" charset="0"/>
                <a:ea typeface="Verdana" panose="020B0604030504040204" pitchFamily="34" charset="0"/>
                <a:cs typeface="Arial" panose="020B0604020202020204" pitchFamily="34" charset="0"/>
              </a:rPr>
              <a:t> Solution </a:t>
            </a:r>
            <a:r>
              <a:rPr lang="de-DE" altLang="de-DE" sz="1800" b="0" dirty="0" err="1">
                <a:solidFill>
                  <a:srgbClr val="32249C"/>
                </a:solidFill>
                <a:latin typeface="Verdana" panose="020B0604030504040204" pitchFamily="34" charset="0"/>
                <a:ea typeface="Verdana" panose="020B0604030504040204" pitchFamily="34" charset="0"/>
                <a:cs typeface="Arial" panose="020B0604020202020204" pitchFamily="34" charset="0"/>
              </a:rPr>
              <a:t>Variants</a:t>
            </a:r>
            <a:endParaRPr lang="de-DE" altLang="de-DE" sz="1800" b="0" dirty="0">
              <a:solidFill>
                <a:srgbClr val="32249C"/>
              </a:solidFill>
              <a:latin typeface="Verdana" panose="020B0604030504040204" pitchFamily="34" charset="0"/>
              <a:ea typeface="Verdana" panose="020B0604030504040204" pitchFamily="34" charset="0"/>
              <a:cs typeface="Arial" panose="020B0604020202020204" pitchFamily="34" charset="0"/>
            </a:endParaRPr>
          </a:p>
        </p:txBody>
      </p:sp>
      <p:graphicFrame>
        <p:nvGraphicFramePr>
          <p:cNvPr id="5" name="Tabelle 4">
            <a:extLst>
              <a:ext uri="{FF2B5EF4-FFF2-40B4-BE49-F238E27FC236}">
                <a16:creationId xmlns:a16="http://schemas.microsoft.com/office/drawing/2014/main" id="{2715D758-B460-0562-DB2E-B58C0C35F257}"/>
              </a:ext>
            </a:extLst>
          </p:cNvPr>
          <p:cNvGraphicFramePr>
            <a:graphicFrameLocks noGrp="1"/>
          </p:cNvGraphicFramePr>
          <p:nvPr>
            <p:extLst>
              <p:ext uri="{D42A27DB-BD31-4B8C-83A1-F6EECF244321}">
                <p14:modId xmlns:p14="http://schemas.microsoft.com/office/powerpoint/2010/main" val="2228480837"/>
              </p:ext>
            </p:extLst>
          </p:nvPr>
        </p:nvGraphicFramePr>
        <p:xfrm>
          <a:off x="1978818" y="1292801"/>
          <a:ext cx="8234364" cy="4713126"/>
        </p:xfrm>
        <a:graphic>
          <a:graphicData uri="http://schemas.openxmlformats.org/drawingml/2006/table">
            <a:tbl>
              <a:tblPr>
                <a:tableStyleId>{5C22544A-7EE6-4342-B048-85BDC9FD1C3A}</a:tableStyleId>
              </a:tblPr>
              <a:tblGrid>
                <a:gridCol w="2725411">
                  <a:extLst>
                    <a:ext uri="{9D8B030D-6E8A-4147-A177-3AD203B41FA5}">
                      <a16:colId xmlns:a16="http://schemas.microsoft.com/office/drawing/2014/main" val="20000"/>
                    </a:ext>
                  </a:extLst>
                </a:gridCol>
                <a:gridCol w="1376064">
                  <a:extLst>
                    <a:ext uri="{9D8B030D-6E8A-4147-A177-3AD203B41FA5}">
                      <a16:colId xmlns:a16="http://schemas.microsoft.com/office/drawing/2014/main" val="20001"/>
                    </a:ext>
                  </a:extLst>
                </a:gridCol>
                <a:gridCol w="116843">
                  <a:extLst>
                    <a:ext uri="{9D8B030D-6E8A-4147-A177-3AD203B41FA5}">
                      <a16:colId xmlns:a16="http://schemas.microsoft.com/office/drawing/2014/main" val="20002"/>
                    </a:ext>
                  </a:extLst>
                </a:gridCol>
                <a:gridCol w="1188008">
                  <a:extLst>
                    <a:ext uri="{9D8B030D-6E8A-4147-A177-3AD203B41FA5}">
                      <a16:colId xmlns:a16="http://schemas.microsoft.com/office/drawing/2014/main" val="20003"/>
                    </a:ext>
                  </a:extLst>
                </a:gridCol>
                <a:gridCol w="1414019">
                  <a:extLst>
                    <a:ext uri="{9D8B030D-6E8A-4147-A177-3AD203B41FA5}">
                      <a16:colId xmlns:a16="http://schemas.microsoft.com/office/drawing/2014/main" val="20004"/>
                    </a:ext>
                  </a:extLst>
                </a:gridCol>
                <a:gridCol w="1414019">
                  <a:extLst>
                    <a:ext uri="{9D8B030D-6E8A-4147-A177-3AD203B41FA5}">
                      <a16:colId xmlns:a16="http://schemas.microsoft.com/office/drawing/2014/main" val="20005"/>
                    </a:ext>
                  </a:extLst>
                </a:gridCol>
              </a:tblGrid>
              <a:tr h="787522">
                <a:tc>
                  <a:txBody>
                    <a:bodyPr/>
                    <a:lstStyle/>
                    <a:p>
                      <a:pPr algn="ctr"/>
                      <a:endParaRPr lang="en-US" sz="1400" noProof="0" dirty="0"/>
                    </a:p>
                  </a:txBody>
                  <a:tcPr marL="91443" marR="91443" marT="45627" marB="45627" anchor="ctr">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bg1"/>
                    </a:solidFill>
                  </a:tcPr>
                </a:tc>
                <a:tc gridSpan="2">
                  <a:txBody>
                    <a:bodyPr/>
                    <a:lstStyle/>
                    <a:p>
                      <a:pPr algn="ctr"/>
                      <a:r>
                        <a:rPr lang="en-US" sz="1600" b="1" noProof="0" dirty="0">
                          <a:latin typeface="Verdana" panose="020B0604030504040204" pitchFamily="34" charset="0"/>
                          <a:ea typeface="Verdana" panose="020B0604030504040204" pitchFamily="34" charset="0"/>
                        </a:rPr>
                        <a:t>Without Energy</a:t>
                      </a:r>
                      <a:r>
                        <a:rPr lang="en-US" sz="1600" b="1" baseline="0" noProof="0" dirty="0">
                          <a:latin typeface="Verdana" panose="020B0604030504040204" pitchFamily="34" charset="0"/>
                          <a:ea typeface="Verdana" panose="020B0604030504040204" pitchFamily="34" charset="0"/>
                        </a:rPr>
                        <a:t> </a:t>
                      </a:r>
                      <a:r>
                        <a:rPr lang="en-US" sz="1600" b="1" noProof="0" dirty="0">
                          <a:latin typeface="Verdana" panose="020B0604030504040204" pitchFamily="34" charset="0"/>
                          <a:ea typeface="Verdana" panose="020B0604030504040204" pitchFamily="34" charset="0"/>
                        </a:rPr>
                        <a:t>Conversion</a:t>
                      </a:r>
                    </a:p>
                  </a:txBody>
                  <a:tcPr marL="91443" marR="91443" marT="45627" marB="45627" anchor="ct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600" b="1" noProof="0" dirty="0">
                        <a:solidFill>
                          <a:schemeClr val="tx1"/>
                        </a:solidFill>
                        <a:latin typeface="Verdana" panose="020B0604030504040204" pitchFamily="34" charset="0"/>
                        <a:ea typeface="Verdana" panose="020B0604030504040204" pitchFamily="34" charset="0"/>
                      </a:endParaRPr>
                    </a:p>
                  </a:txBody>
                  <a:tcPr marL="91448" marR="91448" marT="45723" marB="4572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US" sz="1600" b="1" noProof="0" dirty="0">
                          <a:solidFill>
                            <a:schemeClr val="tx1"/>
                          </a:solidFill>
                          <a:latin typeface="Verdana" panose="020B0604030504040204" pitchFamily="34" charset="0"/>
                          <a:ea typeface="Verdana" panose="020B0604030504040204" pitchFamily="34" charset="0"/>
                        </a:rPr>
                        <a:t>With Energy Conversion</a:t>
                      </a:r>
                    </a:p>
                  </a:txBody>
                  <a:tcPr marL="91443" marR="91443" marT="45627" marB="4562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e-DE" sz="1400"/>
                    </a:p>
                  </a:txBody>
                  <a:tcPr/>
                </a:tc>
                <a:tc hMerge="1">
                  <a:txBody>
                    <a:bodyPr/>
                    <a:lstStyle/>
                    <a:p>
                      <a:endParaRPr lang="de-DE" sz="1400" dirty="0"/>
                    </a:p>
                  </a:txBody>
                  <a:tcPr/>
                </a:tc>
                <a:extLst>
                  <a:ext uri="{0D108BD9-81ED-4DB2-BD59-A6C34878D82A}">
                    <a16:rowId xmlns:a16="http://schemas.microsoft.com/office/drawing/2014/main" val="10000"/>
                  </a:ext>
                </a:extLst>
              </a:tr>
              <a:tr h="508374">
                <a:tc>
                  <a:txBody>
                    <a:bodyPr/>
                    <a:lstStyle/>
                    <a:p>
                      <a:pPr algn="ctr"/>
                      <a:endParaRPr lang="en-US" sz="1800" noProof="0"/>
                    </a:p>
                  </a:txBody>
                  <a:tcPr marL="91443" marR="91443" marT="45627" marB="45627"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chemeClr val="bg1"/>
                    </a:solidFill>
                  </a:tcPr>
                </a:tc>
                <a:tc gridSpan="3">
                  <a:txBody>
                    <a:bodyPr/>
                    <a:lstStyle/>
                    <a:p>
                      <a:pPr algn="ctr"/>
                      <a:r>
                        <a:rPr lang="en-US" sz="1600" b="1" noProof="0" dirty="0">
                          <a:solidFill>
                            <a:schemeClr val="tx1"/>
                          </a:solidFill>
                          <a:latin typeface="Verdana" panose="020B0604030504040204" pitchFamily="34" charset="0"/>
                          <a:ea typeface="Verdana" panose="020B0604030504040204" pitchFamily="34" charset="0"/>
                        </a:rPr>
                        <a:t>Passive</a:t>
                      </a:r>
                    </a:p>
                  </a:txBody>
                  <a:tcPr marL="91443" marR="91443" marT="45627" marB="45627" anchor="ct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de-DE"/>
                    </a:p>
                  </a:txBody>
                  <a:tcPr/>
                </a:tc>
                <a:tc>
                  <a:txBody>
                    <a:bodyPr/>
                    <a:lstStyle/>
                    <a:p>
                      <a:pPr algn="ctr"/>
                      <a:r>
                        <a:rPr lang="en-US" sz="1600" b="1" noProof="0" dirty="0">
                          <a:solidFill>
                            <a:srgbClr val="FF0000"/>
                          </a:solidFill>
                          <a:latin typeface="Verdana" panose="020B0604030504040204" pitchFamily="34" charset="0"/>
                          <a:ea typeface="Verdana" panose="020B0604030504040204" pitchFamily="34" charset="0"/>
                        </a:rPr>
                        <a:t>Semi-</a:t>
                      </a:r>
                      <a:r>
                        <a:rPr lang="en-US" sz="1600" b="1" noProof="0" dirty="0" err="1">
                          <a:solidFill>
                            <a:srgbClr val="FF0000"/>
                          </a:solidFill>
                          <a:latin typeface="Verdana" panose="020B0604030504040204" pitchFamily="34" charset="0"/>
                          <a:ea typeface="Verdana" panose="020B0604030504040204" pitchFamily="34" charset="0"/>
                        </a:rPr>
                        <a:t>ctive</a:t>
                      </a:r>
                      <a:endParaRPr lang="en-US" sz="1600" b="1" noProof="0" dirty="0">
                        <a:solidFill>
                          <a:srgbClr val="FF0000"/>
                        </a:solidFill>
                        <a:latin typeface="Verdana" panose="020B0604030504040204" pitchFamily="34" charset="0"/>
                        <a:ea typeface="Verdana" panose="020B0604030504040204" pitchFamily="34" charset="0"/>
                      </a:endParaRPr>
                    </a:p>
                  </a:txBody>
                  <a:tcPr marL="91443" marR="91443" marT="45627" marB="45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noProof="0" dirty="0">
                          <a:solidFill>
                            <a:srgbClr val="FF0000"/>
                          </a:solidFill>
                          <a:latin typeface="Verdana" panose="020B0604030504040204" pitchFamily="34" charset="0"/>
                          <a:ea typeface="Verdana" panose="020B0604030504040204" pitchFamily="34" charset="0"/>
                        </a:rPr>
                        <a:t>Active</a:t>
                      </a:r>
                    </a:p>
                  </a:txBody>
                  <a:tcPr marL="91443" marR="91443" marT="45627" marB="4562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algn="ctr"/>
                      <a:endParaRPr lang="en-US" sz="200" noProof="0"/>
                    </a:p>
                  </a:txBody>
                  <a:tcPr marL="91443" marR="91443" marT="45627" marB="45627" anchor="ctr">
                    <a:lnL w="190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solidFill>
                      <a:schemeClr val="bg1"/>
                    </a:solidFill>
                  </a:tcPr>
                </a:tc>
                <a:tc gridSpan="3">
                  <a:txBody>
                    <a:bodyPr/>
                    <a:lstStyle/>
                    <a:p>
                      <a:pPr algn="ctr"/>
                      <a:endParaRPr lang="en-US" sz="200" noProof="0"/>
                    </a:p>
                  </a:txBody>
                  <a:tcPr marL="91443" marR="91443" marT="45627" marB="456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de-DE"/>
                    </a:p>
                  </a:txBody>
                  <a:tcPr/>
                </a:tc>
                <a:tc>
                  <a:txBody>
                    <a:bodyPr/>
                    <a:lstStyle/>
                    <a:p>
                      <a:pPr algn="ctr"/>
                      <a:endParaRPr lang="en-US" sz="200" noProof="0"/>
                    </a:p>
                  </a:txBody>
                  <a:tcPr marL="91443" marR="91443" marT="45627" marB="456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 noProof="0" dirty="0"/>
                    </a:p>
                  </a:txBody>
                  <a:tcPr marL="91443" marR="91443" marT="45627" marB="4562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70826">
                <a:tc>
                  <a:txBody>
                    <a:bodyPr/>
                    <a:lstStyle/>
                    <a:p>
                      <a:r>
                        <a:rPr lang="en-US" sz="1600" b="1" noProof="0" dirty="0">
                          <a:solidFill>
                            <a:schemeClr val="tx1"/>
                          </a:solidFill>
                          <a:latin typeface="Verdana" panose="020B0604030504040204" pitchFamily="34" charset="0"/>
                          <a:ea typeface="Verdana" panose="020B0604030504040204" pitchFamily="34" charset="0"/>
                        </a:rPr>
                        <a:t>Reduction of Excitation</a:t>
                      </a:r>
                    </a:p>
                  </a:txBody>
                  <a:tcPr marL="91443" marR="91443" marT="45627" marB="45627">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sz="2000" b="0" noProof="0" dirty="0">
                          <a:solidFill>
                            <a:srgbClr val="FF0000"/>
                          </a:solidFill>
                        </a:rPr>
                        <a:t> Passive</a:t>
                      </a:r>
                    </a:p>
                    <a:p>
                      <a:r>
                        <a:rPr lang="en-US" sz="2000" b="0" noProof="0" dirty="0">
                          <a:solidFill>
                            <a:srgbClr val="FF0000"/>
                          </a:solidFill>
                        </a:rPr>
                        <a:t> Balancing </a:t>
                      </a:r>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gridSpan="2">
                  <a:txBody>
                    <a:bodyPr/>
                    <a:lstStyle/>
                    <a:p>
                      <a:endParaRPr lang="en-US" sz="1800" dirty="0">
                        <a:solidFill>
                          <a:srgbClr val="FF0000"/>
                        </a:solidFill>
                      </a:endParaRPr>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6FF99"/>
                    </a:solidFill>
                  </a:tcPr>
                </a:tc>
                <a:tc hMerge="1">
                  <a:txBody>
                    <a:bodyPr/>
                    <a:lstStyle/>
                    <a:p>
                      <a:endParaRPr lang="de-DE"/>
                    </a:p>
                  </a:txBody>
                  <a:tcPr/>
                </a:tc>
                <a:tc>
                  <a:txBody>
                    <a:bodyPr/>
                    <a:lstStyle/>
                    <a:p>
                      <a:endParaRPr lang="en-US" sz="1400" noProof="0" dirty="0"/>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6FF99"/>
                    </a:solidFill>
                  </a:tcPr>
                </a:tc>
                <a:tc>
                  <a:txBody>
                    <a:bodyPr/>
                    <a:lstStyle/>
                    <a:p>
                      <a:r>
                        <a:rPr lang="en-US" sz="1800" noProof="0" dirty="0">
                          <a:solidFill>
                            <a:srgbClr val="FF0000"/>
                          </a:solidFill>
                        </a:rPr>
                        <a:t>Active Balancing</a:t>
                      </a:r>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6FF99"/>
                    </a:solidFill>
                  </a:tcPr>
                </a:tc>
                <a:extLst>
                  <a:ext uri="{0D108BD9-81ED-4DB2-BD59-A6C34878D82A}">
                    <a16:rowId xmlns:a16="http://schemas.microsoft.com/office/drawing/2014/main" val="10003"/>
                  </a:ext>
                </a:extLst>
              </a:tr>
              <a:tr h="379085">
                <a:tc>
                  <a:txBody>
                    <a:bodyPr/>
                    <a:lstStyle/>
                    <a:p>
                      <a:r>
                        <a:rPr lang="de-DE" sz="1600" b="1" baseline="0" noProof="0" dirty="0">
                          <a:solidFill>
                            <a:schemeClr val="tx1"/>
                          </a:solidFill>
                          <a:latin typeface="Verdana" panose="020B0604030504040204" pitchFamily="34" charset="0"/>
                          <a:ea typeface="Verdana" panose="020B0604030504040204" pitchFamily="34" charset="0"/>
                        </a:rPr>
                        <a:t>System Tuning</a:t>
                      </a:r>
                      <a:endParaRPr lang="en-US" sz="1600" b="1" noProof="0" dirty="0">
                        <a:solidFill>
                          <a:schemeClr val="tx1"/>
                        </a:solidFill>
                        <a:latin typeface="Verdana" panose="020B0604030504040204" pitchFamily="34" charset="0"/>
                        <a:ea typeface="Verdana" panose="020B0604030504040204" pitchFamily="34" charset="0"/>
                      </a:endParaRPr>
                    </a:p>
                  </a:txBody>
                  <a:tcPr marL="91443" marR="91443" marT="45627" marB="45627">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tc>
                  <a:txBody>
                    <a:bodyPr/>
                    <a:lstStyle/>
                    <a:p>
                      <a:r>
                        <a:rPr lang="en-US" sz="1400" noProof="0" dirty="0"/>
                        <a:t> </a:t>
                      </a:r>
                      <a:r>
                        <a:rPr lang="en-US" sz="2000" noProof="0" dirty="0">
                          <a:solidFill>
                            <a:srgbClr val="FF0000"/>
                          </a:solidFill>
                        </a:rPr>
                        <a:t>Tuning</a:t>
                      </a:r>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sz="1800" dirty="0"/>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hMerge="1">
                  <a:txBody>
                    <a:bodyPr/>
                    <a:lstStyle/>
                    <a:p>
                      <a:endParaRPr lang="de-DE"/>
                    </a:p>
                  </a:txBody>
                  <a:tcPr/>
                </a:tc>
                <a:tc>
                  <a:txBody>
                    <a:bodyPr/>
                    <a:lstStyle/>
                    <a:p>
                      <a:endParaRPr lang="en-US" sz="1400" noProof="0" dirty="0"/>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a:txBody>
                    <a:bodyPr/>
                    <a:lstStyle/>
                    <a:p>
                      <a:endParaRPr lang="en-US" sz="1400" noProof="0" dirty="0"/>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extLst>
                  <a:ext uri="{0D108BD9-81ED-4DB2-BD59-A6C34878D82A}">
                    <a16:rowId xmlns:a16="http://schemas.microsoft.com/office/drawing/2014/main" val="10004"/>
                  </a:ext>
                </a:extLst>
              </a:tr>
              <a:tr h="612478">
                <a:tc>
                  <a:txBody>
                    <a:bodyPr/>
                    <a:lstStyle/>
                    <a:p>
                      <a:r>
                        <a:rPr lang="en-US" sz="1600" b="1" noProof="0" dirty="0">
                          <a:solidFill>
                            <a:schemeClr val="tx1"/>
                          </a:solidFill>
                          <a:latin typeface="Verdana" panose="020B0604030504040204" pitchFamily="34" charset="0"/>
                          <a:ea typeface="Verdana" panose="020B0604030504040204" pitchFamily="34" charset="0"/>
                        </a:rPr>
                        <a:t>Damping</a:t>
                      </a:r>
                    </a:p>
                  </a:txBody>
                  <a:tcPr marL="91443" marR="91443" marT="45627" marB="45627">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bg1"/>
                    </a:solidFill>
                  </a:tcPr>
                </a:tc>
                <a:tc>
                  <a:txBody>
                    <a:bodyPr/>
                    <a:lstStyle/>
                    <a:p>
                      <a:endParaRPr lang="en-US" sz="1400" noProof="0" dirty="0"/>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lang="en-US" sz="1800" dirty="0">
                          <a:solidFill>
                            <a:srgbClr val="FF0000"/>
                          </a:solidFill>
                        </a:rPr>
                        <a:t>Passive Damping</a:t>
                      </a:r>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hMerge="1">
                  <a:txBody>
                    <a:bodyPr/>
                    <a:lstStyle/>
                    <a:p>
                      <a:endParaRPr lang="de-DE"/>
                    </a:p>
                  </a:txBody>
                  <a:tcPr/>
                </a:tc>
                <a:tc>
                  <a:txBody>
                    <a:bodyPr/>
                    <a:lstStyle/>
                    <a:p>
                      <a:endParaRPr lang="en-US" sz="1400" noProof="0" dirty="0"/>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a:txBody>
                    <a:bodyPr/>
                    <a:lstStyle/>
                    <a:p>
                      <a:r>
                        <a:rPr lang="en-US" sz="1800" noProof="0" dirty="0">
                          <a:solidFill>
                            <a:srgbClr val="FF0000"/>
                          </a:solidFill>
                        </a:rPr>
                        <a:t>Active</a:t>
                      </a:r>
                      <a:r>
                        <a:rPr lang="en-US" sz="1800" baseline="0" noProof="0" dirty="0">
                          <a:solidFill>
                            <a:srgbClr val="FF0000"/>
                          </a:solidFill>
                        </a:rPr>
                        <a:t> Damping</a:t>
                      </a:r>
                      <a:r>
                        <a:rPr lang="en-US" sz="1400" noProof="0" dirty="0">
                          <a:solidFill>
                            <a:srgbClr val="00B0F0"/>
                          </a:solidFill>
                        </a:rPr>
                        <a:t>         </a:t>
                      </a:r>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extLst>
                  <a:ext uri="{0D108BD9-81ED-4DB2-BD59-A6C34878D82A}">
                    <a16:rowId xmlns:a16="http://schemas.microsoft.com/office/drawing/2014/main" val="10005"/>
                  </a:ext>
                </a:extLst>
              </a:tr>
              <a:tr h="349911">
                <a:tc>
                  <a:txBody>
                    <a:bodyPr/>
                    <a:lstStyle/>
                    <a:p>
                      <a:r>
                        <a:rPr lang="en-US" sz="1600" b="1" noProof="0" dirty="0">
                          <a:latin typeface="Verdana" panose="020B0604030504040204" pitchFamily="34" charset="0"/>
                          <a:ea typeface="Verdana" panose="020B0604030504040204" pitchFamily="34" charset="0"/>
                        </a:rPr>
                        <a:t>Vibration Absorber</a:t>
                      </a:r>
                    </a:p>
                  </a:txBody>
                  <a:tcPr marL="91443" marR="91443" marT="45627" marB="45627">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endParaRPr lang="en-US" sz="1400" noProof="0" dirty="0"/>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gridSpan="2">
                  <a:txBody>
                    <a:bodyPr/>
                    <a:lstStyle/>
                    <a:p>
                      <a:endParaRPr lang="en-US" sz="1800" dirty="0"/>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6FF99"/>
                    </a:solidFill>
                  </a:tcPr>
                </a:tc>
                <a:tc hMerge="1">
                  <a:txBody>
                    <a:bodyPr/>
                    <a:lstStyle/>
                    <a:p>
                      <a:endParaRPr lang="de-DE"/>
                    </a:p>
                  </a:txBody>
                  <a:tcPr/>
                </a:tc>
                <a:tc>
                  <a:txBody>
                    <a:bodyPr/>
                    <a:lstStyle/>
                    <a:p>
                      <a:endParaRPr lang="en-US" sz="1400" noProof="0"/>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6FF99"/>
                    </a:solidFill>
                  </a:tcPr>
                </a:tc>
                <a:tc>
                  <a:txBody>
                    <a:bodyPr/>
                    <a:lstStyle/>
                    <a:p>
                      <a:endParaRPr lang="en-US" sz="1400" noProof="0" dirty="0"/>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6FF99"/>
                    </a:solidFill>
                  </a:tcPr>
                </a:tc>
                <a:extLst>
                  <a:ext uri="{0D108BD9-81ED-4DB2-BD59-A6C34878D82A}">
                    <a16:rowId xmlns:a16="http://schemas.microsoft.com/office/drawing/2014/main" val="10006"/>
                  </a:ext>
                </a:extLst>
              </a:tr>
              <a:tr h="554130">
                <a:tc>
                  <a:txBody>
                    <a:bodyPr/>
                    <a:lstStyle/>
                    <a:p>
                      <a:r>
                        <a:rPr lang="en-US" sz="1600" b="1" noProof="0" dirty="0">
                          <a:latin typeface="Verdana" panose="020B0604030504040204" pitchFamily="34" charset="0"/>
                          <a:ea typeface="Verdana" panose="020B0604030504040204" pitchFamily="34" charset="0"/>
                        </a:rPr>
                        <a:t>Isolation of disturbance</a:t>
                      </a:r>
                    </a:p>
                  </a:txBody>
                  <a:tcPr marL="91443" marR="91443" marT="45627" marB="45627">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tc>
                  <a:txBody>
                    <a:bodyPr/>
                    <a:lstStyle/>
                    <a:p>
                      <a:endParaRPr lang="en-US" sz="1400" noProof="0" dirty="0"/>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sz="1800"/>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hMerge="1">
                  <a:txBody>
                    <a:bodyPr/>
                    <a:lstStyle/>
                    <a:p>
                      <a:endParaRPr lang="de-DE"/>
                    </a:p>
                  </a:txBody>
                  <a:tcPr/>
                </a:tc>
                <a:tc>
                  <a:txBody>
                    <a:bodyPr/>
                    <a:lstStyle/>
                    <a:p>
                      <a:endParaRPr lang="en-US" sz="1400" noProof="0"/>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tc>
                  <a:txBody>
                    <a:bodyPr/>
                    <a:lstStyle/>
                    <a:p>
                      <a:endParaRPr lang="en-US" sz="1400" noProof="0" dirty="0"/>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extLst>
                  <a:ext uri="{0D108BD9-81ED-4DB2-BD59-A6C34878D82A}">
                    <a16:rowId xmlns:a16="http://schemas.microsoft.com/office/drawing/2014/main" val="10007"/>
                  </a:ext>
                </a:extLst>
              </a:tr>
              <a:tr h="554130">
                <a:tc>
                  <a:txBody>
                    <a:bodyPr/>
                    <a:lstStyle/>
                    <a:p>
                      <a:r>
                        <a:rPr lang="en-US" sz="1600" b="1" noProof="0" dirty="0">
                          <a:solidFill>
                            <a:schemeClr val="tx1"/>
                          </a:solidFill>
                          <a:latin typeface="Verdana" panose="020B0604030504040204" pitchFamily="34" charset="0"/>
                          <a:ea typeface="Verdana" panose="020B0604030504040204" pitchFamily="34" charset="0"/>
                        </a:rPr>
                        <a:t>Isolation to protect the receiver</a:t>
                      </a:r>
                    </a:p>
                  </a:txBody>
                  <a:tcPr marL="91443" marR="91443" marT="45627" marB="45627">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bg1"/>
                    </a:solidFill>
                  </a:tcPr>
                </a:tc>
                <a:tc>
                  <a:txBody>
                    <a:bodyPr/>
                    <a:lstStyle/>
                    <a:p>
                      <a:r>
                        <a:rPr lang="en-US" sz="1400" noProof="0" dirty="0">
                          <a:solidFill>
                            <a:srgbClr val="FF0000"/>
                          </a:solidFill>
                        </a:rPr>
                        <a:t>          </a:t>
                      </a:r>
                      <a:endParaRPr lang="en-US" sz="1400" b="1" noProof="0" dirty="0">
                        <a:solidFill>
                          <a:srgbClr val="FF0000"/>
                        </a:solidFill>
                      </a:endParaRPr>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gridSpan="2">
                  <a:txBody>
                    <a:bodyPr/>
                    <a:lstStyle/>
                    <a:p>
                      <a:endParaRPr lang="en-US" sz="1800" dirty="0"/>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FF99"/>
                    </a:solidFill>
                  </a:tcPr>
                </a:tc>
                <a:tc hMerge="1">
                  <a:txBody>
                    <a:bodyPr/>
                    <a:lstStyle/>
                    <a:p>
                      <a:endParaRPr lang="de-DE"/>
                    </a:p>
                  </a:txBody>
                  <a:tcPr/>
                </a:tc>
                <a:tc>
                  <a:txBody>
                    <a:bodyPr/>
                    <a:lstStyle/>
                    <a:p>
                      <a:endParaRPr lang="en-US" sz="1400" noProof="0"/>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FF99"/>
                    </a:solidFill>
                  </a:tcPr>
                </a:tc>
                <a:tc>
                  <a:txBody>
                    <a:bodyPr/>
                    <a:lstStyle/>
                    <a:p>
                      <a:r>
                        <a:rPr lang="en-US" sz="1400" b="1" noProof="0" dirty="0">
                          <a:solidFill>
                            <a:srgbClr val="FF0000"/>
                          </a:solidFill>
                        </a:rPr>
                        <a:t>          </a:t>
                      </a:r>
                    </a:p>
                  </a:txBody>
                  <a:tcPr marL="91443" marR="91443" marT="45627" marB="456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FF99"/>
                    </a:solidFill>
                  </a:tcPr>
                </a:tc>
                <a:extLst>
                  <a:ext uri="{0D108BD9-81ED-4DB2-BD59-A6C34878D82A}">
                    <a16:rowId xmlns:a16="http://schemas.microsoft.com/office/drawing/2014/main" val="10008"/>
                  </a:ext>
                </a:extLst>
              </a:tr>
            </a:tbl>
          </a:graphicData>
        </a:graphic>
      </p:graphicFrame>
      <p:cxnSp>
        <p:nvCxnSpPr>
          <p:cNvPr id="72775" name="Gerade Verbindung mit Pfeil 6">
            <a:extLst>
              <a:ext uri="{FF2B5EF4-FFF2-40B4-BE49-F238E27FC236}">
                <a16:creationId xmlns:a16="http://schemas.microsoft.com/office/drawing/2014/main" id="{286484EE-C5E7-B61F-F7A8-4BDA88F80A60}"/>
              </a:ext>
            </a:extLst>
          </p:cNvPr>
          <p:cNvCxnSpPr>
            <a:cxnSpLocks noChangeShapeType="1"/>
          </p:cNvCxnSpPr>
          <p:nvPr/>
        </p:nvCxnSpPr>
        <p:spPr bwMode="auto">
          <a:xfrm>
            <a:off x="5670551" y="5565198"/>
            <a:ext cx="3775075" cy="0"/>
          </a:xfrm>
          <a:prstGeom prst="straightConnector1">
            <a:avLst/>
          </a:prstGeom>
          <a:noFill/>
          <a:ln w="76200" algn="ctr">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776" name="Textfeld 9">
            <a:extLst>
              <a:ext uri="{FF2B5EF4-FFF2-40B4-BE49-F238E27FC236}">
                <a16:creationId xmlns:a16="http://schemas.microsoft.com/office/drawing/2014/main" id="{C17FA49A-2D21-CEF1-4393-481DB6A38020}"/>
              </a:ext>
            </a:extLst>
          </p:cNvPr>
          <p:cNvSpPr txBox="1">
            <a:spLocks noChangeArrowheads="1"/>
          </p:cNvSpPr>
          <p:nvPr/>
        </p:nvSpPr>
        <p:spPr bwMode="auto">
          <a:xfrm rot="18989682">
            <a:off x="6308294" y="4277353"/>
            <a:ext cx="28940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algn="ctr" eaLnBrk="1" hangingPunct="1">
              <a:spcBef>
                <a:spcPct val="0"/>
              </a:spcBef>
              <a:buFontTx/>
              <a:buNone/>
            </a:pPr>
            <a:r>
              <a:rPr lang="de-DE" altLang="de-DE" sz="1600" dirty="0">
                <a:latin typeface="Verdana" panose="020B0604030504040204" pitchFamily="34" charset="0"/>
                <a:ea typeface="Verdana" panose="020B0604030504040204" pitchFamily="34" charset="0"/>
                <a:cs typeface="Arial" panose="020B0604020202020204" pitchFamily="34" charset="0"/>
              </a:rPr>
              <a:t>Extended Solutions</a:t>
            </a:r>
          </a:p>
        </p:txBody>
      </p:sp>
      <p:sp>
        <p:nvSpPr>
          <p:cNvPr id="11" name="Textfeld 10">
            <a:extLst>
              <a:ext uri="{FF2B5EF4-FFF2-40B4-BE49-F238E27FC236}">
                <a16:creationId xmlns:a16="http://schemas.microsoft.com/office/drawing/2014/main" id="{0EC625A6-5E03-5A3A-28B6-5BC6B86309D0}"/>
              </a:ext>
            </a:extLst>
          </p:cNvPr>
          <p:cNvSpPr txBox="1"/>
          <p:nvPr/>
        </p:nvSpPr>
        <p:spPr>
          <a:xfrm rot="18989682">
            <a:off x="4186139" y="4388234"/>
            <a:ext cx="2149475" cy="831850"/>
          </a:xfrm>
          <a:prstGeom prst="rect">
            <a:avLst/>
          </a:prstGeom>
          <a:noFill/>
        </p:spPr>
        <p:txBody>
          <a:bodyPr lIns="91436" tIns="45719" rIns="91436" bIns="45719">
            <a:spAutoFit/>
          </a:bodyPr>
          <a:lstStyle/>
          <a:p>
            <a:pPr algn="ctr">
              <a:defRPr/>
            </a:pPr>
            <a:r>
              <a:rPr lang="de-DE" sz="1600" dirty="0" err="1">
                <a:cs typeface="Arial" charset="0"/>
              </a:rPr>
              <a:t>Conventional</a:t>
            </a:r>
            <a:r>
              <a:rPr lang="de-DE" sz="1600" dirty="0">
                <a:solidFill>
                  <a:schemeClr val="bg2">
                    <a:lumMod val="50000"/>
                  </a:schemeClr>
                </a:solidFill>
                <a:cs typeface="Arial" charset="0"/>
              </a:rPr>
              <a:t> </a:t>
            </a:r>
            <a:r>
              <a:rPr lang="de-DE" sz="1600" dirty="0">
                <a:cs typeface="Arial" charset="0"/>
              </a:rPr>
              <a:t>Solution</a:t>
            </a:r>
            <a:br>
              <a:rPr lang="de-DE" sz="1600" dirty="0">
                <a:solidFill>
                  <a:schemeClr val="bg2">
                    <a:lumMod val="50000"/>
                  </a:schemeClr>
                </a:solidFill>
                <a:cs typeface="Arial" charset="0"/>
              </a:rPr>
            </a:br>
            <a:endParaRPr lang="de-DE" sz="1600" dirty="0">
              <a:solidFill>
                <a:schemeClr val="bg2">
                  <a:lumMod val="50000"/>
                </a:schemeClr>
              </a:solidFill>
              <a:cs typeface="Arial" charset="0"/>
            </a:endParaRPr>
          </a:p>
        </p:txBody>
      </p:sp>
      <p:sp>
        <p:nvSpPr>
          <p:cNvPr id="2" name="Textfeld 1">
            <a:extLst>
              <a:ext uri="{FF2B5EF4-FFF2-40B4-BE49-F238E27FC236}">
                <a16:creationId xmlns:a16="http://schemas.microsoft.com/office/drawing/2014/main" id="{6C89E0F2-8BC2-79E7-2989-FFF4268769D3}"/>
              </a:ext>
            </a:extLst>
          </p:cNvPr>
          <p:cNvSpPr txBox="1"/>
          <p:nvPr/>
        </p:nvSpPr>
        <p:spPr>
          <a:xfrm>
            <a:off x="1299369" y="142290"/>
            <a:ext cx="8913813" cy="830262"/>
          </a:xfrm>
          <a:prstGeom prst="rect">
            <a:avLst/>
          </a:prstGeom>
          <a:noFill/>
        </p:spPr>
        <p:txBody>
          <a:bodyPr>
            <a:spAutoFit/>
          </a:bodyPr>
          <a:lstStyle/>
          <a:p>
            <a:pPr>
              <a:defRPr/>
            </a:pPr>
            <a:r>
              <a:rPr lang="de-DE" sz="2400" dirty="0">
                <a:solidFill>
                  <a:srgbClr val="0000FF"/>
                </a:solidFill>
                <a:latin typeface="+mn-lt"/>
              </a:rPr>
              <a:t>Vibration </a:t>
            </a:r>
            <a:r>
              <a:rPr lang="de-DE" sz="2400" dirty="0" err="1">
                <a:solidFill>
                  <a:srgbClr val="0000FF"/>
                </a:solidFill>
                <a:latin typeface="+mn-lt"/>
              </a:rPr>
              <a:t>Phenomena</a:t>
            </a:r>
            <a:r>
              <a:rPr lang="de-DE" sz="2400" dirty="0">
                <a:solidFill>
                  <a:srgbClr val="0000FF"/>
                </a:solidFill>
                <a:latin typeface="+mn-lt"/>
              </a:rPr>
              <a:t> </a:t>
            </a:r>
            <a:r>
              <a:rPr lang="de-DE" sz="2400" dirty="0" err="1">
                <a:solidFill>
                  <a:srgbClr val="0000FF"/>
                </a:solidFill>
                <a:latin typeface="+mn-lt"/>
              </a:rPr>
              <a:t>for</a:t>
            </a:r>
            <a:r>
              <a:rPr lang="de-DE" sz="2400" dirty="0">
                <a:solidFill>
                  <a:srgbClr val="0000FF"/>
                </a:solidFill>
                <a:latin typeface="+mn-lt"/>
              </a:rPr>
              <a:t> a </a:t>
            </a:r>
            <a:r>
              <a:rPr lang="de-DE" sz="2400" dirty="0" err="1">
                <a:solidFill>
                  <a:srgbClr val="0000FF"/>
                </a:solidFill>
                <a:latin typeface="+mn-lt"/>
              </a:rPr>
              <a:t>Vertical</a:t>
            </a:r>
            <a:r>
              <a:rPr lang="de-DE" sz="2400" dirty="0">
                <a:solidFill>
                  <a:srgbClr val="0000FF"/>
                </a:solidFill>
                <a:latin typeface="+mn-lt"/>
              </a:rPr>
              <a:t> </a:t>
            </a:r>
            <a:r>
              <a:rPr lang="de-DE" sz="2400" dirty="0" err="1">
                <a:solidFill>
                  <a:srgbClr val="0000FF"/>
                </a:solidFill>
                <a:latin typeface="+mn-lt"/>
              </a:rPr>
              <a:t>Reactor</a:t>
            </a:r>
            <a:r>
              <a:rPr lang="de-DE" sz="2400" dirty="0">
                <a:solidFill>
                  <a:srgbClr val="0000FF"/>
                </a:solidFill>
                <a:latin typeface="+mn-lt"/>
              </a:rPr>
              <a:t> </a:t>
            </a:r>
            <a:r>
              <a:rPr lang="de-DE" sz="2400" dirty="0" err="1">
                <a:solidFill>
                  <a:srgbClr val="0000FF"/>
                </a:solidFill>
                <a:latin typeface="+mn-lt"/>
              </a:rPr>
              <a:t>Coolant</a:t>
            </a:r>
            <a:r>
              <a:rPr lang="de-DE" sz="2400" dirty="0">
                <a:solidFill>
                  <a:srgbClr val="0000FF"/>
                </a:solidFill>
                <a:latin typeface="+mn-lt"/>
              </a:rPr>
              <a:t> Pump</a:t>
            </a:r>
          </a:p>
          <a:p>
            <a:pPr>
              <a:defRPr/>
            </a:pPr>
            <a:r>
              <a:rPr lang="de-DE" sz="2400" b="0" dirty="0">
                <a:latin typeface="+mn-lt"/>
              </a:rPr>
              <a:t>Passive and </a:t>
            </a:r>
            <a:r>
              <a:rPr lang="de-DE" sz="2400" b="0" dirty="0" err="1">
                <a:latin typeface="+mn-lt"/>
              </a:rPr>
              <a:t>Active</a:t>
            </a:r>
            <a:r>
              <a:rPr lang="de-DE" sz="2400" b="0" dirty="0">
                <a:latin typeface="+mn-lt"/>
              </a:rPr>
              <a:t> Vibration Control </a:t>
            </a:r>
            <a:r>
              <a:rPr lang="de-DE" sz="2400" b="0" dirty="0" err="1">
                <a:latin typeface="+mn-lt"/>
              </a:rPr>
              <a:t>for</a:t>
            </a:r>
            <a:r>
              <a:rPr lang="de-DE" sz="2400" b="0" dirty="0">
                <a:latin typeface="+mn-lt"/>
              </a:rPr>
              <a:t> </a:t>
            </a:r>
            <a:r>
              <a:rPr lang="de-DE" sz="2400" b="0" dirty="0" err="1">
                <a:latin typeface="+mn-lt"/>
              </a:rPr>
              <a:t>Vertical</a:t>
            </a:r>
            <a:r>
              <a:rPr lang="de-DE" sz="2400" b="0" dirty="0">
                <a:latin typeface="+mn-lt"/>
              </a:rPr>
              <a:t> Pumps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a:extLst>
              <a:ext uri="{FF2B5EF4-FFF2-40B4-BE49-F238E27FC236}">
                <a16:creationId xmlns:a16="http://schemas.microsoft.com/office/drawing/2014/main" id="{9A89BDFE-C900-F656-2FBA-7A598EB50408}"/>
              </a:ext>
            </a:extLst>
          </p:cNvPr>
          <p:cNvSpPr txBox="1">
            <a:spLocks noChangeArrowheads="1"/>
          </p:cNvSpPr>
          <p:nvPr/>
        </p:nvSpPr>
        <p:spPr bwMode="auto">
          <a:xfrm>
            <a:off x="5199063" y="1951039"/>
            <a:ext cx="3841750" cy="5094287"/>
          </a:xfrm>
          <a:prstGeom prst="rect">
            <a:avLst/>
          </a:prstGeom>
          <a:noFill/>
          <a:ln>
            <a:noFill/>
          </a:ln>
        </p:spPr>
        <p:txBody>
          <a:bodyPr>
            <a:spAutoFit/>
          </a:bodyPr>
          <a:lstStyle>
            <a:lvl1pPr marL="266700" indent="-266700">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ts val="600"/>
              </a:spcBef>
              <a:defRPr/>
            </a:pPr>
            <a:r>
              <a:rPr lang="de-DE" altLang="de-DE" dirty="0">
                <a:solidFill>
                  <a:srgbClr val="0000FF"/>
                </a:solidFill>
              </a:rPr>
              <a:t>Passive Vibration Control </a:t>
            </a:r>
            <a:r>
              <a:rPr lang="de-DE" altLang="de-DE" b="0" dirty="0" err="1"/>
              <a:t>of</a:t>
            </a:r>
            <a:r>
              <a:rPr lang="de-DE" altLang="de-DE" b="0" dirty="0"/>
              <a:t> </a:t>
            </a:r>
            <a:r>
              <a:rPr lang="de-DE" altLang="de-DE" b="0" dirty="0" err="1"/>
              <a:t>the</a:t>
            </a:r>
            <a:r>
              <a:rPr lang="de-DE" altLang="de-DE" b="0" dirty="0"/>
              <a:t> </a:t>
            </a:r>
            <a:r>
              <a:rPr lang="de-DE" altLang="de-DE" b="0" dirty="0" err="1"/>
              <a:t>Vertical</a:t>
            </a:r>
            <a:r>
              <a:rPr lang="de-DE" altLang="de-DE" b="0" dirty="0"/>
              <a:t> Pump </a:t>
            </a:r>
            <a:r>
              <a:rPr lang="de-DE" altLang="de-DE" b="0" dirty="0" err="1"/>
              <a:t>by</a:t>
            </a:r>
            <a:r>
              <a:rPr lang="de-DE" altLang="de-DE" b="0" dirty="0">
                <a:solidFill>
                  <a:srgbClr val="FF0000"/>
                </a:solidFill>
              </a:rPr>
              <a:t> </a:t>
            </a:r>
            <a:r>
              <a:rPr lang="de-DE" altLang="de-DE" b="0" dirty="0" err="1"/>
              <a:t>means</a:t>
            </a:r>
            <a:r>
              <a:rPr lang="de-DE" altLang="de-DE" b="0" dirty="0"/>
              <a:t> </a:t>
            </a:r>
            <a:r>
              <a:rPr lang="de-DE" altLang="de-DE" b="0" dirty="0" err="1"/>
              <a:t>of</a:t>
            </a:r>
            <a:r>
              <a:rPr lang="de-DE" altLang="de-DE" b="0" dirty="0"/>
              <a:t> </a:t>
            </a:r>
            <a:r>
              <a:rPr lang="de-DE" altLang="de-DE" b="0" dirty="0" err="1"/>
              <a:t>the</a:t>
            </a:r>
            <a:r>
              <a:rPr lang="de-DE" altLang="de-DE" b="0" dirty="0">
                <a:solidFill>
                  <a:srgbClr val="FF0000"/>
                </a:solidFill>
              </a:rPr>
              <a:t> </a:t>
            </a:r>
            <a:r>
              <a:rPr lang="de-DE" altLang="de-DE" dirty="0" err="1">
                <a:solidFill>
                  <a:srgbClr val="0000FF"/>
                </a:solidFill>
              </a:rPr>
              <a:t>Damping</a:t>
            </a:r>
            <a:r>
              <a:rPr lang="de-DE" altLang="de-DE" b="0" dirty="0">
                <a:solidFill>
                  <a:srgbClr val="0000FF"/>
                </a:solidFill>
              </a:rPr>
              <a:t> </a:t>
            </a:r>
            <a:r>
              <a:rPr lang="de-DE" altLang="de-DE" b="0" dirty="0"/>
              <a:t>in </a:t>
            </a:r>
            <a:r>
              <a:rPr lang="de-DE" altLang="de-DE" b="0" dirty="0" err="1"/>
              <a:t>the</a:t>
            </a:r>
            <a:r>
              <a:rPr lang="de-DE" altLang="de-DE" b="0" dirty="0"/>
              <a:t> Fluid Film </a:t>
            </a:r>
            <a:r>
              <a:rPr lang="de-DE" altLang="de-DE" b="0" dirty="0" err="1"/>
              <a:t>Bearings</a:t>
            </a:r>
            <a:r>
              <a:rPr lang="de-DE" altLang="de-DE" b="0" dirty="0"/>
              <a:t>.</a:t>
            </a:r>
          </a:p>
          <a:p>
            <a:pPr eaLnBrk="1" hangingPunct="1">
              <a:spcBef>
                <a:spcPts val="600"/>
              </a:spcBef>
              <a:defRPr/>
            </a:pPr>
            <a:r>
              <a:rPr lang="de-DE" altLang="de-DE" b="0" dirty="0">
                <a:solidFill>
                  <a:srgbClr val="0000FF"/>
                </a:solidFill>
              </a:rPr>
              <a:t>But </a:t>
            </a:r>
            <a:r>
              <a:rPr lang="de-DE" altLang="de-DE" b="0" dirty="0" err="1">
                <a:solidFill>
                  <a:srgbClr val="0000FF"/>
                </a:solidFill>
              </a:rPr>
              <a:t>Damping</a:t>
            </a:r>
            <a:r>
              <a:rPr lang="de-DE" altLang="de-DE" b="0" dirty="0">
                <a:solidFill>
                  <a:srgbClr val="0000FF"/>
                </a:solidFill>
              </a:rPr>
              <a:t> </a:t>
            </a:r>
            <a:r>
              <a:rPr lang="de-DE" altLang="de-DE" b="0" dirty="0" err="1">
                <a:solidFill>
                  <a:srgbClr val="0000FF"/>
                </a:solidFill>
              </a:rPr>
              <a:t>effect</a:t>
            </a:r>
            <a:r>
              <a:rPr lang="de-DE" altLang="de-DE" b="0" dirty="0">
                <a:solidFill>
                  <a:srgbClr val="0000FF"/>
                </a:solidFill>
              </a:rPr>
              <a:t> </a:t>
            </a:r>
            <a:r>
              <a:rPr lang="de-DE" altLang="de-DE" b="0" dirty="0" err="1"/>
              <a:t>may</a:t>
            </a:r>
            <a:r>
              <a:rPr lang="de-DE" altLang="de-DE" b="0" dirty="0"/>
              <a:t> </a:t>
            </a:r>
            <a:r>
              <a:rPr lang="de-DE" altLang="de-DE" b="0" dirty="0" err="1"/>
              <a:t>be</a:t>
            </a:r>
            <a:r>
              <a:rPr lang="de-DE" altLang="de-DE" b="0" dirty="0"/>
              <a:t> </a:t>
            </a:r>
            <a:r>
              <a:rPr lang="de-DE" altLang="de-DE" b="0" dirty="0" err="1"/>
              <a:t>reduced</a:t>
            </a:r>
            <a:r>
              <a:rPr lang="de-DE" altLang="de-DE" b="0" dirty="0"/>
              <a:t> due </a:t>
            </a:r>
            <a:r>
              <a:rPr lang="de-DE" altLang="de-DE" b="0" dirty="0" err="1"/>
              <a:t>to</a:t>
            </a:r>
            <a:r>
              <a:rPr lang="de-DE" altLang="de-DE" b="0" dirty="0"/>
              <a:t> </a:t>
            </a:r>
            <a:r>
              <a:rPr lang="de-DE" altLang="de-DE" b="0" dirty="0" err="1"/>
              <a:t>the</a:t>
            </a:r>
            <a:r>
              <a:rPr lang="de-DE" altLang="de-DE" b="0" dirty="0"/>
              <a:t> </a:t>
            </a:r>
            <a:r>
              <a:rPr lang="de-DE" altLang="de-DE" b="0" dirty="0" err="1"/>
              <a:t>cross</a:t>
            </a:r>
            <a:r>
              <a:rPr lang="de-DE" altLang="de-DE" b="0" dirty="0"/>
              <a:t> </a:t>
            </a:r>
            <a:r>
              <a:rPr lang="de-DE" altLang="de-DE" b="0" dirty="0" err="1"/>
              <a:t>coupled</a:t>
            </a:r>
            <a:r>
              <a:rPr lang="de-DE" altLang="de-DE" b="0" dirty="0"/>
              <a:t> </a:t>
            </a:r>
            <a:r>
              <a:rPr lang="de-DE" altLang="de-DE" b="0" dirty="0" err="1"/>
              <a:t>stiffness</a:t>
            </a:r>
            <a:r>
              <a:rPr lang="de-DE" altLang="de-DE" b="0" dirty="0"/>
              <a:t> </a:t>
            </a:r>
            <a:r>
              <a:rPr lang="de-DE" altLang="de-DE" b="0" dirty="0" err="1"/>
              <a:t>terms</a:t>
            </a:r>
            <a:r>
              <a:rPr lang="de-DE" altLang="de-DE" b="0" dirty="0"/>
              <a:t>. Needs </a:t>
            </a:r>
            <a:r>
              <a:rPr lang="de-DE" altLang="de-DE" b="0" dirty="0" err="1">
                <a:solidFill>
                  <a:srgbClr val="0000FF"/>
                </a:solidFill>
              </a:rPr>
              <a:t>Optimization</a:t>
            </a:r>
            <a:r>
              <a:rPr lang="de-DE" altLang="de-DE" b="0" dirty="0">
                <a:solidFill>
                  <a:srgbClr val="0000FF"/>
                </a:solidFill>
              </a:rPr>
              <a:t>!</a:t>
            </a:r>
          </a:p>
          <a:p>
            <a:pPr eaLnBrk="1" hangingPunct="1">
              <a:spcBef>
                <a:spcPts val="600"/>
              </a:spcBef>
              <a:defRPr/>
            </a:pPr>
            <a:r>
              <a:rPr lang="de-DE" altLang="de-DE" b="0" dirty="0">
                <a:solidFill>
                  <a:srgbClr val="0000FF"/>
                </a:solidFill>
              </a:rPr>
              <a:t>Passive </a:t>
            </a:r>
            <a:r>
              <a:rPr lang="de-DE" altLang="de-DE" dirty="0" err="1">
                <a:solidFill>
                  <a:srgbClr val="0000FF"/>
                </a:solidFill>
              </a:rPr>
              <a:t>Squeeze</a:t>
            </a:r>
            <a:r>
              <a:rPr lang="de-DE" altLang="de-DE" dirty="0">
                <a:solidFill>
                  <a:srgbClr val="0000FF"/>
                </a:solidFill>
              </a:rPr>
              <a:t> Film </a:t>
            </a:r>
            <a:r>
              <a:rPr lang="de-DE" altLang="de-DE" dirty="0" err="1">
                <a:solidFill>
                  <a:srgbClr val="0000FF"/>
                </a:solidFill>
              </a:rPr>
              <a:t>Dampers</a:t>
            </a:r>
            <a:r>
              <a:rPr lang="de-DE" altLang="de-DE" b="0" dirty="0">
                <a:solidFill>
                  <a:srgbClr val="0000FF"/>
                </a:solidFill>
              </a:rPr>
              <a:t> </a:t>
            </a:r>
            <a:r>
              <a:rPr lang="de-DE" altLang="de-DE" b="0" dirty="0" err="1">
                <a:solidFill>
                  <a:srgbClr val="0000FF"/>
                </a:solidFill>
              </a:rPr>
              <a:t>improve</a:t>
            </a:r>
            <a:r>
              <a:rPr lang="de-DE" altLang="de-DE" b="0" dirty="0">
                <a:solidFill>
                  <a:srgbClr val="0000FF"/>
                </a:solidFill>
              </a:rPr>
              <a:t> </a:t>
            </a:r>
            <a:r>
              <a:rPr lang="de-DE" altLang="de-DE" b="0" dirty="0" err="1">
                <a:solidFill>
                  <a:srgbClr val="0000FF"/>
                </a:solidFill>
              </a:rPr>
              <a:t>the</a:t>
            </a:r>
            <a:r>
              <a:rPr lang="de-DE" altLang="de-DE" b="0" dirty="0">
                <a:solidFill>
                  <a:srgbClr val="0000FF"/>
                </a:solidFill>
              </a:rPr>
              <a:t>        System </a:t>
            </a:r>
            <a:r>
              <a:rPr lang="de-DE" altLang="de-DE" b="0" dirty="0" err="1">
                <a:solidFill>
                  <a:srgbClr val="0000FF"/>
                </a:solidFill>
              </a:rPr>
              <a:t>Damping</a:t>
            </a:r>
            <a:r>
              <a:rPr lang="de-DE" altLang="de-DE" b="0" dirty="0">
                <a:solidFill>
                  <a:srgbClr val="0000FF"/>
                </a:solidFill>
              </a:rPr>
              <a:t>.                 </a:t>
            </a:r>
            <a:r>
              <a:rPr lang="de-DE" altLang="de-DE" b="0" dirty="0" err="1"/>
              <a:t>Example</a:t>
            </a:r>
            <a:r>
              <a:rPr lang="de-DE" altLang="de-DE" b="0" dirty="0"/>
              <a:t> </a:t>
            </a:r>
            <a:r>
              <a:rPr lang="de-DE" altLang="de-DE" b="0" dirty="0" err="1"/>
              <a:t>for</a:t>
            </a:r>
            <a:r>
              <a:rPr lang="de-DE" altLang="de-DE" b="0" dirty="0"/>
              <a:t> Roller </a:t>
            </a:r>
            <a:r>
              <a:rPr lang="de-DE" altLang="de-DE" b="0" dirty="0" err="1"/>
              <a:t>Bearing</a:t>
            </a:r>
            <a:endParaRPr lang="de-DE" altLang="de-DE" b="0" dirty="0"/>
          </a:p>
          <a:p>
            <a:pPr marL="0" indent="0" eaLnBrk="1" hangingPunct="1">
              <a:spcBef>
                <a:spcPts val="600"/>
              </a:spcBef>
              <a:buNone/>
              <a:defRPr/>
            </a:pPr>
            <a:endParaRPr lang="de-DE" altLang="de-DE" b="0" dirty="0">
              <a:solidFill>
                <a:srgbClr val="FF0000"/>
              </a:solidFill>
            </a:endParaRPr>
          </a:p>
          <a:p>
            <a:pPr eaLnBrk="1" hangingPunct="1">
              <a:spcBef>
                <a:spcPts val="600"/>
              </a:spcBef>
              <a:defRPr/>
            </a:pPr>
            <a:endParaRPr lang="de-DE" altLang="de-DE" b="0" dirty="0"/>
          </a:p>
          <a:p>
            <a:pPr marL="0" indent="0" eaLnBrk="1" hangingPunct="1">
              <a:spcBef>
                <a:spcPts val="600"/>
              </a:spcBef>
              <a:buNone/>
              <a:defRPr/>
            </a:pPr>
            <a:endParaRPr lang="de-DE" altLang="de-DE" b="0" dirty="0"/>
          </a:p>
        </p:txBody>
      </p:sp>
      <p:pic>
        <p:nvPicPr>
          <p:cNvPr id="76804" name="Picture 10" descr="RUV_070629">
            <a:extLst>
              <a:ext uri="{FF2B5EF4-FFF2-40B4-BE49-F238E27FC236}">
                <a16:creationId xmlns:a16="http://schemas.microsoft.com/office/drawing/2014/main" id="{439B7B06-5449-AC5B-2C84-B957E692D13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4101" y="1704976"/>
            <a:ext cx="2189163" cy="4094163"/>
          </a:xfrm>
          <a:prstGeom prst="rect">
            <a:avLst/>
          </a:prstGeom>
          <a:noFill/>
          <a:ln>
            <a:noFill/>
          </a:ln>
          <a:effectLst>
            <a:outerShdw dist="35921" dir="2700000" algn="ctr" rotWithShape="0">
              <a:srgbClr val="DDDD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Gerader Verbinder 2">
            <a:extLst>
              <a:ext uri="{FF2B5EF4-FFF2-40B4-BE49-F238E27FC236}">
                <a16:creationId xmlns:a16="http://schemas.microsoft.com/office/drawing/2014/main" id="{E61F4A0E-C8F5-01BC-3DEE-6A29348AAF6A}"/>
              </a:ext>
            </a:extLst>
          </p:cNvPr>
          <p:cNvCxnSpPr/>
          <p:nvPr/>
        </p:nvCxnSpPr>
        <p:spPr>
          <a:xfrm flipH="1" flipV="1">
            <a:off x="3390900" y="3425826"/>
            <a:ext cx="1855788" cy="285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318BB146-BB97-C541-7430-853FB0113BEC}"/>
              </a:ext>
            </a:extLst>
          </p:cNvPr>
          <p:cNvCxnSpPr/>
          <p:nvPr/>
        </p:nvCxnSpPr>
        <p:spPr>
          <a:xfrm flipH="1">
            <a:off x="3417888" y="3454401"/>
            <a:ext cx="1828800" cy="17811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Gerader Verbinder 3">
            <a:extLst>
              <a:ext uri="{FF2B5EF4-FFF2-40B4-BE49-F238E27FC236}">
                <a16:creationId xmlns:a16="http://schemas.microsoft.com/office/drawing/2014/main" id="{E7E47D9E-9BBB-D572-FFF7-A7A0DBF1E4EB}"/>
              </a:ext>
            </a:extLst>
          </p:cNvPr>
          <p:cNvCxnSpPr/>
          <p:nvPr/>
        </p:nvCxnSpPr>
        <p:spPr>
          <a:xfrm>
            <a:off x="3417888" y="2743200"/>
            <a:ext cx="1828800" cy="711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76808" name="Picture 4" descr="qfd_prinzip_en">
            <a:extLst>
              <a:ext uri="{FF2B5EF4-FFF2-40B4-BE49-F238E27FC236}">
                <a16:creationId xmlns:a16="http://schemas.microsoft.com/office/drawing/2014/main" id="{2BDFFD69-4C38-7001-733B-5D20C4E0AC2F}"/>
              </a:ext>
            </a:extLst>
          </p:cNvPr>
          <p:cNvPicPr>
            <a:picLocks noChangeAspect="1" noChangeArrowheads="1"/>
          </p:cNvPicPr>
          <p:nvPr/>
        </p:nvPicPr>
        <p:blipFill>
          <a:blip r:embed="rId3">
            <a:clrChange>
              <a:clrFrom>
                <a:srgbClr val="F3F4F6"/>
              </a:clrFrom>
              <a:clrTo>
                <a:srgbClr val="F3F4F6">
                  <a:alpha val="0"/>
                </a:srgbClr>
              </a:clrTo>
            </a:clrChange>
            <a:extLst>
              <a:ext uri="{28A0092B-C50C-407E-A947-70E740481C1C}">
                <a14:useLocalDpi xmlns:a14="http://schemas.microsoft.com/office/drawing/2010/main" val="0"/>
              </a:ext>
            </a:extLst>
          </a:blip>
          <a:srcRect/>
          <a:stretch>
            <a:fillRect/>
          </a:stretch>
        </p:blipFill>
        <p:spPr bwMode="auto">
          <a:xfrm>
            <a:off x="8159751" y="4062414"/>
            <a:ext cx="17621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D68A869F-1376-8FAE-0621-6B70EBC0A9A9}"/>
              </a:ext>
            </a:extLst>
          </p:cNvPr>
          <p:cNvSpPr txBox="1"/>
          <p:nvPr/>
        </p:nvSpPr>
        <p:spPr>
          <a:xfrm>
            <a:off x="1188533" y="117476"/>
            <a:ext cx="8913813" cy="830262"/>
          </a:xfrm>
          <a:prstGeom prst="rect">
            <a:avLst/>
          </a:prstGeom>
          <a:noFill/>
        </p:spPr>
        <p:txBody>
          <a:bodyPr>
            <a:spAutoFit/>
          </a:bodyPr>
          <a:lstStyle/>
          <a:p>
            <a:pPr>
              <a:defRPr/>
            </a:pPr>
            <a:r>
              <a:rPr lang="de-DE" sz="2400" dirty="0">
                <a:solidFill>
                  <a:srgbClr val="0000FF"/>
                </a:solidFill>
                <a:latin typeface="+mn-lt"/>
              </a:rPr>
              <a:t>Vibration </a:t>
            </a:r>
            <a:r>
              <a:rPr lang="de-DE" sz="2400" dirty="0" err="1">
                <a:solidFill>
                  <a:srgbClr val="0000FF"/>
                </a:solidFill>
                <a:latin typeface="+mn-lt"/>
              </a:rPr>
              <a:t>Phenomena</a:t>
            </a:r>
            <a:r>
              <a:rPr lang="de-DE" sz="2400" dirty="0">
                <a:solidFill>
                  <a:srgbClr val="0000FF"/>
                </a:solidFill>
                <a:latin typeface="+mn-lt"/>
              </a:rPr>
              <a:t> </a:t>
            </a:r>
            <a:r>
              <a:rPr lang="de-DE" sz="2400" dirty="0" err="1">
                <a:solidFill>
                  <a:srgbClr val="0000FF"/>
                </a:solidFill>
                <a:latin typeface="+mn-lt"/>
              </a:rPr>
              <a:t>for</a:t>
            </a:r>
            <a:r>
              <a:rPr lang="de-DE" sz="2400" dirty="0">
                <a:solidFill>
                  <a:srgbClr val="0000FF"/>
                </a:solidFill>
                <a:latin typeface="+mn-lt"/>
              </a:rPr>
              <a:t> a </a:t>
            </a:r>
            <a:r>
              <a:rPr lang="de-DE" sz="2400" dirty="0" err="1">
                <a:solidFill>
                  <a:srgbClr val="0000FF"/>
                </a:solidFill>
                <a:latin typeface="+mn-lt"/>
              </a:rPr>
              <a:t>Vertical</a:t>
            </a:r>
            <a:r>
              <a:rPr lang="de-DE" sz="2400" dirty="0">
                <a:solidFill>
                  <a:srgbClr val="0000FF"/>
                </a:solidFill>
                <a:latin typeface="+mn-lt"/>
              </a:rPr>
              <a:t> </a:t>
            </a:r>
            <a:r>
              <a:rPr lang="de-DE" sz="2400" dirty="0" err="1">
                <a:solidFill>
                  <a:srgbClr val="0000FF"/>
                </a:solidFill>
                <a:latin typeface="+mn-lt"/>
              </a:rPr>
              <a:t>Reactor</a:t>
            </a:r>
            <a:r>
              <a:rPr lang="de-DE" sz="2400" dirty="0">
                <a:solidFill>
                  <a:srgbClr val="0000FF"/>
                </a:solidFill>
                <a:latin typeface="+mn-lt"/>
              </a:rPr>
              <a:t> </a:t>
            </a:r>
            <a:r>
              <a:rPr lang="de-DE" sz="2400" dirty="0" err="1">
                <a:solidFill>
                  <a:srgbClr val="0000FF"/>
                </a:solidFill>
                <a:latin typeface="+mn-lt"/>
              </a:rPr>
              <a:t>Coolant</a:t>
            </a:r>
            <a:r>
              <a:rPr lang="de-DE" sz="2400" dirty="0">
                <a:solidFill>
                  <a:srgbClr val="0000FF"/>
                </a:solidFill>
                <a:latin typeface="+mn-lt"/>
              </a:rPr>
              <a:t> Pump</a:t>
            </a:r>
          </a:p>
          <a:p>
            <a:pPr>
              <a:defRPr/>
            </a:pPr>
            <a:r>
              <a:rPr lang="de-DE" sz="2400" b="0" dirty="0">
                <a:latin typeface="+mn-lt"/>
              </a:rPr>
              <a:t>Passive Vibration Control </a:t>
            </a:r>
            <a:r>
              <a:rPr lang="de-DE" sz="2400" b="0" dirty="0" err="1">
                <a:latin typeface="+mn-lt"/>
              </a:rPr>
              <a:t>with</a:t>
            </a:r>
            <a:r>
              <a:rPr lang="de-DE" sz="2400" b="0" dirty="0">
                <a:latin typeface="+mn-lt"/>
              </a:rPr>
              <a:t> Fluid Film </a:t>
            </a:r>
            <a:r>
              <a:rPr lang="de-DE" sz="2400" b="0" dirty="0" err="1">
                <a:latin typeface="+mn-lt"/>
              </a:rPr>
              <a:t>Damping</a:t>
            </a:r>
            <a:endParaRPr lang="de-DE" sz="2400" b="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a:extLst>
              <a:ext uri="{FF2B5EF4-FFF2-40B4-BE49-F238E27FC236}">
                <a16:creationId xmlns:a16="http://schemas.microsoft.com/office/drawing/2014/main" id="{308933B7-E6A4-600D-D5CC-B13777C79DB0}"/>
              </a:ext>
            </a:extLst>
          </p:cNvPr>
          <p:cNvSpPr txBox="1">
            <a:spLocks noChangeArrowheads="1"/>
          </p:cNvSpPr>
          <p:nvPr/>
        </p:nvSpPr>
        <p:spPr bwMode="auto">
          <a:xfrm>
            <a:off x="7008019" y="1784242"/>
            <a:ext cx="3205163"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ts val="600"/>
              </a:spcBef>
            </a:pPr>
            <a:r>
              <a:rPr lang="de-DE" altLang="de-DE" dirty="0" err="1">
                <a:solidFill>
                  <a:srgbClr val="0000FF"/>
                </a:solidFill>
              </a:rPr>
              <a:t>Active</a:t>
            </a:r>
            <a:r>
              <a:rPr lang="de-DE" altLang="de-DE" dirty="0">
                <a:solidFill>
                  <a:srgbClr val="0000FF"/>
                </a:solidFill>
              </a:rPr>
              <a:t> </a:t>
            </a:r>
            <a:r>
              <a:rPr lang="de-DE" altLang="de-DE" dirty="0" err="1">
                <a:solidFill>
                  <a:srgbClr val="0000FF"/>
                </a:solidFill>
              </a:rPr>
              <a:t>damping</a:t>
            </a:r>
            <a:r>
              <a:rPr lang="de-DE" altLang="de-DE" dirty="0">
                <a:solidFill>
                  <a:srgbClr val="0000FF"/>
                </a:solidFill>
              </a:rPr>
              <a:t> </a:t>
            </a:r>
            <a:r>
              <a:rPr lang="de-DE" altLang="de-DE" b="0" dirty="0"/>
              <a:t>by </a:t>
            </a:r>
            <a:r>
              <a:rPr lang="de-DE" altLang="de-DE" b="0" dirty="0" err="1"/>
              <a:t>means</a:t>
            </a:r>
            <a:r>
              <a:rPr lang="de-DE" altLang="de-DE" b="0" dirty="0"/>
              <a:t> </a:t>
            </a:r>
            <a:r>
              <a:rPr lang="de-DE" altLang="de-DE" b="0" dirty="0" err="1"/>
              <a:t>of</a:t>
            </a:r>
            <a:r>
              <a:rPr lang="de-DE" altLang="de-DE" b="0" dirty="0"/>
              <a:t> </a:t>
            </a:r>
            <a:r>
              <a:rPr lang="de-DE" altLang="de-DE" dirty="0" err="1">
                <a:solidFill>
                  <a:srgbClr val="0000FF"/>
                </a:solidFill>
              </a:rPr>
              <a:t>Piezo</a:t>
            </a:r>
            <a:r>
              <a:rPr lang="de-DE" altLang="de-DE" b="0" dirty="0">
                <a:solidFill>
                  <a:srgbClr val="FF0000"/>
                </a:solidFill>
              </a:rPr>
              <a:t> </a:t>
            </a:r>
            <a:r>
              <a:rPr lang="de-DE" altLang="de-DE" dirty="0" err="1">
                <a:solidFill>
                  <a:srgbClr val="0000FF"/>
                </a:solidFill>
              </a:rPr>
              <a:t>Actuators</a:t>
            </a:r>
            <a:r>
              <a:rPr lang="de-DE" altLang="de-DE" b="0" dirty="0">
                <a:solidFill>
                  <a:srgbClr val="FF0000"/>
                </a:solidFill>
              </a:rPr>
              <a:t> </a:t>
            </a:r>
            <a:r>
              <a:rPr lang="de-DE" altLang="de-DE" b="0" dirty="0"/>
              <a:t>at </a:t>
            </a:r>
            <a:r>
              <a:rPr lang="de-DE" altLang="de-DE" b="0" dirty="0" err="1"/>
              <a:t>Bearing</a:t>
            </a:r>
            <a:r>
              <a:rPr lang="de-DE" altLang="de-DE" b="0" dirty="0"/>
              <a:t> </a:t>
            </a:r>
            <a:r>
              <a:rPr lang="de-DE" altLang="de-DE" b="0" dirty="0" err="1"/>
              <a:t>locations</a:t>
            </a:r>
            <a:endParaRPr lang="de-DE" altLang="de-DE" b="0" dirty="0"/>
          </a:p>
          <a:p>
            <a:pPr eaLnBrk="1" hangingPunct="1">
              <a:spcBef>
                <a:spcPts val="600"/>
              </a:spcBef>
            </a:pPr>
            <a:r>
              <a:rPr lang="de-DE" altLang="de-DE" b="0" dirty="0" err="1"/>
              <a:t>Optimization</a:t>
            </a:r>
            <a:r>
              <a:rPr lang="de-DE" altLang="de-DE" b="0" dirty="0"/>
              <a:t> </a:t>
            </a:r>
            <a:r>
              <a:rPr lang="de-DE" altLang="de-DE" b="0" dirty="0" err="1"/>
              <a:t>of</a:t>
            </a:r>
            <a:r>
              <a:rPr lang="de-DE" altLang="de-DE" b="0" dirty="0"/>
              <a:t> </a:t>
            </a:r>
            <a:r>
              <a:rPr lang="de-DE" altLang="de-DE" b="0" dirty="0" err="1"/>
              <a:t>the</a:t>
            </a:r>
            <a:r>
              <a:rPr lang="de-DE" altLang="de-DE" b="0" dirty="0"/>
              <a:t> </a:t>
            </a:r>
            <a:r>
              <a:rPr lang="de-DE" altLang="de-DE" b="0" dirty="0" err="1"/>
              <a:t>entire</a:t>
            </a:r>
            <a:r>
              <a:rPr lang="de-DE" altLang="de-DE" b="0" dirty="0"/>
              <a:t> </a:t>
            </a:r>
            <a:r>
              <a:rPr lang="de-DE" altLang="de-DE" b="0" dirty="0" err="1"/>
              <a:t>operation</a:t>
            </a:r>
            <a:r>
              <a:rPr lang="de-DE" altLang="de-DE" b="0" dirty="0"/>
              <a:t> </a:t>
            </a:r>
            <a:r>
              <a:rPr lang="de-DE" altLang="de-DE" b="0" dirty="0" err="1"/>
              <a:t>range</a:t>
            </a:r>
            <a:r>
              <a:rPr lang="de-DE" altLang="de-DE" b="0" dirty="0"/>
              <a:t> possible</a:t>
            </a:r>
          </a:p>
          <a:p>
            <a:pPr eaLnBrk="1" hangingPunct="1">
              <a:spcBef>
                <a:spcPts val="600"/>
              </a:spcBef>
            </a:pPr>
            <a:r>
              <a:rPr lang="de-DE" altLang="de-DE" b="0" dirty="0"/>
              <a:t>Diagnosis / </a:t>
            </a:r>
            <a:r>
              <a:rPr lang="de-DE" altLang="de-DE" b="0" dirty="0" err="1"/>
              <a:t>Failure</a:t>
            </a:r>
            <a:r>
              <a:rPr lang="de-DE" altLang="de-DE" b="0" dirty="0"/>
              <a:t> </a:t>
            </a:r>
            <a:r>
              <a:rPr lang="de-DE" altLang="de-DE" b="0" dirty="0" err="1"/>
              <a:t>Identification</a:t>
            </a:r>
            <a:r>
              <a:rPr lang="de-DE" altLang="de-DE" b="0" dirty="0"/>
              <a:t> </a:t>
            </a:r>
            <a:r>
              <a:rPr lang="de-DE" altLang="de-DE" b="0" dirty="0" err="1"/>
              <a:t>based</a:t>
            </a:r>
            <a:r>
              <a:rPr lang="de-DE" altLang="de-DE" b="0" dirty="0"/>
              <a:t> on </a:t>
            </a:r>
            <a:r>
              <a:rPr lang="de-DE" altLang="de-DE" b="0" dirty="0" err="1"/>
              <a:t>Frequncy</a:t>
            </a:r>
            <a:r>
              <a:rPr lang="de-DE" altLang="de-DE" b="0" dirty="0"/>
              <a:t> Response </a:t>
            </a:r>
            <a:r>
              <a:rPr lang="de-DE" altLang="de-DE" b="0" dirty="0" err="1"/>
              <a:t>Functions</a:t>
            </a:r>
            <a:endParaRPr lang="de-DE" altLang="de-DE" b="0" dirty="0"/>
          </a:p>
          <a:p>
            <a:pPr eaLnBrk="1" hangingPunct="1">
              <a:spcBef>
                <a:spcPts val="600"/>
              </a:spcBef>
            </a:pPr>
            <a:r>
              <a:rPr lang="de-DE" altLang="de-DE" b="0" dirty="0"/>
              <a:t>Expensive Solution</a:t>
            </a:r>
          </a:p>
        </p:txBody>
      </p:sp>
      <p:pic>
        <p:nvPicPr>
          <p:cNvPr id="77828" name="Picture 10" descr="RUV_070629">
            <a:extLst>
              <a:ext uri="{FF2B5EF4-FFF2-40B4-BE49-F238E27FC236}">
                <a16:creationId xmlns:a16="http://schemas.microsoft.com/office/drawing/2014/main" id="{194C580C-6876-26ED-2E5A-722D6D6B6BB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1388" y="1665289"/>
            <a:ext cx="2189162" cy="4135437"/>
          </a:xfrm>
          <a:prstGeom prst="rect">
            <a:avLst/>
          </a:prstGeom>
          <a:noFill/>
          <a:ln>
            <a:noFill/>
          </a:ln>
          <a:effectLst>
            <a:outerShdw dist="35921" dir="2700000" algn="ctr" rotWithShape="0">
              <a:srgbClr val="DDDD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i_P247xx_9V_i4c_O_eps">
            <a:extLst>
              <a:ext uri="{FF2B5EF4-FFF2-40B4-BE49-F238E27FC236}">
                <a16:creationId xmlns:a16="http://schemas.microsoft.com/office/drawing/2014/main" id="{B20F7AFB-56F9-CA63-225D-847509C34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5950" y="2584451"/>
            <a:ext cx="2128838"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Gerade Verbindung 3">
            <a:extLst>
              <a:ext uri="{FF2B5EF4-FFF2-40B4-BE49-F238E27FC236}">
                <a16:creationId xmlns:a16="http://schemas.microsoft.com/office/drawing/2014/main" id="{2E3EF5F0-3B81-8807-6AAA-08BD76FD013B}"/>
              </a:ext>
            </a:extLst>
          </p:cNvPr>
          <p:cNvCxnSpPr/>
          <p:nvPr/>
        </p:nvCxnSpPr>
        <p:spPr>
          <a:xfrm flipH="1" flipV="1">
            <a:off x="3306763" y="3406776"/>
            <a:ext cx="2146300" cy="95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5E904C72-1BEF-E144-14E3-EAFC19D80543}"/>
              </a:ext>
            </a:extLst>
          </p:cNvPr>
          <p:cNvCxnSpPr/>
          <p:nvPr/>
        </p:nvCxnSpPr>
        <p:spPr>
          <a:xfrm flipH="1">
            <a:off x="3219451" y="3406776"/>
            <a:ext cx="2270125" cy="18192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Gerader Verbinder 2">
            <a:extLst>
              <a:ext uri="{FF2B5EF4-FFF2-40B4-BE49-F238E27FC236}">
                <a16:creationId xmlns:a16="http://schemas.microsoft.com/office/drawing/2014/main" id="{6BFB70E3-7771-A826-7D1E-D869ED458395}"/>
              </a:ext>
            </a:extLst>
          </p:cNvPr>
          <p:cNvCxnSpPr/>
          <p:nvPr/>
        </p:nvCxnSpPr>
        <p:spPr>
          <a:xfrm>
            <a:off x="3236913" y="2655889"/>
            <a:ext cx="2216150" cy="7508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F4F63D9B-5501-E611-32E5-83FB257EA0B0}"/>
              </a:ext>
            </a:extLst>
          </p:cNvPr>
          <p:cNvSpPr txBox="1"/>
          <p:nvPr/>
        </p:nvSpPr>
        <p:spPr>
          <a:xfrm>
            <a:off x="1299369" y="142290"/>
            <a:ext cx="8913813" cy="830262"/>
          </a:xfrm>
          <a:prstGeom prst="rect">
            <a:avLst/>
          </a:prstGeom>
          <a:noFill/>
        </p:spPr>
        <p:txBody>
          <a:bodyPr>
            <a:spAutoFit/>
          </a:bodyPr>
          <a:lstStyle/>
          <a:p>
            <a:pPr>
              <a:defRPr/>
            </a:pPr>
            <a:r>
              <a:rPr lang="de-DE" sz="2400" dirty="0">
                <a:solidFill>
                  <a:srgbClr val="0000FF"/>
                </a:solidFill>
                <a:latin typeface="+mn-lt"/>
              </a:rPr>
              <a:t>Vibration </a:t>
            </a:r>
            <a:r>
              <a:rPr lang="de-DE" sz="2400" dirty="0" err="1">
                <a:solidFill>
                  <a:srgbClr val="0000FF"/>
                </a:solidFill>
                <a:latin typeface="+mn-lt"/>
              </a:rPr>
              <a:t>Phenomena</a:t>
            </a:r>
            <a:r>
              <a:rPr lang="de-DE" sz="2400" dirty="0">
                <a:solidFill>
                  <a:srgbClr val="0000FF"/>
                </a:solidFill>
                <a:latin typeface="+mn-lt"/>
              </a:rPr>
              <a:t> </a:t>
            </a:r>
            <a:r>
              <a:rPr lang="de-DE" sz="2400" dirty="0" err="1">
                <a:solidFill>
                  <a:srgbClr val="0000FF"/>
                </a:solidFill>
                <a:latin typeface="+mn-lt"/>
              </a:rPr>
              <a:t>for</a:t>
            </a:r>
            <a:r>
              <a:rPr lang="de-DE" sz="2400" dirty="0">
                <a:solidFill>
                  <a:srgbClr val="0000FF"/>
                </a:solidFill>
                <a:latin typeface="+mn-lt"/>
              </a:rPr>
              <a:t> a </a:t>
            </a:r>
            <a:r>
              <a:rPr lang="de-DE" sz="2400" dirty="0" err="1">
                <a:solidFill>
                  <a:srgbClr val="0000FF"/>
                </a:solidFill>
                <a:latin typeface="+mn-lt"/>
              </a:rPr>
              <a:t>Vertical</a:t>
            </a:r>
            <a:r>
              <a:rPr lang="de-DE" sz="2400" dirty="0">
                <a:solidFill>
                  <a:srgbClr val="0000FF"/>
                </a:solidFill>
                <a:latin typeface="+mn-lt"/>
              </a:rPr>
              <a:t> </a:t>
            </a:r>
            <a:r>
              <a:rPr lang="de-DE" sz="2400" dirty="0" err="1">
                <a:solidFill>
                  <a:srgbClr val="0000FF"/>
                </a:solidFill>
                <a:latin typeface="+mn-lt"/>
              </a:rPr>
              <a:t>Reactor</a:t>
            </a:r>
            <a:r>
              <a:rPr lang="de-DE" sz="2400" dirty="0">
                <a:solidFill>
                  <a:srgbClr val="0000FF"/>
                </a:solidFill>
                <a:latin typeface="+mn-lt"/>
              </a:rPr>
              <a:t> </a:t>
            </a:r>
            <a:r>
              <a:rPr lang="de-DE" sz="2400" dirty="0" err="1">
                <a:solidFill>
                  <a:srgbClr val="0000FF"/>
                </a:solidFill>
                <a:latin typeface="+mn-lt"/>
              </a:rPr>
              <a:t>Coolant</a:t>
            </a:r>
            <a:r>
              <a:rPr lang="de-DE" sz="2400" dirty="0">
                <a:solidFill>
                  <a:srgbClr val="0000FF"/>
                </a:solidFill>
                <a:latin typeface="+mn-lt"/>
              </a:rPr>
              <a:t> Pump</a:t>
            </a:r>
          </a:p>
          <a:p>
            <a:pPr>
              <a:defRPr/>
            </a:pPr>
            <a:r>
              <a:rPr lang="de-DE" sz="2400" b="0" dirty="0" err="1">
                <a:latin typeface="+mn-lt"/>
              </a:rPr>
              <a:t>Active</a:t>
            </a:r>
            <a:r>
              <a:rPr lang="de-DE" sz="2400" b="0" dirty="0">
                <a:latin typeface="+mn-lt"/>
              </a:rPr>
              <a:t> Vibration Control </a:t>
            </a:r>
            <a:r>
              <a:rPr lang="de-DE" sz="2400" b="0" dirty="0" err="1">
                <a:latin typeface="+mn-lt"/>
              </a:rPr>
              <a:t>with</a:t>
            </a:r>
            <a:r>
              <a:rPr lang="de-DE" sz="2400" b="0" dirty="0">
                <a:latin typeface="+mn-lt"/>
              </a:rPr>
              <a:t> </a:t>
            </a:r>
            <a:r>
              <a:rPr lang="de-DE" sz="2400" b="0" dirty="0" err="1">
                <a:latin typeface="+mn-lt"/>
              </a:rPr>
              <a:t>Piezo</a:t>
            </a:r>
            <a:r>
              <a:rPr lang="de-DE" sz="2400" b="0" dirty="0">
                <a:latin typeface="+mn-lt"/>
              </a:rPr>
              <a:t> </a:t>
            </a:r>
            <a:r>
              <a:rPr lang="de-DE" sz="2400" b="0" dirty="0" err="1">
                <a:latin typeface="+mn-lt"/>
              </a:rPr>
              <a:t>Actuators</a:t>
            </a:r>
            <a:r>
              <a:rPr lang="de-DE" sz="2400" b="0" dirty="0">
                <a:latin typeface="+mn-lt"/>
              </a:rPr>
              <a:t> </a:t>
            </a:r>
            <a:r>
              <a:rPr lang="de-DE" sz="2400" b="0" dirty="0" err="1">
                <a:latin typeface="+mn-lt"/>
              </a:rPr>
              <a:t>for</a:t>
            </a:r>
            <a:r>
              <a:rPr lang="de-DE" sz="2400" b="0" dirty="0">
                <a:latin typeface="+mn-lt"/>
              </a:rPr>
              <a:t> </a:t>
            </a:r>
            <a:r>
              <a:rPr lang="de-DE" sz="2400" b="0" dirty="0" err="1">
                <a:latin typeface="+mn-lt"/>
              </a:rPr>
              <a:t>Vertical</a:t>
            </a:r>
            <a:r>
              <a:rPr lang="de-DE" sz="2400" b="0" dirty="0">
                <a:latin typeface="+mn-lt"/>
              </a:rPr>
              <a:t> Pumps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undefined">
            <a:extLst>
              <a:ext uri="{FF2B5EF4-FFF2-40B4-BE49-F238E27FC236}">
                <a16:creationId xmlns:a16="http://schemas.microsoft.com/office/drawing/2014/main" id="{AFF441C3-A066-EE92-CDF8-DB980F3785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1942" y="1101247"/>
            <a:ext cx="9768115" cy="4847771"/>
          </a:xfrm>
          <a:prstGeom prst="rect">
            <a:avLst/>
          </a:prstGeom>
          <a:noFill/>
          <a:ln>
            <a:noFill/>
          </a:ln>
        </p:spPr>
      </p:pic>
      <p:sp>
        <p:nvSpPr>
          <p:cNvPr id="4" name="Rechteck 3">
            <a:extLst>
              <a:ext uri="{FF2B5EF4-FFF2-40B4-BE49-F238E27FC236}">
                <a16:creationId xmlns:a16="http://schemas.microsoft.com/office/drawing/2014/main" id="{E0DF96BC-41B1-1FC5-70B1-53FD38C0623A}"/>
              </a:ext>
            </a:extLst>
          </p:cNvPr>
          <p:cNvSpPr/>
          <p:nvPr/>
        </p:nvSpPr>
        <p:spPr>
          <a:xfrm>
            <a:off x="5203370" y="1482915"/>
            <a:ext cx="1828799"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6EAAEA78-2FAF-7BDC-A363-FECD1249BA60}"/>
              </a:ext>
            </a:extLst>
          </p:cNvPr>
          <p:cNvSpPr txBox="1"/>
          <p:nvPr/>
        </p:nvSpPr>
        <p:spPr>
          <a:xfrm>
            <a:off x="5203370" y="1200558"/>
            <a:ext cx="5240285" cy="1477328"/>
          </a:xfrm>
          <a:prstGeom prst="rect">
            <a:avLst/>
          </a:prstGeom>
          <a:noFill/>
        </p:spPr>
        <p:txBody>
          <a:bodyPr wrap="square" rtlCol="0">
            <a:spAutoFit/>
          </a:bodyPr>
          <a:lstStyle/>
          <a:p>
            <a:r>
              <a:rPr lang="de-DE" sz="2400" dirty="0" err="1">
                <a:solidFill>
                  <a:srgbClr val="0000FF"/>
                </a:solidFill>
                <a:latin typeface="+mn-lt"/>
              </a:rPr>
              <a:t>Nuclear</a:t>
            </a:r>
            <a:r>
              <a:rPr lang="de-DE" sz="2400" dirty="0">
                <a:solidFill>
                  <a:srgbClr val="0000FF"/>
                </a:solidFill>
                <a:latin typeface="+mn-lt"/>
              </a:rPr>
              <a:t> Power Plant </a:t>
            </a:r>
          </a:p>
          <a:p>
            <a:r>
              <a:rPr lang="de-DE" sz="2400" dirty="0" err="1">
                <a:solidFill>
                  <a:srgbClr val="FF0000"/>
                </a:solidFill>
                <a:latin typeface="+mn-lt"/>
              </a:rPr>
              <a:t>Pressurized</a:t>
            </a:r>
            <a:r>
              <a:rPr lang="de-DE" sz="2400" dirty="0">
                <a:solidFill>
                  <a:srgbClr val="FF0000"/>
                </a:solidFill>
                <a:latin typeface="+mn-lt"/>
              </a:rPr>
              <a:t> </a:t>
            </a:r>
            <a:r>
              <a:rPr lang="de-DE" sz="2400" dirty="0" err="1">
                <a:solidFill>
                  <a:srgbClr val="FF0000"/>
                </a:solidFill>
                <a:latin typeface="+mn-lt"/>
              </a:rPr>
              <a:t>Water</a:t>
            </a:r>
            <a:r>
              <a:rPr lang="de-DE" sz="2400" dirty="0">
                <a:solidFill>
                  <a:srgbClr val="FF0000"/>
                </a:solidFill>
                <a:latin typeface="+mn-lt"/>
              </a:rPr>
              <a:t> </a:t>
            </a:r>
            <a:r>
              <a:rPr lang="de-DE" sz="2400" dirty="0" err="1">
                <a:solidFill>
                  <a:srgbClr val="FF0000"/>
                </a:solidFill>
                <a:latin typeface="+mn-lt"/>
              </a:rPr>
              <a:t>Reactor</a:t>
            </a:r>
            <a:r>
              <a:rPr lang="de-DE" sz="2400" dirty="0">
                <a:solidFill>
                  <a:srgbClr val="FF0000"/>
                </a:solidFill>
                <a:latin typeface="+mn-lt"/>
              </a:rPr>
              <a:t> (PWR)</a:t>
            </a:r>
          </a:p>
          <a:p>
            <a:r>
              <a:rPr lang="de-DE" sz="2400" dirty="0">
                <a:solidFill>
                  <a:srgbClr val="0000FF"/>
                </a:solidFill>
                <a:latin typeface="+mn-lt"/>
              </a:rPr>
              <a:t>PWR PWR</a:t>
            </a:r>
            <a:endParaRPr lang="de-DE" sz="2400" dirty="0">
              <a:latin typeface="+mn-lt"/>
            </a:endParaRPr>
          </a:p>
          <a:p>
            <a:r>
              <a:rPr lang="de-DE" dirty="0"/>
              <a:t> </a:t>
            </a:r>
          </a:p>
        </p:txBody>
      </p:sp>
      <p:pic>
        <p:nvPicPr>
          <p:cNvPr id="3" name="Grafik 2">
            <a:extLst>
              <a:ext uri="{FF2B5EF4-FFF2-40B4-BE49-F238E27FC236}">
                <a16:creationId xmlns:a16="http://schemas.microsoft.com/office/drawing/2014/main" id="{0FE4587C-9807-187B-27F2-7C33B2AEA1E1}"/>
              </a:ext>
            </a:extLst>
          </p:cNvPr>
          <p:cNvPicPr>
            <a:picLocks noChangeAspect="1"/>
          </p:cNvPicPr>
          <p:nvPr/>
        </p:nvPicPr>
        <p:blipFill>
          <a:blip r:embed="rId4"/>
          <a:stretch>
            <a:fillRect/>
          </a:stretch>
        </p:blipFill>
        <p:spPr>
          <a:xfrm>
            <a:off x="3940627" y="4761234"/>
            <a:ext cx="2627087" cy="1901006"/>
          </a:xfrm>
          <a:prstGeom prst="rect">
            <a:avLst/>
          </a:prstGeom>
        </p:spPr>
      </p:pic>
      <p:sp>
        <p:nvSpPr>
          <p:cNvPr id="5" name="Rechteck 4">
            <a:extLst>
              <a:ext uri="{FF2B5EF4-FFF2-40B4-BE49-F238E27FC236}">
                <a16:creationId xmlns:a16="http://schemas.microsoft.com/office/drawing/2014/main" id="{BBF8B6B5-51A6-17F4-1FE1-FFE74655CC59}"/>
              </a:ext>
            </a:extLst>
          </p:cNvPr>
          <p:cNvSpPr/>
          <p:nvPr/>
        </p:nvSpPr>
        <p:spPr>
          <a:xfrm>
            <a:off x="2307771" y="2061030"/>
            <a:ext cx="1596572" cy="5370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014ED65A-FEDA-8266-FCBA-31ADB28E4827}"/>
              </a:ext>
            </a:extLst>
          </p:cNvPr>
          <p:cNvSpPr/>
          <p:nvPr/>
        </p:nvSpPr>
        <p:spPr>
          <a:xfrm>
            <a:off x="4775200" y="2061030"/>
            <a:ext cx="4934857" cy="5370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a:extLst>
              <a:ext uri="{FF2B5EF4-FFF2-40B4-BE49-F238E27FC236}">
                <a16:creationId xmlns:a16="http://schemas.microsoft.com/office/drawing/2014/main" id="{CCD9FA8D-9D78-AE77-7590-FCFE7498507D}"/>
              </a:ext>
            </a:extLst>
          </p:cNvPr>
          <p:cNvPicPr>
            <a:picLocks noChangeAspect="1"/>
          </p:cNvPicPr>
          <p:nvPr/>
        </p:nvPicPr>
        <p:blipFill>
          <a:blip r:embed="rId5"/>
          <a:stretch>
            <a:fillRect/>
          </a:stretch>
        </p:blipFill>
        <p:spPr>
          <a:xfrm>
            <a:off x="8447314" y="4513943"/>
            <a:ext cx="1262743" cy="2075177"/>
          </a:xfrm>
          <a:prstGeom prst="rect">
            <a:avLst/>
          </a:prstGeom>
        </p:spPr>
      </p:pic>
      <p:pic>
        <p:nvPicPr>
          <p:cNvPr id="8" name="Grafik 7">
            <a:extLst>
              <a:ext uri="{FF2B5EF4-FFF2-40B4-BE49-F238E27FC236}">
                <a16:creationId xmlns:a16="http://schemas.microsoft.com/office/drawing/2014/main" id="{412ECC76-55EE-1544-67E5-F3CDBC5D1995}"/>
              </a:ext>
            </a:extLst>
          </p:cNvPr>
          <p:cNvPicPr>
            <a:picLocks noChangeAspect="1"/>
          </p:cNvPicPr>
          <p:nvPr/>
        </p:nvPicPr>
        <p:blipFill>
          <a:blip r:embed="rId6"/>
          <a:stretch>
            <a:fillRect/>
          </a:stretch>
        </p:blipFill>
        <p:spPr>
          <a:xfrm>
            <a:off x="2197522" y="1746794"/>
            <a:ext cx="1024650" cy="2075360"/>
          </a:xfrm>
          <a:prstGeom prst="rect">
            <a:avLst/>
          </a:prstGeom>
        </p:spPr>
      </p:pic>
      <p:cxnSp>
        <p:nvCxnSpPr>
          <p:cNvPr id="18" name="Gerade Verbindung mit Pfeil 17">
            <a:extLst>
              <a:ext uri="{FF2B5EF4-FFF2-40B4-BE49-F238E27FC236}">
                <a16:creationId xmlns:a16="http://schemas.microsoft.com/office/drawing/2014/main" id="{8316B5E7-8D99-3E89-0E38-0B6C5435BE9C}"/>
              </a:ext>
            </a:extLst>
          </p:cNvPr>
          <p:cNvCxnSpPr>
            <a:cxnSpLocks/>
          </p:cNvCxnSpPr>
          <p:nvPr/>
        </p:nvCxnSpPr>
        <p:spPr>
          <a:xfrm flipH="1" flipV="1">
            <a:off x="2859314" y="2784474"/>
            <a:ext cx="362858" cy="17294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61BCB456-96E4-F6E3-7804-2F92BD801380}"/>
              </a:ext>
            </a:extLst>
          </p:cNvPr>
          <p:cNvCxnSpPr>
            <a:cxnSpLocks/>
          </p:cNvCxnSpPr>
          <p:nvPr/>
        </p:nvCxnSpPr>
        <p:spPr>
          <a:xfrm flipH="1">
            <a:off x="5486400" y="4412343"/>
            <a:ext cx="362857" cy="6821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BE5E3BCB-5AA9-AD09-324C-9DE69FE0785F}"/>
              </a:ext>
            </a:extLst>
          </p:cNvPr>
          <p:cNvCxnSpPr>
            <a:cxnSpLocks/>
          </p:cNvCxnSpPr>
          <p:nvPr/>
        </p:nvCxnSpPr>
        <p:spPr>
          <a:xfrm>
            <a:off x="7982857" y="4180114"/>
            <a:ext cx="783772" cy="13062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216AFB03-C746-D00C-2A62-623C22597EA7}"/>
              </a:ext>
            </a:extLst>
          </p:cNvPr>
          <p:cNvSpPr txBox="1"/>
          <p:nvPr/>
        </p:nvSpPr>
        <p:spPr>
          <a:xfrm>
            <a:off x="451732" y="981190"/>
            <a:ext cx="2906565" cy="707886"/>
          </a:xfrm>
          <a:prstGeom prst="rect">
            <a:avLst/>
          </a:prstGeom>
          <a:noFill/>
        </p:spPr>
        <p:txBody>
          <a:bodyPr wrap="none" rtlCol="0">
            <a:spAutoFit/>
          </a:bodyPr>
          <a:lstStyle/>
          <a:p>
            <a:r>
              <a:rPr lang="de-DE" sz="2000" dirty="0" err="1">
                <a:solidFill>
                  <a:srgbClr val="0000FF"/>
                </a:solidFill>
                <a:latin typeface="+mn-lt"/>
              </a:rPr>
              <a:t>Vertical</a:t>
            </a:r>
            <a:r>
              <a:rPr lang="de-DE" sz="2000" dirty="0">
                <a:solidFill>
                  <a:srgbClr val="0000FF"/>
                </a:solidFill>
                <a:latin typeface="+mn-lt"/>
              </a:rPr>
              <a:t> </a:t>
            </a:r>
            <a:r>
              <a:rPr lang="de-DE" sz="2000" dirty="0" err="1">
                <a:solidFill>
                  <a:srgbClr val="0000FF"/>
                </a:solidFill>
                <a:latin typeface="+mn-lt"/>
              </a:rPr>
              <a:t>Reactor</a:t>
            </a:r>
            <a:r>
              <a:rPr lang="de-DE" sz="2000" dirty="0">
                <a:solidFill>
                  <a:srgbClr val="0000FF"/>
                </a:solidFill>
                <a:latin typeface="+mn-lt"/>
              </a:rPr>
              <a:t> </a:t>
            </a:r>
          </a:p>
          <a:p>
            <a:r>
              <a:rPr lang="de-DE" sz="2000" dirty="0" err="1">
                <a:solidFill>
                  <a:srgbClr val="0000FF"/>
                </a:solidFill>
                <a:latin typeface="+mn-lt"/>
              </a:rPr>
              <a:t>Coolant</a:t>
            </a:r>
            <a:r>
              <a:rPr lang="de-DE" sz="2000" dirty="0">
                <a:solidFill>
                  <a:srgbClr val="0000FF"/>
                </a:solidFill>
                <a:latin typeface="+mn-lt"/>
              </a:rPr>
              <a:t> Pumps </a:t>
            </a:r>
            <a:r>
              <a:rPr lang="de-DE" sz="2000" dirty="0">
                <a:solidFill>
                  <a:srgbClr val="FF0000"/>
                </a:solidFill>
                <a:latin typeface="+mn-lt"/>
              </a:rPr>
              <a:t>(PWR)</a:t>
            </a:r>
          </a:p>
        </p:txBody>
      </p:sp>
      <p:sp>
        <p:nvSpPr>
          <p:cNvPr id="15" name="Textfeld 14">
            <a:extLst>
              <a:ext uri="{FF2B5EF4-FFF2-40B4-BE49-F238E27FC236}">
                <a16:creationId xmlns:a16="http://schemas.microsoft.com/office/drawing/2014/main" id="{0A06A251-51CB-C89A-D53D-E4C9B03CEF0C}"/>
              </a:ext>
            </a:extLst>
          </p:cNvPr>
          <p:cNvSpPr txBox="1"/>
          <p:nvPr/>
        </p:nvSpPr>
        <p:spPr>
          <a:xfrm>
            <a:off x="6117769" y="5848900"/>
            <a:ext cx="6088654" cy="707886"/>
          </a:xfrm>
          <a:prstGeom prst="rect">
            <a:avLst/>
          </a:prstGeom>
          <a:noFill/>
        </p:spPr>
        <p:txBody>
          <a:bodyPr wrap="none" rtlCol="0">
            <a:spAutoFit/>
          </a:bodyPr>
          <a:lstStyle/>
          <a:p>
            <a:r>
              <a:rPr lang="de-DE" sz="2000" dirty="0">
                <a:solidFill>
                  <a:srgbClr val="0000FF"/>
                </a:solidFill>
                <a:latin typeface="+mn-lt"/>
              </a:rPr>
              <a:t>Horizontal                              </a:t>
            </a:r>
            <a:r>
              <a:rPr lang="de-DE" sz="2000" dirty="0" err="1">
                <a:solidFill>
                  <a:srgbClr val="0000FF"/>
                </a:solidFill>
                <a:latin typeface="+mn-lt"/>
              </a:rPr>
              <a:t>Vertical</a:t>
            </a:r>
            <a:r>
              <a:rPr lang="de-DE" sz="2000" dirty="0">
                <a:solidFill>
                  <a:srgbClr val="0000FF"/>
                </a:solidFill>
                <a:latin typeface="+mn-lt"/>
              </a:rPr>
              <a:t> </a:t>
            </a:r>
          </a:p>
          <a:p>
            <a:r>
              <a:rPr lang="de-DE" sz="2000" dirty="0" err="1">
                <a:solidFill>
                  <a:srgbClr val="0000FF"/>
                </a:solidFill>
                <a:latin typeface="+mn-lt"/>
              </a:rPr>
              <a:t>Feedwater</a:t>
            </a:r>
            <a:r>
              <a:rPr lang="de-DE" sz="2000" dirty="0">
                <a:solidFill>
                  <a:srgbClr val="0000FF"/>
                </a:solidFill>
                <a:latin typeface="+mn-lt"/>
              </a:rPr>
              <a:t>  Pump                  Cooling </a:t>
            </a:r>
            <a:r>
              <a:rPr lang="de-DE" sz="2000" dirty="0" err="1">
                <a:solidFill>
                  <a:srgbClr val="0000FF"/>
                </a:solidFill>
                <a:latin typeface="+mn-lt"/>
              </a:rPr>
              <a:t>Water</a:t>
            </a:r>
            <a:r>
              <a:rPr lang="de-DE" sz="2000" dirty="0">
                <a:solidFill>
                  <a:srgbClr val="0000FF"/>
                </a:solidFill>
                <a:latin typeface="+mn-lt"/>
              </a:rPr>
              <a:t> Pump</a:t>
            </a:r>
          </a:p>
        </p:txBody>
      </p:sp>
      <p:pic>
        <p:nvPicPr>
          <p:cNvPr id="12" name="Grafik 11">
            <a:extLst>
              <a:ext uri="{FF2B5EF4-FFF2-40B4-BE49-F238E27FC236}">
                <a16:creationId xmlns:a16="http://schemas.microsoft.com/office/drawing/2014/main" id="{5F2F3DE4-211A-73ED-6091-29B55F8C6FFB}"/>
              </a:ext>
            </a:extLst>
          </p:cNvPr>
          <p:cNvPicPr>
            <a:picLocks noChangeAspect="1"/>
          </p:cNvPicPr>
          <p:nvPr/>
        </p:nvPicPr>
        <p:blipFill>
          <a:blip r:embed="rId7"/>
          <a:stretch>
            <a:fillRect/>
          </a:stretch>
        </p:blipFill>
        <p:spPr>
          <a:xfrm>
            <a:off x="366805" y="2251276"/>
            <a:ext cx="1158203" cy="2355448"/>
          </a:xfrm>
          <a:prstGeom prst="rect">
            <a:avLst/>
          </a:prstGeom>
        </p:spPr>
      </p:pic>
      <p:sp>
        <p:nvSpPr>
          <p:cNvPr id="13" name="Textfeld 12">
            <a:extLst>
              <a:ext uri="{FF2B5EF4-FFF2-40B4-BE49-F238E27FC236}">
                <a16:creationId xmlns:a16="http://schemas.microsoft.com/office/drawing/2014/main" id="{8E4B5461-B1B8-C7E0-9801-12A716E0C4F9}"/>
              </a:ext>
            </a:extLst>
          </p:cNvPr>
          <p:cNvSpPr txBox="1"/>
          <p:nvPr/>
        </p:nvSpPr>
        <p:spPr>
          <a:xfrm>
            <a:off x="390064" y="4706735"/>
            <a:ext cx="968535" cy="400110"/>
          </a:xfrm>
          <a:prstGeom prst="rect">
            <a:avLst/>
          </a:prstGeom>
          <a:noFill/>
        </p:spPr>
        <p:txBody>
          <a:bodyPr wrap="none" rtlCol="0">
            <a:spAutoFit/>
          </a:bodyPr>
          <a:lstStyle/>
          <a:p>
            <a:r>
              <a:rPr lang="de-DE" sz="2000" dirty="0">
                <a:solidFill>
                  <a:srgbClr val="FF0000"/>
                </a:solidFill>
                <a:latin typeface="+mn-lt"/>
              </a:rPr>
              <a:t>(BWR)</a:t>
            </a:r>
          </a:p>
        </p:txBody>
      </p:sp>
      <p:sp>
        <p:nvSpPr>
          <p:cNvPr id="7" name="Textfeld 6">
            <a:extLst>
              <a:ext uri="{FF2B5EF4-FFF2-40B4-BE49-F238E27FC236}">
                <a16:creationId xmlns:a16="http://schemas.microsoft.com/office/drawing/2014/main" id="{909175A2-ABB3-DBC3-CF39-E9F1E8F4D910}"/>
              </a:ext>
            </a:extLst>
          </p:cNvPr>
          <p:cNvSpPr txBox="1"/>
          <p:nvPr/>
        </p:nvSpPr>
        <p:spPr>
          <a:xfrm>
            <a:off x="661092" y="68385"/>
            <a:ext cx="9381735" cy="830997"/>
          </a:xfrm>
          <a:prstGeom prst="rect">
            <a:avLst/>
          </a:prstGeom>
          <a:noFill/>
        </p:spPr>
        <p:txBody>
          <a:bodyPr wrap="none" rtlCol="0">
            <a:spAutoFit/>
          </a:bodyPr>
          <a:lstStyle/>
          <a:p>
            <a:r>
              <a:rPr lang="de-DE" sz="2400" dirty="0" err="1">
                <a:solidFill>
                  <a:srgbClr val="0000FF"/>
                </a:solidFill>
                <a:latin typeface="+mn-lt"/>
              </a:rPr>
              <a:t>Vertical</a:t>
            </a:r>
            <a:r>
              <a:rPr lang="de-DE" sz="2400" dirty="0">
                <a:solidFill>
                  <a:srgbClr val="0000FF"/>
                </a:solidFill>
                <a:latin typeface="+mn-lt"/>
              </a:rPr>
              <a:t> and Horizontal Pump Systems in </a:t>
            </a:r>
            <a:r>
              <a:rPr lang="de-DE" sz="2400" dirty="0" err="1">
                <a:solidFill>
                  <a:srgbClr val="0000FF"/>
                </a:solidFill>
                <a:latin typeface="+mn-lt"/>
              </a:rPr>
              <a:t>Nuclear</a:t>
            </a:r>
            <a:r>
              <a:rPr lang="de-DE" sz="2400" dirty="0">
                <a:solidFill>
                  <a:srgbClr val="0000FF"/>
                </a:solidFill>
                <a:latin typeface="+mn-lt"/>
              </a:rPr>
              <a:t> Power Plants</a:t>
            </a:r>
          </a:p>
          <a:p>
            <a:r>
              <a:rPr lang="de-DE" sz="2400" b="0" dirty="0" err="1">
                <a:latin typeface="+mn-lt"/>
              </a:rPr>
              <a:t>Reactor</a:t>
            </a:r>
            <a:r>
              <a:rPr lang="de-DE" sz="2400" b="0" dirty="0">
                <a:latin typeface="+mn-lt"/>
              </a:rPr>
              <a:t> </a:t>
            </a:r>
            <a:r>
              <a:rPr lang="de-DE" sz="2400" b="0" dirty="0" err="1">
                <a:latin typeface="+mn-lt"/>
              </a:rPr>
              <a:t>Coolant</a:t>
            </a:r>
            <a:r>
              <a:rPr lang="de-DE" sz="2400" b="0" dirty="0">
                <a:latin typeface="+mn-lt"/>
              </a:rPr>
              <a:t> Pumps</a:t>
            </a:r>
          </a:p>
        </p:txBody>
      </p:sp>
      <p:cxnSp>
        <p:nvCxnSpPr>
          <p:cNvPr id="19" name="Gerader Verbinder 18">
            <a:extLst>
              <a:ext uri="{FF2B5EF4-FFF2-40B4-BE49-F238E27FC236}">
                <a16:creationId xmlns:a16="http://schemas.microsoft.com/office/drawing/2014/main" id="{A1B3250A-7055-2A03-F639-75BE28BE38E5}"/>
              </a:ext>
            </a:extLst>
          </p:cNvPr>
          <p:cNvCxnSpPr>
            <a:cxnSpLocks/>
          </p:cNvCxnSpPr>
          <p:nvPr/>
        </p:nvCxnSpPr>
        <p:spPr>
          <a:xfrm>
            <a:off x="2050473" y="1764031"/>
            <a:ext cx="11716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C1B1339A-B016-4F35-C2B1-71BEE74DCE0F}"/>
              </a:ext>
            </a:extLst>
          </p:cNvPr>
          <p:cNvCxnSpPr>
            <a:cxnSpLocks/>
          </p:cNvCxnSpPr>
          <p:nvPr/>
        </p:nvCxnSpPr>
        <p:spPr>
          <a:xfrm>
            <a:off x="2059709" y="1746794"/>
            <a:ext cx="0" cy="20753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CF08DFB8-6925-0F8A-12FF-464A568FBF0D}"/>
              </a:ext>
            </a:extLst>
          </p:cNvPr>
          <p:cNvCxnSpPr>
            <a:cxnSpLocks/>
          </p:cNvCxnSpPr>
          <p:nvPr/>
        </p:nvCxnSpPr>
        <p:spPr>
          <a:xfrm>
            <a:off x="3222172" y="1746794"/>
            <a:ext cx="0" cy="20753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6BD06E39-4C3C-0592-0A6A-B829EF516403}"/>
              </a:ext>
            </a:extLst>
          </p:cNvPr>
          <p:cNvCxnSpPr>
            <a:cxnSpLocks/>
          </p:cNvCxnSpPr>
          <p:nvPr/>
        </p:nvCxnSpPr>
        <p:spPr>
          <a:xfrm>
            <a:off x="2059709" y="3822154"/>
            <a:ext cx="11624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0064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3">
            <a:extLst>
              <a:ext uri="{FF2B5EF4-FFF2-40B4-BE49-F238E27FC236}">
                <a16:creationId xmlns:a16="http://schemas.microsoft.com/office/drawing/2014/main" id="{8EC3160C-2A66-E772-1B65-C360C8E9B60A}"/>
              </a:ext>
            </a:extLst>
          </p:cNvPr>
          <p:cNvSpPr txBox="1">
            <a:spLocks/>
          </p:cNvSpPr>
          <p:nvPr/>
        </p:nvSpPr>
        <p:spPr bwMode="auto">
          <a:xfrm>
            <a:off x="1893888" y="2555875"/>
            <a:ext cx="6877050" cy="838200"/>
          </a:xfrm>
          <a:prstGeom prst="rect">
            <a:avLst/>
          </a:prstGeom>
          <a:noFill/>
          <a:ln w="9525">
            <a:noFill/>
            <a:miter lim="800000"/>
            <a:headEnd/>
            <a:tailEnd/>
          </a:ln>
          <a:effectLst/>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de-DE" sz="2000" b="1" i="0" u="none" strike="noStrike" kern="0" cap="none" spc="0" normalizeH="0" baseline="0" noProof="0" dirty="0">
                <a:ln>
                  <a:noFill/>
                </a:ln>
                <a:solidFill>
                  <a:srgbClr val="000000"/>
                </a:solidFill>
                <a:effectLst/>
                <a:uLnTx/>
                <a:uFillTx/>
                <a:latin typeface="Arial"/>
                <a:ea typeface="+mn-ea"/>
                <a:cs typeface="+mn-cs"/>
              </a:rPr>
            </a:br>
            <a:r>
              <a:rPr kumimoji="0" lang="de-DE" sz="2000" b="1" i="0" u="none" strike="noStrike" kern="0" cap="none" spc="0" normalizeH="0" baseline="0" noProof="0" dirty="0">
                <a:ln>
                  <a:noFill/>
                </a:ln>
                <a:solidFill>
                  <a:srgbClr val="000000"/>
                </a:solidFill>
                <a:effectLst/>
                <a:uLnTx/>
                <a:uFillTx/>
                <a:latin typeface="Arial"/>
                <a:ea typeface="+mn-ea"/>
                <a:cs typeface="+mn-cs"/>
              </a:rPr>
              <a:t>		</a:t>
            </a:r>
          </a:p>
        </p:txBody>
      </p:sp>
      <p:sp>
        <p:nvSpPr>
          <p:cNvPr id="5" name="Textfeld 4">
            <a:extLst>
              <a:ext uri="{FF2B5EF4-FFF2-40B4-BE49-F238E27FC236}">
                <a16:creationId xmlns:a16="http://schemas.microsoft.com/office/drawing/2014/main" id="{07240E44-DC61-FF18-3D6B-E62916EA6331}"/>
              </a:ext>
            </a:extLst>
          </p:cNvPr>
          <p:cNvSpPr txBox="1">
            <a:spLocks noChangeArrowheads="1"/>
          </p:cNvSpPr>
          <p:nvPr/>
        </p:nvSpPr>
        <p:spPr bwMode="auto">
          <a:xfrm>
            <a:off x="866628" y="1097895"/>
            <a:ext cx="11020572" cy="5570756"/>
          </a:xfrm>
          <a:prstGeom prst="rect">
            <a:avLst/>
          </a:prstGeom>
          <a:noFill/>
          <a:ln>
            <a:noFill/>
          </a:ln>
        </p:spPr>
        <p:txBody>
          <a:bodyPr wrap="square">
            <a:spAutoFit/>
          </a:bodyPr>
          <a:lstStyle>
            <a:lvl1pPr marL="361950" indent="-361950"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20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err="1">
                <a:ln>
                  <a:noFill/>
                </a:ln>
                <a:effectLst/>
                <a:uLnTx/>
                <a:uFillTx/>
                <a:latin typeface="Arial" charset="0"/>
                <a:ea typeface="+mn-ea"/>
                <a:cs typeface="+mn-cs"/>
              </a:rPr>
              <a:t>Vertical</a:t>
            </a:r>
            <a:r>
              <a:rPr kumimoji="0" lang="de-DE" altLang="de-DE" sz="2400" b="1" i="0" u="none" strike="noStrike" kern="1200" cap="none" spc="0" normalizeH="0" baseline="0" noProof="0" dirty="0">
                <a:ln>
                  <a:noFill/>
                </a:ln>
                <a:effectLst/>
                <a:uLnTx/>
                <a:uFillTx/>
                <a:latin typeface="Arial" charset="0"/>
                <a:ea typeface="+mn-ea"/>
                <a:cs typeface="+mn-cs"/>
              </a:rPr>
              <a:t> and Horizontal Pump</a:t>
            </a:r>
            <a:r>
              <a:rPr kumimoji="0" lang="de-DE" altLang="de-DE" sz="2400" b="1" i="0" u="none" strike="noStrike" kern="1200" cap="none" spc="0" normalizeH="0" noProof="0" dirty="0">
                <a:ln>
                  <a:noFill/>
                </a:ln>
                <a:effectLst/>
                <a:uLnTx/>
                <a:uFillTx/>
                <a:latin typeface="Arial" charset="0"/>
                <a:ea typeface="+mn-ea"/>
                <a:cs typeface="+mn-cs"/>
              </a:rPr>
              <a:t> Systems in </a:t>
            </a:r>
            <a:r>
              <a:rPr kumimoji="0" lang="de-DE" altLang="de-DE" sz="2400" b="1" i="0" u="none" strike="noStrike" kern="1200" cap="none" spc="0" normalizeH="0" noProof="0" dirty="0" err="1">
                <a:ln>
                  <a:noFill/>
                </a:ln>
                <a:effectLst/>
                <a:uLnTx/>
                <a:uFillTx/>
                <a:latin typeface="Arial" charset="0"/>
                <a:ea typeface="+mn-ea"/>
                <a:cs typeface="+mn-cs"/>
              </a:rPr>
              <a:t>Nuclear</a:t>
            </a:r>
            <a:r>
              <a:rPr kumimoji="0" lang="de-DE" altLang="de-DE" sz="2400" b="1" i="0" u="none" strike="noStrike" kern="1200" cap="none" spc="0" normalizeH="0" noProof="0" dirty="0">
                <a:ln>
                  <a:noFill/>
                </a:ln>
                <a:effectLst/>
                <a:uLnTx/>
                <a:uFillTx/>
                <a:latin typeface="Arial" charset="0"/>
                <a:ea typeface="+mn-ea"/>
                <a:cs typeface="+mn-cs"/>
              </a:rPr>
              <a:t> Power Plants</a:t>
            </a:r>
            <a:endParaRPr kumimoji="0" lang="de-DE" altLang="de-DE" sz="2400" b="1" i="0" u="none" strike="noStrike" kern="1200" cap="none" spc="0" normalizeH="0" baseline="0" noProof="0" dirty="0">
              <a:ln>
                <a:noFill/>
              </a:ln>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effectLst/>
                <a:uLnTx/>
                <a:uFillTx/>
                <a:latin typeface="Arial" charset="0"/>
                <a:ea typeface="+mn-ea"/>
                <a:cs typeface="+mn-cs"/>
              </a:rPr>
              <a:t>A </a:t>
            </a:r>
            <a:r>
              <a:rPr kumimoji="0" lang="de-DE" altLang="de-DE" sz="2400" b="1" i="0" u="none" strike="noStrike" kern="1200" cap="none" spc="0" normalizeH="0" baseline="0" noProof="0" dirty="0" err="1">
                <a:ln>
                  <a:noFill/>
                </a:ln>
                <a:effectLst/>
                <a:uLnTx/>
                <a:uFillTx/>
                <a:latin typeface="Arial" charset="0"/>
                <a:ea typeface="+mn-ea"/>
                <a:cs typeface="+mn-cs"/>
              </a:rPr>
              <a:t>typical</a:t>
            </a:r>
            <a:r>
              <a:rPr kumimoji="0" lang="de-DE" altLang="de-DE" sz="2400" b="1" i="0" u="none" strike="noStrike" kern="1200" cap="none" spc="0" normalizeH="0" baseline="0" noProof="0" dirty="0">
                <a:ln>
                  <a:noFill/>
                </a:ln>
                <a:effectLst/>
                <a:uLnTx/>
                <a:uFillTx/>
                <a:latin typeface="Arial" charset="0"/>
                <a:ea typeface="+mn-ea"/>
                <a:cs typeface="+mn-cs"/>
              </a:rPr>
              <a:t>  </a:t>
            </a:r>
            <a:r>
              <a:rPr kumimoji="0" lang="de-DE" altLang="de-DE" sz="2400" b="1" i="0" u="none" strike="noStrike" kern="1200" cap="none" spc="0" normalizeH="0" baseline="0" noProof="0" dirty="0" err="1">
                <a:ln>
                  <a:noFill/>
                </a:ln>
                <a:effectLst/>
                <a:uLnTx/>
                <a:uFillTx/>
                <a:latin typeface="Arial" charset="0"/>
                <a:ea typeface="+mn-ea"/>
                <a:cs typeface="+mn-cs"/>
              </a:rPr>
              <a:t>Vertical</a:t>
            </a:r>
            <a:r>
              <a:rPr kumimoji="0" lang="de-DE" altLang="de-DE" sz="2400" b="1" i="0" u="none" strike="noStrike" kern="1200" cap="none" spc="0" normalizeH="0" baseline="0" noProof="0" dirty="0">
                <a:ln>
                  <a:noFill/>
                </a:ln>
                <a:effectLst/>
                <a:uLnTx/>
                <a:uFillTx/>
                <a:latin typeface="Arial" charset="0"/>
                <a:ea typeface="+mn-ea"/>
                <a:cs typeface="+mn-cs"/>
              </a:rPr>
              <a:t> </a:t>
            </a:r>
            <a:r>
              <a:rPr kumimoji="0" lang="de-DE" altLang="de-DE" sz="2400" b="1" i="0" u="none" strike="noStrike" kern="1200" cap="none" spc="0" normalizeH="0" baseline="0" noProof="0" dirty="0" err="1">
                <a:ln>
                  <a:noFill/>
                </a:ln>
                <a:effectLst/>
                <a:uLnTx/>
                <a:uFillTx/>
                <a:latin typeface="Arial" charset="0"/>
                <a:ea typeface="+mn-ea"/>
                <a:cs typeface="+mn-cs"/>
              </a:rPr>
              <a:t>Reactor</a:t>
            </a:r>
            <a:r>
              <a:rPr kumimoji="0" lang="de-DE" altLang="de-DE" sz="2400" b="1" i="0" u="none" strike="noStrike" kern="1200" cap="none" spc="0" normalizeH="0" baseline="0" noProof="0" dirty="0">
                <a:ln>
                  <a:noFill/>
                </a:ln>
                <a:effectLst/>
                <a:uLnTx/>
                <a:uFillTx/>
                <a:latin typeface="Arial" charset="0"/>
                <a:ea typeface="+mn-ea"/>
                <a:cs typeface="+mn-cs"/>
              </a:rPr>
              <a:t> </a:t>
            </a:r>
            <a:r>
              <a:rPr kumimoji="0" lang="de-DE" altLang="de-DE" sz="2400" b="1" i="0" u="none" strike="noStrike" kern="1200" cap="none" spc="0" normalizeH="0" baseline="0" noProof="0" dirty="0" err="1">
                <a:ln>
                  <a:noFill/>
                </a:ln>
                <a:effectLst/>
                <a:uLnTx/>
                <a:uFillTx/>
                <a:latin typeface="Arial" charset="0"/>
                <a:ea typeface="+mn-ea"/>
                <a:cs typeface="+mn-cs"/>
              </a:rPr>
              <a:t>Coolant</a:t>
            </a:r>
            <a:r>
              <a:rPr kumimoji="0" lang="de-DE" altLang="de-DE" sz="2400" b="1" i="0" u="none" strike="noStrike" kern="1200" cap="none" spc="0" normalizeH="0" baseline="0" noProof="0" dirty="0">
                <a:ln>
                  <a:noFill/>
                </a:ln>
                <a:effectLst/>
                <a:uLnTx/>
                <a:uFillTx/>
                <a:latin typeface="Arial" charset="0"/>
                <a:ea typeface="+mn-ea"/>
                <a:cs typeface="+mn-cs"/>
              </a:rPr>
              <a:t> Pump</a:t>
            </a:r>
          </a:p>
          <a:p>
            <a:pPr marL="0" marR="0" lvl="0" indent="0" algn="l" defTabSz="914400" rtl="0" eaLnBrk="1" fontAlgn="base" latinLnBrk="0" hangingPunct="1">
              <a:lnSpc>
                <a:spcPct val="100000"/>
              </a:lnSpc>
              <a:spcBef>
                <a:spcPct val="0"/>
              </a:spcBef>
              <a:spcAft>
                <a:spcPct val="0"/>
              </a:spcAft>
              <a:buClrTx/>
              <a:buSzTx/>
              <a:tabLst/>
              <a:defRPr/>
            </a:pPr>
            <a:endParaRPr kumimoji="0" lang="de-DE" altLang="de-DE" sz="2400" b="1" i="0" u="none" strike="noStrike" kern="1200" cap="none" spc="0" normalizeH="0" baseline="0" noProof="0" dirty="0">
              <a:ln>
                <a:noFill/>
              </a:ln>
              <a:solidFill>
                <a:srgbClr val="0000FF"/>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Lateral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Vibrations</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Pump</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Modelling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Pump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with</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Interactions</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Monitoring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Pump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during</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Operation</a:t>
            </a:r>
          </a:p>
          <a:p>
            <a:pPr marL="0" marR="0" lvl="0" indent="0" algn="l" defTabSz="914400" rtl="0" eaLnBrk="1" fontAlgn="base" latinLnBrk="0" hangingPunct="1">
              <a:lnSpc>
                <a:spcPct val="100000"/>
              </a:lnSpc>
              <a:spcBef>
                <a:spcPct val="0"/>
              </a:spcBef>
              <a:spcAft>
                <a:spcPct val="0"/>
              </a:spcAft>
              <a:buClrTx/>
              <a:buSzTx/>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Vibration</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Phenomena</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lang="de-DE" altLang="de-DE" sz="2400" dirty="0" err="1">
                <a:solidFill>
                  <a:srgbClr val="000000"/>
                </a:solidFill>
                <a:latin typeface="Arial" charset="0"/>
              </a:rPr>
              <a:t>for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Pump</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lang="de-DE" altLang="de-DE" sz="2400" baseline="0" dirty="0">
              <a:solidFill>
                <a:srgbClr val="000000"/>
              </a:solidFill>
              <a:latin typeface="Arial" charset="0"/>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noProof="0" dirty="0">
                <a:ln>
                  <a:noFill/>
                </a:ln>
                <a:solidFill>
                  <a:srgbClr val="0000FF"/>
                </a:solidFill>
                <a:effectLst/>
                <a:uLnTx/>
                <a:uFillTx/>
                <a:latin typeface="Arial" charset="0"/>
                <a:ea typeface="+mn-ea"/>
                <a:cs typeface="+mn-cs"/>
              </a:rPr>
              <a:t>Vibration </a:t>
            </a:r>
            <a:r>
              <a:rPr kumimoji="0" lang="de-DE" altLang="de-DE" sz="2400" b="1" i="0" u="none" strike="noStrike" kern="1200" cap="none" spc="0" normalizeH="0" noProof="0" dirty="0" err="1">
                <a:ln>
                  <a:noFill/>
                </a:ln>
                <a:solidFill>
                  <a:srgbClr val="0000FF"/>
                </a:solidFill>
                <a:effectLst/>
                <a:uLnTx/>
                <a:uFillTx/>
                <a:latin typeface="Arial" charset="0"/>
                <a:ea typeface="+mn-ea"/>
                <a:cs typeface="+mn-cs"/>
              </a:rPr>
              <a:t>Phenomena</a:t>
            </a:r>
            <a:r>
              <a:rPr kumimoji="0" lang="de-DE" altLang="de-DE" sz="2400" b="1" i="0" u="none" strike="noStrike" kern="1200" cap="none" spc="0" normalizeH="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FF"/>
                </a:solidFill>
                <a:effectLst/>
                <a:uLnTx/>
                <a:uFillTx/>
                <a:latin typeface="Arial" charset="0"/>
                <a:ea typeface="+mn-ea"/>
                <a:cs typeface="+mn-cs"/>
              </a:rPr>
              <a:t>of</a:t>
            </a:r>
            <a:r>
              <a:rPr kumimoji="0" lang="de-DE" altLang="de-DE" sz="2400" b="1" i="0" u="none" strike="noStrike" kern="1200" cap="none" spc="0" normalizeH="0" noProof="0" dirty="0">
                <a:ln>
                  <a:noFill/>
                </a:ln>
                <a:solidFill>
                  <a:srgbClr val="0000FF"/>
                </a:solidFill>
                <a:effectLst/>
                <a:uLnTx/>
                <a:uFillTx/>
                <a:latin typeface="Arial" charset="0"/>
                <a:ea typeface="+mn-ea"/>
                <a:cs typeface="+mn-cs"/>
              </a:rPr>
              <a:t> a </a:t>
            </a:r>
            <a:r>
              <a:rPr kumimoji="0" lang="de-DE" altLang="de-DE" sz="2400" b="1" i="0" u="none" strike="noStrike" kern="1200" cap="none" spc="0" normalizeH="0" noProof="0" dirty="0" err="1">
                <a:ln>
                  <a:noFill/>
                </a:ln>
                <a:solidFill>
                  <a:srgbClr val="0000FF"/>
                </a:solidFill>
                <a:effectLst/>
                <a:uLnTx/>
                <a:uFillTx/>
                <a:latin typeface="Arial" charset="0"/>
                <a:ea typeface="+mn-ea"/>
                <a:cs typeface="+mn-cs"/>
              </a:rPr>
              <a:t>Condenser</a:t>
            </a:r>
            <a:r>
              <a:rPr kumimoji="0" lang="de-DE" altLang="de-DE" sz="2400" b="1" i="0" u="none" strike="noStrike" kern="1200" cap="none" spc="0" normalizeH="0" noProof="0" dirty="0">
                <a:ln>
                  <a:noFill/>
                </a:ln>
                <a:solidFill>
                  <a:srgbClr val="0000FF"/>
                </a:solidFill>
                <a:effectLst/>
                <a:uLnTx/>
                <a:uFillTx/>
                <a:latin typeface="Arial" charset="0"/>
                <a:ea typeface="+mn-ea"/>
                <a:cs typeface="+mn-cs"/>
              </a:rPr>
              <a:t> Cooling </a:t>
            </a:r>
            <a:r>
              <a:rPr kumimoji="0" lang="de-DE" altLang="de-DE" sz="2400" b="1" i="0" u="none" strike="noStrike" kern="1200" cap="none" spc="0" normalizeH="0" noProof="0" dirty="0" err="1">
                <a:ln>
                  <a:noFill/>
                </a:ln>
                <a:solidFill>
                  <a:srgbClr val="0000FF"/>
                </a:solidFill>
                <a:effectLst/>
                <a:uLnTx/>
                <a:uFillTx/>
                <a:latin typeface="Arial" charset="0"/>
                <a:ea typeface="+mn-ea"/>
                <a:cs typeface="+mn-cs"/>
              </a:rPr>
              <a:t>Water</a:t>
            </a:r>
            <a:r>
              <a:rPr kumimoji="0" lang="de-DE" altLang="de-DE" sz="2400" b="1" i="0" u="none" strike="noStrike" kern="1200" cap="none" spc="0" normalizeH="0" noProof="0" dirty="0">
                <a:ln>
                  <a:noFill/>
                </a:ln>
                <a:solidFill>
                  <a:srgbClr val="0000FF"/>
                </a:solidFill>
                <a:effectLst/>
                <a:uLnTx/>
                <a:uFillTx/>
                <a:latin typeface="Arial" charset="0"/>
                <a:ea typeface="+mn-ea"/>
                <a:cs typeface="+mn-cs"/>
              </a:rPr>
              <a:t> Pump </a:t>
            </a:r>
            <a:endParaRPr kumimoji="0" lang="de-DE" altLang="de-DE" sz="2400" b="1" i="0" u="none" strike="noStrike" kern="1200" cap="none" spc="0" normalizeH="0" baseline="0" noProof="0" dirty="0">
              <a:ln>
                <a:noFill/>
              </a:ln>
              <a:solidFill>
                <a:srgbClr val="0000FF"/>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7108" name="Rechteck 1">
            <a:extLst>
              <a:ext uri="{FF2B5EF4-FFF2-40B4-BE49-F238E27FC236}">
                <a16:creationId xmlns:a16="http://schemas.microsoft.com/office/drawing/2014/main" id="{73D62BC3-6968-894E-0025-EA65A3EC0C0F}"/>
              </a:ext>
            </a:extLst>
          </p:cNvPr>
          <p:cNvSpPr>
            <a:spLocks noChangeArrowheads="1"/>
          </p:cNvSpPr>
          <p:nvPr/>
        </p:nvSpPr>
        <p:spPr bwMode="auto">
          <a:xfrm>
            <a:off x="753628" y="317585"/>
            <a:ext cx="10468553" cy="48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Verdana" panose="020B0604030504040204" pitchFamily="34" charset="0"/>
              </a:defRPr>
            </a:lvl1pPr>
            <a:lvl2pPr marL="742950" indent="-285750">
              <a:defRPr b="1">
                <a:solidFill>
                  <a:schemeClr val="tx1"/>
                </a:solidFill>
                <a:latin typeface="Verdana" panose="020B0604030504040204" pitchFamily="34" charset="0"/>
              </a:defRPr>
            </a:lvl2pPr>
            <a:lvl3pPr marL="1143000" indent="-228600">
              <a:defRPr b="1">
                <a:solidFill>
                  <a:schemeClr val="tx1"/>
                </a:solidFill>
                <a:latin typeface="Verdana" panose="020B0604030504040204" pitchFamily="34" charset="0"/>
              </a:defRPr>
            </a:lvl3pPr>
            <a:lvl4pPr marL="1600200" indent="-228600">
              <a:defRPr b="1">
                <a:solidFill>
                  <a:schemeClr val="tx1"/>
                </a:solidFill>
                <a:latin typeface="Verdana" panose="020B0604030504040204" pitchFamily="34" charset="0"/>
              </a:defRPr>
            </a:lvl4pPr>
            <a:lvl5pPr marL="2057400" indent="-228600">
              <a:defRPr b="1">
                <a:solidFill>
                  <a:schemeClr val="tx1"/>
                </a:solidFill>
                <a:latin typeface="Verdana" panose="020B060403050404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defRPr>
            </a:lvl9pPr>
          </a:lstStyle>
          <a:p>
            <a:pPr marL="0" marR="0" lvl="0" indent="0" algn="l" defTabSz="914400" rtl="0" eaLnBrk="0" fontAlgn="base" latinLnBrk="0" hangingPunct="0">
              <a:lnSpc>
                <a:spcPct val="107000"/>
              </a:lnSpc>
              <a:spcBef>
                <a:spcPct val="0"/>
              </a:spcBef>
              <a:spcAft>
                <a:spcPts val="800"/>
              </a:spcAft>
              <a:buClrTx/>
              <a:buSzTx/>
              <a:buFont typeface="Wingdings" panose="05000000000000000000" pitchFamily="2" charset="2"/>
              <a:buNone/>
              <a:tabLst/>
              <a:defRPr/>
            </a:pPr>
            <a:r>
              <a:rPr kumimoji="0" lang="de-DE" altLang="de-DE" sz="2600" b="1" i="0" u="none" strike="noStrike" kern="1200" cap="none" spc="0" normalizeH="0" baseline="0" noProof="0" dirty="0" err="1">
                <a:ln>
                  <a:noFill/>
                </a:ln>
                <a:solidFill>
                  <a:srgbClr val="000000"/>
                </a:solidFill>
                <a:effectLst/>
                <a:uLnTx/>
                <a:uFillTx/>
                <a:latin typeface="Arial"/>
                <a:ea typeface="+mn-ea"/>
                <a:cs typeface="+mn-cs"/>
              </a:rPr>
              <a:t>Lecture</a:t>
            </a:r>
            <a:r>
              <a:rPr kumimoji="0" lang="de-DE" altLang="de-DE" sz="2600" b="1" i="0" u="none" strike="noStrike" kern="1200" cap="none" spc="0" normalizeH="0" baseline="0" noProof="0" dirty="0">
                <a:ln>
                  <a:noFill/>
                </a:ln>
                <a:solidFill>
                  <a:srgbClr val="000000"/>
                </a:solidFill>
                <a:effectLst/>
                <a:uLnTx/>
                <a:uFillTx/>
                <a:latin typeface="Arial"/>
                <a:ea typeface="+mn-ea"/>
                <a:cs typeface="+mn-cs"/>
              </a:rPr>
              <a:t> III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Vibrations</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of</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Cooling Pumps in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Nuclear</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Power Plants</a:t>
            </a:r>
          </a:p>
        </p:txBody>
      </p:sp>
    </p:spTree>
    <p:extLst>
      <p:ext uri="{BB962C8B-B14F-4D97-AF65-F5344CB8AC3E}">
        <p14:creationId xmlns:p14="http://schemas.microsoft.com/office/powerpoint/2010/main" val="1164210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undefined">
            <a:extLst>
              <a:ext uri="{FF2B5EF4-FFF2-40B4-BE49-F238E27FC236}">
                <a16:creationId xmlns:a16="http://schemas.microsoft.com/office/drawing/2014/main" id="{AFF441C3-A066-EE92-CDF8-DB980F3785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1942" y="1101247"/>
            <a:ext cx="9768115" cy="4847771"/>
          </a:xfrm>
          <a:prstGeom prst="rect">
            <a:avLst/>
          </a:prstGeom>
          <a:noFill/>
          <a:ln>
            <a:noFill/>
          </a:ln>
        </p:spPr>
      </p:pic>
      <p:sp>
        <p:nvSpPr>
          <p:cNvPr id="4" name="Rechteck 3">
            <a:extLst>
              <a:ext uri="{FF2B5EF4-FFF2-40B4-BE49-F238E27FC236}">
                <a16:creationId xmlns:a16="http://schemas.microsoft.com/office/drawing/2014/main" id="{E0DF96BC-41B1-1FC5-70B1-53FD38C0623A}"/>
              </a:ext>
            </a:extLst>
          </p:cNvPr>
          <p:cNvSpPr/>
          <p:nvPr/>
        </p:nvSpPr>
        <p:spPr>
          <a:xfrm>
            <a:off x="5203370" y="1482915"/>
            <a:ext cx="1828799"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6EAAEA78-2FAF-7BDC-A363-FECD1249BA60}"/>
              </a:ext>
            </a:extLst>
          </p:cNvPr>
          <p:cNvSpPr txBox="1"/>
          <p:nvPr/>
        </p:nvSpPr>
        <p:spPr>
          <a:xfrm>
            <a:off x="5203370" y="1200558"/>
            <a:ext cx="5240285" cy="1477328"/>
          </a:xfrm>
          <a:prstGeom prst="rect">
            <a:avLst/>
          </a:prstGeom>
          <a:noFill/>
        </p:spPr>
        <p:txBody>
          <a:bodyPr wrap="square" rtlCol="0">
            <a:spAutoFit/>
          </a:bodyPr>
          <a:lstStyle/>
          <a:p>
            <a:r>
              <a:rPr lang="de-DE" sz="2400" dirty="0" err="1">
                <a:solidFill>
                  <a:srgbClr val="0000FF"/>
                </a:solidFill>
                <a:latin typeface="+mn-lt"/>
              </a:rPr>
              <a:t>Nuclear</a:t>
            </a:r>
            <a:r>
              <a:rPr lang="de-DE" sz="2400" dirty="0">
                <a:solidFill>
                  <a:srgbClr val="0000FF"/>
                </a:solidFill>
                <a:latin typeface="+mn-lt"/>
              </a:rPr>
              <a:t> Power Plant </a:t>
            </a:r>
          </a:p>
          <a:p>
            <a:r>
              <a:rPr lang="de-DE" sz="2400" dirty="0" err="1">
                <a:solidFill>
                  <a:srgbClr val="FF0000"/>
                </a:solidFill>
                <a:latin typeface="+mn-lt"/>
              </a:rPr>
              <a:t>Pressurized</a:t>
            </a:r>
            <a:r>
              <a:rPr lang="de-DE" sz="2400" dirty="0">
                <a:solidFill>
                  <a:srgbClr val="FF0000"/>
                </a:solidFill>
                <a:latin typeface="+mn-lt"/>
              </a:rPr>
              <a:t> </a:t>
            </a:r>
            <a:r>
              <a:rPr lang="de-DE" sz="2400" dirty="0" err="1">
                <a:solidFill>
                  <a:srgbClr val="FF0000"/>
                </a:solidFill>
                <a:latin typeface="+mn-lt"/>
              </a:rPr>
              <a:t>Water</a:t>
            </a:r>
            <a:r>
              <a:rPr lang="de-DE" sz="2400" dirty="0">
                <a:solidFill>
                  <a:srgbClr val="FF0000"/>
                </a:solidFill>
                <a:latin typeface="+mn-lt"/>
              </a:rPr>
              <a:t> </a:t>
            </a:r>
            <a:r>
              <a:rPr lang="de-DE" sz="2400" dirty="0" err="1">
                <a:solidFill>
                  <a:srgbClr val="FF0000"/>
                </a:solidFill>
                <a:latin typeface="+mn-lt"/>
              </a:rPr>
              <a:t>Reactor</a:t>
            </a:r>
            <a:r>
              <a:rPr lang="de-DE" sz="2400" dirty="0">
                <a:solidFill>
                  <a:srgbClr val="FF0000"/>
                </a:solidFill>
                <a:latin typeface="+mn-lt"/>
              </a:rPr>
              <a:t> (PWR)</a:t>
            </a:r>
          </a:p>
          <a:p>
            <a:r>
              <a:rPr lang="de-DE" sz="2400" dirty="0">
                <a:solidFill>
                  <a:srgbClr val="0000FF"/>
                </a:solidFill>
                <a:latin typeface="+mn-lt"/>
              </a:rPr>
              <a:t>PWR PWR</a:t>
            </a:r>
            <a:endParaRPr lang="de-DE" sz="2400" dirty="0">
              <a:latin typeface="+mn-lt"/>
            </a:endParaRPr>
          </a:p>
          <a:p>
            <a:r>
              <a:rPr lang="de-DE" dirty="0"/>
              <a:t> </a:t>
            </a:r>
          </a:p>
        </p:txBody>
      </p:sp>
      <p:pic>
        <p:nvPicPr>
          <p:cNvPr id="3" name="Grafik 2">
            <a:extLst>
              <a:ext uri="{FF2B5EF4-FFF2-40B4-BE49-F238E27FC236}">
                <a16:creationId xmlns:a16="http://schemas.microsoft.com/office/drawing/2014/main" id="{0FE4587C-9807-187B-27F2-7C33B2AEA1E1}"/>
              </a:ext>
            </a:extLst>
          </p:cNvPr>
          <p:cNvPicPr>
            <a:picLocks noChangeAspect="1"/>
          </p:cNvPicPr>
          <p:nvPr/>
        </p:nvPicPr>
        <p:blipFill>
          <a:blip r:embed="rId4"/>
          <a:stretch>
            <a:fillRect/>
          </a:stretch>
        </p:blipFill>
        <p:spPr>
          <a:xfrm>
            <a:off x="3940627" y="4761234"/>
            <a:ext cx="2627087" cy="1901006"/>
          </a:xfrm>
          <a:prstGeom prst="rect">
            <a:avLst/>
          </a:prstGeom>
        </p:spPr>
      </p:pic>
      <p:sp>
        <p:nvSpPr>
          <p:cNvPr id="5" name="Rechteck 4">
            <a:extLst>
              <a:ext uri="{FF2B5EF4-FFF2-40B4-BE49-F238E27FC236}">
                <a16:creationId xmlns:a16="http://schemas.microsoft.com/office/drawing/2014/main" id="{BBF8B6B5-51A6-17F4-1FE1-FFE74655CC59}"/>
              </a:ext>
            </a:extLst>
          </p:cNvPr>
          <p:cNvSpPr/>
          <p:nvPr/>
        </p:nvSpPr>
        <p:spPr>
          <a:xfrm>
            <a:off x="2307771" y="2061030"/>
            <a:ext cx="1596572" cy="5370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014ED65A-FEDA-8266-FCBA-31ADB28E4827}"/>
              </a:ext>
            </a:extLst>
          </p:cNvPr>
          <p:cNvSpPr/>
          <p:nvPr/>
        </p:nvSpPr>
        <p:spPr>
          <a:xfrm>
            <a:off x="4775200" y="2061030"/>
            <a:ext cx="4934857" cy="5370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a:extLst>
              <a:ext uri="{FF2B5EF4-FFF2-40B4-BE49-F238E27FC236}">
                <a16:creationId xmlns:a16="http://schemas.microsoft.com/office/drawing/2014/main" id="{CCD9FA8D-9D78-AE77-7590-FCFE7498507D}"/>
              </a:ext>
            </a:extLst>
          </p:cNvPr>
          <p:cNvPicPr>
            <a:picLocks noChangeAspect="1"/>
          </p:cNvPicPr>
          <p:nvPr/>
        </p:nvPicPr>
        <p:blipFill>
          <a:blip r:embed="rId5"/>
          <a:stretch>
            <a:fillRect/>
          </a:stretch>
        </p:blipFill>
        <p:spPr>
          <a:xfrm>
            <a:off x="8447314" y="4513943"/>
            <a:ext cx="1262743" cy="2075177"/>
          </a:xfrm>
          <a:prstGeom prst="rect">
            <a:avLst/>
          </a:prstGeom>
        </p:spPr>
      </p:pic>
      <p:pic>
        <p:nvPicPr>
          <p:cNvPr id="8" name="Grafik 7">
            <a:extLst>
              <a:ext uri="{FF2B5EF4-FFF2-40B4-BE49-F238E27FC236}">
                <a16:creationId xmlns:a16="http://schemas.microsoft.com/office/drawing/2014/main" id="{412ECC76-55EE-1544-67E5-F3CDBC5D1995}"/>
              </a:ext>
            </a:extLst>
          </p:cNvPr>
          <p:cNvPicPr>
            <a:picLocks noChangeAspect="1"/>
          </p:cNvPicPr>
          <p:nvPr/>
        </p:nvPicPr>
        <p:blipFill>
          <a:blip r:embed="rId6"/>
          <a:stretch>
            <a:fillRect/>
          </a:stretch>
        </p:blipFill>
        <p:spPr>
          <a:xfrm>
            <a:off x="2197522" y="1746794"/>
            <a:ext cx="1024650" cy="2075360"/>
          </a:xfrm>
          <a:prstGeom prst="rect">
            <a:avLst/>
          </a:prstGeom>
        </p:spPr>
      </p:pic>
      <p:cxnSp>
        <p:nvCxnSpPr>
          <p:cNvPr id="18" name="Gerade Verbindung mit Pfeil 17">
            <a:extLst>
              <a:ext uri="{FF2B5EF4-FFF2-40B4-BE49-F238E27FC236}">
                <a16:creationId xmlns:a16="http://schemas.microsoft.com/office/drawing/2014/main" id="{8316B5E7-8D99-3E89-0E38-0B6C5435BE9C}"/>
              </a:ext>
            </a:extLst>
          </p:cNvPr>
          <p:cNvCxnSpPr>
            <a:cxnSpLocks/>
          </p:cNvCxnSpPr>
          <p:nvPr/>
        </p:nvCxnSpPr>
        <p:spPr>
          <a:xfrm flipH="1" flipV="1">
            <a:off x="2859314" y="2784474"/>
            <a:ext cx="362858" cy="17294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61BCB456-96E4-F6E3-7804-2F92BD801380}"/>
              </a:ext>
            </a:extLst>
          </p:cNvPr>
          <p:cNvCxnSpPr>
            <a:cxnSpLocks/>
          </p:cNvCxnSpPr>
          <p:nvPr/>
        </p:nvCxnSpPr>
        <p:spPr>
          <a:xfrm flipH="1">
            <a:off x="5486400" y="4412343"/>
            <a:ext cx="362857" cy="6821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BE5E3BCB-5AA9-AD09-324C-9DE69FE0785F}"/>
              </a:ext>
            </a:extLst>
          </p:cNvPr>
          <p:cNvCxnSpPr>
            <a:cxnSpLocks/>
          </p:cNvCxnSpPr>
          <p:nvPr/>
        </p:nvCxnSpPr>
        <p:spPr>
          <a:xfrm>
            <a:off x="7982857" y="4180114"/>
            <a:ext cx="464457" cy="12627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216AFB03-C746-D00C-2A62-623C22597EA7}"/>
              </a:ext>
            </a:extLst>
          </p:cNvPr>
          <p:cNvSpPr txBox="1"/>
          <p:nvPr/>
        </p:nvSpPr>
        <p:spPr>
          <a:xfrm>
            <a:off x="451732" y="981190"/>
            <a:ext cx="2906565" cy="707886"/>
          </a:xfrm>
          <a:prstGeom prst="rect">
            <a:avLst/>
          </a:prstGeom>
          <a:noFill/>
        </p:spPr>
        <p:txBody>
          <a:bodyPr wrap="none" rtlCol="0">
            <a:spAutoFit/>
          </a:bodyPr>
          <a:lstStyle/>
          <a:p>
            <a:r>
              <a:rPr lang="de-DE" sz="2000" dirty="0" err="1">
                <a:solidFill>
                  <a:srgbClr val="0000FF"/>
                </a:solidFill>
                <a:latin typeface="+mn-lt"/>
              </a:rPr>
              <a:t>Vertical</a:t>
            </a:r>
            <a:r>
              <a:rPr lang="de-DE" sz="2000" dirty="0">
                <a:solidFill>
                  <a:srgbClr val="0000FF"/>
                </a:solidFill>
                <a:latin typeface="+mn-lt"/>
              </a:rPr>
              <a:t> </a:t>
            </a:r>
            <a:r>
              <a:rPr lang="de-DE" sz="2000" dirty="0" err="1">
                <a:solidFill>
                  <a:srgbClr val="0000FF"/>
                </a:solidFill>
                <a:latin typeface="+mn-lt"/>
              </a:rPr>
              <a:t>Reactor</a:t>
            </a:r>
            <a:r>
              <a:rPr lang="de-DE" sz="2000" dirty="0">
                <a:solidFill>
                  <a:srgbClr val="0000FF"/>
                </a:solidFill>
                <a:latin typeface="+mn-lt"/>
              </a:rPr>
              <a:t> </a:t>
            </a:r>
          </a:p>
          <a:p>
            <a:r>
              <a:rPr lang="de-DE" sz="2000" dirty="0" err="1">
                <a:solidFill>
                  <a:srgbClr val="0000FF"/>
                </a:solidFill>
                <a:latin typeface="+mn-lt"/>
              </a:rPr>
              <a:t>Coolant</a:t>
            </a:r>
            <a:r>
              <a:rPr lang="de-DE" sz="2000" dirty="0">
                <a:solidFill>
                  <a:srgbClr val="0000FF"/>
                </a:solidFill>
                <a:latin typeface="+mn-lt"/>
              </a:rPr>
              <a:t> Pumps </a:t>
            </a:r>
            <a:r>
              <a:rPr lang="de-DE" sz="2000" dirty="0">
                <a:solidFill>
                  <a:srgbClr val="FF0000"/>
                </a:solidFill>
                <a:latin typeface="+mn-lt"/>
              </a:rPr>
              <a:t>(PWR)</a:t>
            </a:r>
          </a:p>
        </p:txBody>
      </p:sp>
      <p:sp>
        <p:nvSpPr>
          <p:cNvPr id="15" name="Textfeld 14">
            <a:extLst>
              <a:ext uri="{FF2B5EF4-FFF2-40B4-BE49-F238E27FC236}">
                <a16:creationId xmlns:a16="http://schemas.microsoft.com/office/drawing/2014/main" id="{0A06A251-51CB-C89A-D53D-E4C9B03CEF0C}"/>
              </a:ext>
            </a:extLst>
          </p:cNvPr>
          <p:cNvSpPr txBox="1"/>
          <p:nvPr/>
        </p:nvSpPr>
        <p:spPr>
          <a:xfrm>
            <a:off x="6117769" y="5848900"/>
            <a:ext cx="5877058" cy="707886"/>
          </a:xfrm>
          <a:prstGeom prst="rect">
            <a:avLst/>
          </a:prstGeom>
          <a:noFill/>
        </p:spPr>
        <p:txBody>
          <a:bodyPr wrap="none" rtlCol="0">
            <a:spAutoFit/>
          </a:bodyPr>
          <a:lstStyle/>
          <a:p>
            <a:r>
              <a:rPr lang="de-DE" sz="2000" dirty="0">
                <a:solidFill>
                  <a:srgbClr val="0000FF"/>
                </a:solidFill>
                <a:latin typeface="+mn-lt"/>
              </a:rPr>
              <a:t>Horizontal                              </a:t>
            </a:r>
            <a:r>
              <a:rPr lang="de-DE" sz="2000" dirty="0" err="1">
                <a:solidFill>
                  <a:srgbClr val="FF0000"/>
                </a:solidFill>
                <a:latin typeface="+mn-lt"/>
              </a:rPr>
              <a:t>Vertical</a:t>
            </a:r>
            <a:r>
              <a:rPr lang="de-DE" sz="2000" dirty="0">
                <a:solidFill>
                  <a:srgbClr val="FF0000"/>
                </a:solidFill>
                <a:latin typeface="+mn-lt"/>
              </a:rPr>
              <a:t> </a:t>
            </a:r>
          </a:p>
          <a:p>
            <a:r>
              <a:rPr lang="de-DE" sz="2000" dirty="0" err="1">
                <a:solidFill>
                  <a:srgbClr val="0000FF"/>
                </a:solidFill>
                <a:latin typeface="+mn-lt"/>
              </a:rPr>
              <a:t>Feedwater</a:t>
            </a:r>
            <a:r>
              <a:rPr lang="de-DE" sz="2000" dirty="0">
                <a:solidFill>
                  <a:srgbClr val="0000FF"/>
                </a:solidFill>
                <a:latin typeface="+mn-lt"/>
              </a:rPr>
              <a:t> Pump                </a:t>
            </a:r>
            <a:r>
              <a:rPr lang="de-DE" sz="2000" dirty="0">
                <a:solidFill>
                  <a:srgbClr val="FF0000"/>
                </a:solidFill>
                <a:latin typeface="+mn-lt"/>
              </a:rPr>
              <a:t>Cooling </a:t>
            </a:r>
            <a:r>
              <a:rPr lang="de-DE" sz="2000" dirty="0" err="1">
                <a:solidFill>
                  <a:srgbClr val="FF0000"/>
                </a:solidFill>
                <a:latin typeface="+mn-lt"/>
              </a:rPr>
              <a:t>Water</a:t>
            </a:r>
            <a:r>
              <a:rPr lang="de-DE" sz="2000" dirty="0">
                <a:solidFill>
                  <a:srgbClr val="FF0000"/>
                </a:solidFill>
                <a:latin typeface="+mn-lt"/>
              </a:rPr>
              <a:t> Pump</a:t>
            </a:r>
          </a:p>
        </p:txBody>
      </p:sp>
      <p:pic>
        <p:nvPicPr>
          <p:cNvPr id="12" name="Grafik 11">
            <a:extLst>
              <a:ext uri="{FF2B5EF4-FFF2-40B4-BE49-F238E27FC236}">
                <a16:creationId xmlns:a16="http://schemas.microsoft.com/office/drawing/2014/main" id="{5F2F3DE4-211A-73ED-6091-29B55F8C6FFB}"/>
              </a:ext>
            </a:extLst>
          </p:cNvPr>
          <p:cNvPicPr>
            <a:picLocks noChangeAspect="1"/>
          </p:cNvPicPr>
          <p:nvPr/>
        </p:nvPicPr>
        <p:blipFill>
          <a:blip r:embed="rId7"/>
          <a:stretch>
            <a:fillRect/>
          </a:stretch>
        </p:blipFill>
        <p:spPr>
          <a:xfrm>
            <a:off x="366805" y="2251276"/>
            <a:ext cx="1158203" cy="2355448"/>
          </a:xfrm>
          <a:prstGeom prst="rect">
            <a:avLst/>
          </a:prstGeom>
        </p:spPr>
      </p:pic>
      <p:sp>
        <p:nvSpPr>
          <p:cNvPr id="13" name="Textfeld 12">
            <a:extLst>
              <a:ext uri="{FF2B5EF4-FFF2-40B4-BE49-F238E27FC236}">
                <a16:creationId xmlns:a16="http://schemas.microsoft.com/office/drawing/2014/main" id="{8E4B5461-B1B8-C7E0-9801-12A716E0C4F9}"/>
              </a:ext>
            </a:extLst>
          </p:cNvPr>
          <p:cNvSpPr txBox="1"/>
          <p:nvPr/>
        </p:nvSpPr>
        <p:spPr>
          <a:xfrm>
            <a:off x="390064" y="4706735"/>
            <a:ext cx="968535" cy="400110"/>
          </a:xfrm>
          <a:prstGeom prst="rect">
            <a:avLst/>
          </a:prstGeom>
          <a:noFill/>
        </p:spPr>
        <p:txBody>
          <a:bodyPr wrap="none" rtlCol="0">
            <a:spAutoFit/>
          </a:bodyPr>
          <a:lstStyle/>
          <a:p>
            <a:r>
              <a:rPr lang="de-DE" sz="2000" dirty="0">
                <a:solidFill>
                  <a:srgbClr val="FF0000"/>
                </a:solidFill>
                <a:latin typeface="+mn-lt"/>
              </a:rPr>
              <a:t>(BWR)</a:t>
            </a:r>
          </a:p>
        </p:txBody>
      </p:sp>
      <p:cxnSp>
        <p:nvCxnSpPr>
          <p:cNvPr id="17" name="Gerader Verbinder 16">
            <a:extLst>
              <a:ext uri="{FF2B5EF4-FFF2-40B4-BE49-F238E27FC236}">
                <a16:creationId xmlns:a16="http://schemas.microsoft.com/office/drawing/2014/main" id="{52B01501-43D2-4E3E-3AC8-5919B466AA29}"/>
              </a:ext>
            </a:extLst>
          </p:cNvPr>
          <p:cNvCxnSpPr/>
          <p:nvPr/>
        </p:nvCxnSpPr>
        <p:spPr>
          <a:xfrm>
            <a:off x="8606971" y="4412343"/>
            <a:ext cx="0" cy="20029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C7BDAFD8-5DC1-BBCD-93D7-8DDA0165269F}"/>
              </a:ext>
            </a:extLst>
          </p:cNvPr>
          <p:cNvCxnSpPr/>
          <p:nvPr/>
        </p:nvCxnSpPr>
        <p:spPr>
          <a:xfrm>
            <a:off x="9739085" y="4337766"/>
            <a:ext cx="0" cy="15381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D6D09EB0-8769-C703-E6FF-0928472557DE}"/>
              </a:ext>
            </a:extLst>
          </p:cNvPr>
          <p:cNvCxnSpPr/>
          <p:nvPr/>
        </p:nvCxnSpPr>
        <p:spPr>
          <a:xfrm>
            <a:off x="8606971" y="4412343"/>
            <a:ext cx="11030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B71EE2FD-7D69-5DD4-80BD-DD77D88FE9C4}"/>
              </a:ext>
            </a:extLst>
          </p:cNvPr>
          <p:cNvSpPr txBox="1"/>
          <p:nvPr/>
        </p:nvSpPr>
        <p:spPr>
          <a:xfrm>
            <a:off x="451732" y="86752"/>
            <a:ext cx="8846332" cy="830997"/>
          </a:xfrm>
          <a:prstGeom prst="rect">
            <a:avLst/>
          </a:prstGeom>
          <a:noFill/>
        </p:spPr>
        <p:txBody>
          <a:bodyPr wrap="none" rtlCol="0">
            <a:spAutoFit/>
          </a:bodyPr>
          <a:lstStyle/>
          <a:p>
            <a:r>
              <a:rPr lang="de-DE" sz="2400" dirty="0">
                <a:solidFill>
                  <a:srgbClr val="0000FF"/>
                </a:solidFill>
                <a:latin typeface="+mn-lt"/>
              </a:rPr>
              <a:t>Vibration </a:t>
            </a:r>
            <a:r>
              <a:rPr lang="de-DE" sz="2400" dirty="0" err="1">
                <a:solidFill>
                  <a:srgbClr val="0000FF"/>
                </a:solidFill>
                <a:latin typeface="+mn-lt"/>
              </a:rPr>
              <a:t>Phenomena</a:t>
            </a:r>
            <a:r>
              <a:rPr lang="de-DE" sz="2400" dirty="0">
                <a:solidFill>
                  <a:srgbClr val="0000FF"/>
                </a:solidFill>
                <a:latin typeface="+mn-lt"/>
              </a:rPr>
              <a:t> </a:t>
            </a:r>
            <a:r>
              <a:rPr lang="de-DE" sz="2400" dirty="0" err="1">
                <a:solidFill>
                  <a:srgbClr val="0000FF"/>
                </a:solidFill>
                <a:latin typeface="+mn-lt"/>
              </a:rPr>
              <a:t>of</a:t>
            </a:r>
            <a:r>
              <a:rPr lang="de-DE" sz="2400" dirty="0">
                <a:solidFill>
                  <a:srgbClr val="0000FF"/>
                </a:solidFill>
                <a:latin typeface="+mn-lt"/>
              </a:rPr>
              <a:t> a </a:t>
            </a:r>
            <a:r>
              <a:rPr lang="de-DE" sz="2400" dirty="0" err="1">
                <a:solidFill>
                  <a:srgbClr val="0000FF"/>
                </a:solidFill>
                <a:latin typeface="+mn-lt"/>
              </a:rPr>
              <a:t>Condenser</a:t>
            </a:r>
            <a:r>
              <a:rPr lang="de-DE" sz="2400" dirty="0">
                <a:solidFill>
                  <a:srgbClr val="0000FF"/>
                </a:solidFill>
                <a:latin typeface="+mn-lt"/>
              </a:rPr>
              <a:t> Cooling </a:t>
            </a:r>
            <a:r>
              <a:rPr lang="de-DE" sz="2400" dirty="0" err="1">
                <a:solidFill>
                  <a:srgbClr val="0000FF"/>
                </a:solidFill>
                <a:latin typeface="+mn-lt"/>
              </a:rPr>
              <a:t>Water</a:t>
            </a:r>
            <a:r>
              <a:rPr lang="de-DE" sz="2400" dirty="0">
                <a:solidFill>
                  <a:srgbClr val="0000FF"/>
                </a:solidFill>
                <a:latin typeface="+mn-lt"/>
              </a:rPr>
              <a:t> Pump </a:t>
            </a:r>
          </a:p>
          <a:p>
            <a:r>
              <a:rPr lang="de-DE" sz="2400" b="0" dirty="0" err="1">
                <a:latin typeface="+mn-lt"/>
              </a:rPr>
              <a:t>Vertical</a:t>
            </a:r>
            <a:r>
              <a:rPr lang="de-DE" sz="2400" b="0" dirty="0">
                <a:latin typeface="+mn-lt"/>
              </a:rPr>
              <a:t> Cooling </a:t>
            </a:r>
            <a:r>
              <a:rPr lang="de-DE" sz="2400" b="0" dirty="0" err="1">
                <a:latin typeface="+mn-lt"/>
              </a:rPr>
              <a:t>Water</a:t>
            </a:r>
            <a:r>
              <a:rPr lang="de-DE" sz="2400" b="0" dirty="0">
                <a:latin typeface="+mn-lt"/>
              </a:rPr>
              <a:t> Pump</a:t>
            </a:r>
          </a:p>
        </p:txBody>
      </p:sp>
    </p:spTree>
    <p:extLst>
      <p:ext uri="{BB962C8B-B14F-4D97-AF65-F5344CB8AC3E}">
        <p14:creationId xmlns:p14="http://schemas.microsoft.com/office/powerpoint/2010/main" val="3989227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7ADACAD-4A36-5D91-B548-6456342E0A8B}"/>
              </a:ext>
            </a:extLst>
          </p:cNvPr>
          <p:cNvPicPr>
            <a:picLocks noChangeAspect="1"/>
          </p:cNvPicPr>
          <p:nvPr/>
        </p:nvPicPr>
        <p:blipFill>
          <a:blip r:embed="rId2"/>
          <a:stretch>
            <a:fillRect/>
          </a:stretch>
        </p:blipFill>
        <p:spPr>
          <a:xfrm>
            <a:off x="1091881" y="1320800"/>
            <a:ext cx="3060700" cy="5080000"/>
          </a:xfrm>
          <a:prstGeom prst="rect">
            <a:avLst/>
          </a:prstGeom>
        </p:spPr>
      </p:pic>
      <p:pic>
        <p:nvPicPr>
          <p:cNvPr id="2" name="Grafik 1">
            <a:extLst>
              <a:ext uri="{FF2B5EF4-FFF2-40B4-BE49-F238E27FC236}">
                <a16:creationId xmlns:a16="http://schemas.microsoft.com/office/drawing/2014/main" id="{6630C933-7514-C31C-F4CE-59709B284D61}"/>
              </a:ext>
            </a:extLst>
          </p:cNvPr>
          <p:cNvPicPr>
            <a:picLocks noChangeAspect="1"/>
          </p:cNvPicPr>
          <p:nvPr/>
        </p:nvPicPr>
        <p:blipFill>
          <a:blip r:embed="rId3"/>
          <a:stretch>
            <a:fillRect/>
          </a:stretch>
        </p:blipFill>
        <p:spPr>
          <a:xfrm rot="16200000">
            <a:off x="5121969" y="2341185"/>
            <a:ext cx="5388552" cy="2730677"/>
          </a:xfrm>
          <a:prstGeom prst="rect">
            <a:avLst/>
          </a:prstGeom>
        </p:spPr>
      </p:pic>
      <p:sp>
        <p:nvSpPr>
          <p:cNvPr id="6" name="Textfeld 5">
            <a:extLst>
              <a:ext uri="{FF2B5EF4-FFF2-40B4-BE49-F238E27FC236}">
                <a16:creationId xmlns:a16="http://schemas.microsoft.com/office/drawing/2014/main" id="{18B9EEF0-5F7A-C70E-09FC-7FDB644983CD}"/>
              </a:ext>
            </a:extLst>
          </p:cNvPr>
          <p:cNvSpPr txBox="1"/>
          <p:nvPr/>
        </p:nvSpPr>
        <p:spPr>
          <a:xfrm>
            <a:off x="4152581" y="1863588"/>
            <a:ext cx="6818405" cy="3477875"/>
          </a:xfrm>
          <a:prstGeom prst="rect">
            <a:avLst/>
          </a:prstGeom>
          <a:noFill/>
        </p:spPr>
        <p:txBody>
          <a:bodyPr wrap="none" rtlCol="0">
            <a:spAutoFit/>
          </a:bodyPr>
          <a:lstStyle/>
          <a:p>
            <a:r>
              <a:rPr lang="de-DE" sz="2000" dirty="0">
                <a:solidFill>
                  <a:srgbClr val="0000FF"/>
                </a:solidFill>
                <a:latin typeface="+mn-lt"/>
              </a:rPr>
              <a:t>Real System </a:t>
            </a:r>
            <a:r>
              <a:rPr lang="de-DE" sz="2000" dirty="0" err="1">
                <a:solidFill>
                  <a:srgbClr val="0000FF"/>
                </a:solidFill>
                <a:latin typeface="+mn-lt"/>
              </a:rPr>
              <a:t>of</a:t>
            </a:r>
            <a:r>
              <a:rPr lang="de-DE" sz="2000" dirty="0">
                <a:solidFill>
                  <a:srgbClr val="0000FF"/>
                </a:solidFill>
                <a:latin typeface="+mn-lt"/>
              </a:rPr>
              <a:t>                                            FE-Model </a:t>
            </a:r>
            <a:r>
              <a:rPr lang="de-DE" sz="2000" dirty="0" err="1">
                <a:solidFill>
                  <a:srgbClr val="0000FF"/>
                </a:solidFill>
                <a:latin typeface="+mn-lt"/>
              </a:rPr>
              <a:t>of</a:t>
            </a:r>
            <a:r>
              <a:rPr lang="de-DE" sz="2000" dirty="0">
                <a:solidFill>
                  <a:srgbClr val="0000FF"/>
                </a:solidFill>
                <a:latin typeface="+mn-lt"/>
              </a:rPr>
              <a:t> </a:t>
            </a:r>
          </a:p>
          <a:p>
            <a:r>
              <a:rPr lang="de-DE" sz="2000" dirty="0" err="1">
                <a:solidFill>
                  <a:srgbClr val="0000FF"/>
                </a:solidFill>
                <a:latin typeface="+mn-lt"/>
              </a:rPr>
              <a:t>Vertical</a:t>
            </a:r>
            <a:r>
              <a:rPr lang="de-DE" sz="2000" dirty="0">
                <a:solidFill>
                  <a:srgbClr val="0000FF"/>
                </a:solidFill>
                <a:latin typeface="+mn-lt"/>
              </a:rPr>
              <a:t> Pump                                              </a:t>
            </a:r>
            <a:r>
              <a:rPr lang="de-DE" sz="2000" dirty="0" err="1">
                <a:solidFill>
                  <a:srgbClr val="0000FF"/>
                </a:solidFill>
                <a:latin typeface="+mn-lt"/>
              </a:rPr>
              <a:t>Vertical</a:t>
            </a:r>
            <a:r>
              <a:rPr lang="de-DE" sz="2000" dirty="0">
                <a:solidFill>
                  <a:srgbClr val="0000FF"/>
                </a:solidFill>
                <a:latin typeface="+mn-lt"/>
              </a:rPr>
              <a:t> Pump</a:t>
            </a:r>
          </a:p>
          <a:p>
            <a:endParaRPr lang="de-DE" sz="2000" dirty="0">
              <a:solidFill>
                <a:srgbClr val="0000FF"/>
              </a:solidFill>
              <a:latin typeface="+mn-lt"/>
            </a:endParaRPr>
          </a:p>
          <a:p>
            <a:endParaRPr lang="de-DE" sz="2000" dirty="0">
              <a:solidFill>
                <a:srgbClr val="0000FF"/>
              </a:solidFill>
              <a:latin typeface="+mn-lt"/>
            </a:endParaRPr>
          </a:p>
          <a:p>
            <a:r>
              <a:rPr lang="de-DE" sz="2000" b="0" dirty="0" err="1">
                <a:latin typeface="+mn-lt"/>
              </a:rPr>
              <a:t>Capacity</a:t>
            </a:r>
            <a:r>
              <a:rPr lang="de-DE" sz="2000" b="0" dirty="0">
                <a:latin typeface="+mn-lt"/>
              </a:rPr>
              <a:t>      23850 m</a:t>
            </a:r>
            <a:r>
              <a:rPr lang="de-DE" sz="2000" b="0" baseline="30000" dirty="0">
                <a:latin typeface="+mn-lt"/>
              </a:rPr>
              <a:t>3</a:t>
            </a:r>
            <a:r>
              <a:rPr lang="de-DE" sz="2000" b="0" dirty="0">
                <a:latin typeface="+mn-lt"/>
              </a:rPr>
              <a:t>/h</a:t>
            </a:r>
          </a:p>
          <a:p>
            <a:r>
              <a:rPr lang="de-DE" sz="2000" b="0" dirty="0">
                <a:latin typeface="+mn-lt"/>
              </a:rPr>
              <a:t>     </a:t>
            </a:r>
          </a:p>
          <a:p>
            <a:r>
              <a:rPr lang="de-DE" sz="2000" b="0" dirty="0">
                <a:latin typeface="+mn-lt"/>
              </a:rPr>
              <a:t>Head                 22 m</a:t>
            </a:r>
          </a:p>
          <a:p>
            <a:endParaRPr lang="de-DE" sz="2000" b="0" dirty="0">
              <a:latin typeface="+mn-lt"/>
            </a:endParaRPr>
          </a:p>
          <a:p>
            <a:r>
              <a:rPr lang="de-DE" sz="2000" b="0" dirty="0" err="1">
                <a:latin typeface="+mn-lt"/>
              </a:rPr>
              <a:t>Rotational</a:t>
            </a:r>
            <a:r>
              <a:rPr lang="de-DE" sz="2000" b="0" dirty="0">
                <a:latin typeface="+mn-lt"/>
              </a:rPr>
              <a:t> </a:t>
            </a:r>
          </a:p>
          <a:p>
            <a:r>
              <a:rPr lang="de-DE" sz="2000" b="0" dirty="0">
                <a:latin typeface="+mn-lt"/>
              </a:rPr>
              <a:t>Speed             480 </a:t>
            </a:r>
            <a:r>
              <a:rPr lang="de-DE" sz="2000" b="0" dirty="0" err="1">
                <a:latin typeface="+mn-lt"/>
              </a:rPr>
              <a:t>rpm</a:t>
            </a:r>
            <a:endParaRPr lang="de-DE" sz="2000" b="0" dirty="0">
              <a:latin typeface="+mn-lt"/>
            </a:endParaRPr>
          </a:p>
          <a:p>
            <a:endParaRPr lang="de-DE" sz="2000" dirty="0">
              <a:solidFill>
                <a:srgbClr val="0000FF"/>
              </a:solidFill>
              <a:latin typeface="+mn-lt"/>
            </a:endParaRPr>
          </a:p>
        </p:txBody>
      </p:sp>
      <p:sp>
        <p:nvSpPr>
          <p:cNvPr id="5" name="Textfeld 4">
            <a:extLst>
              <a:ext uri="{FF2B5EF4-FFF2-40B4-BE49-F238E27FC236}">
                <a16:creationId xmlns:a16="http://schemas.microsoft.com/office/drawing/2014/main" id="{29B63A28-08C6-A2D2-F933-6F52AA40CAB8}"/>
              </a:ext>
            </a:extLst>
          </p:cNvPr>
          <p:cNvSpPr txBox="1"/>
          <p:nvPr/>
        </p:nvSpPr>
        <p:spPr>
          <a:xfrm>
            <a:off x="726509" y="100208"/>
            <a:ext cx="8846332" cy="830997"/>
          </a:xfrm>
          <a:prstGeom prst="rect">
            <a:avLst/>
          </a:prstGeom>
          <a:noFill/>
        </p:spPr>
        <p:txBody>
          <a:bodyPr wrap="none" rtlCol="0">
            <a:spAutoFit/>
          </a:bodyPr>
          <a:lstStyle/>
          <a:p>
            <a:r>
              <a:rPr lang="de-DE" sz="2400" dirty="0">
                <a:solidFill>
                  <a:srgbClr val="0000FF"/>
                </a:solidFill>
                <a:latin typeface="+mn-lt"/>
              </a:rPr>
              <a:t>Vibration </a:t>
            </a:r>
            <a:r>
              <a:rPr lang="de-DE" sz="2400" dirty="0" err="1">
                <a:solidFill>
                  <a:srgbClr val="0000FF"/>
                </a:solidFill>
                <a:latin typeface="+mn-lt"/>
              </a:rPr>
              <a:t>Phenomena</a:t>
            </a:r>
            <a:r>
              <a:rPr lang="de-DE" sz="2400" dirty="0">
                <a:solidFill>
                  <a:srgbClr val="0000FF"/>
                </a:solidFill>
                <a:latin typeface="+mn-lt"/>
              </a:rPr>
              <a:t> </a:t>
            </a:r>
            <a:r>
              <a:rPr lang="de-DE" sz="2400" dirty="0" err="1">
                <a:solidFill>
                  <a:srgbClr val="0000FF"/>
                </a:solidFill>
                <a:latin typeface="+mn-lt"/>
              </a:rPr>
              <a:t>of</a:t>
            </a:r>
            <a:r>
              <a:rPr lang="de-DE" sz="2400" dirty="0">
                <a:solidFill>
                  <a:srgbClr val="0000FF"/>
                </a:solidFill>
                <a:latin typeface="+mn-lt"/>
              </a:rPr>
              <a:t> a </a:t>
            </a:r>
            <a:r>
              <a:rPr lang="de-DE" sz="2400" dirty="0" err="1">
                <a:solidFill>
                  <a:srgbClr val="0000FF"/>
                </a:solidFill>
                <a:latin typeface="+mn-lt"/>
              </a:rPr>
              <a:t>Condenser</a:t>
            </a:r>
            <a:r>
              <a:rPr lang="de-DE" sz="2400" dirty="0">
                <a:solidFill>
                  <a:srgbClr val="0000FF"/>
                </a:solidFill>
                <a:latin typeface="+mn-lt"/>
              </a:rPr>
              <a:t> Cooling </a:t>
            </a:r>
            <a:r>
              <a:rPr lang="de-DE" sz="2400" dirty="0" err="1">
                <a:solidFill>
                  <a:srgbClr val="0000FF"/>
                </a:solidFill>
                <a:latin typeface="+mn-lt"/>
              </a:rPr>
              <a:t>Water</a:t>
            </a:r>
            <a:r>
              <a:rPr lang="de-DE" sz="2400" dirty="0">
                <a:solidFill>
                  <a:srgbClr val="0000FF"/>
                </a:solidFill>
                <a:latin typeface="+mn-lt"/>
              </a:rPr>
              <a:t> Pump </a:t>
            </a:r>
          </a:p>
          <a:p>
            <a:r>
              <a:rPr lang="de-DE" sz="2400" b="0" dirty="0" err="1">
                <a:latin typeface="+mn-lt"/>
              </a:rPr>
              <a:t>Vertical</a:t>
            </a:r>
            <a:r>
              <a:rPr lang="de-DE" sz="2400" b="0" dirty="0">
                <a:latin typeface="+mn-lt"/>
              </a:rPr>
              <a:t> Cooling </a:t>
            </a:r>
            <a:r>
              <a:rPr lang="de-DE" sz="2400" b="0" dirty="0" err="1">
                <a:latin typeface="+mn-lt"/>
              </a:rPr>
              <a:t>Water</a:t>
            </a:r>
            <a:r>
              <a:rPr lang="de-DE" sz="2400" b="0" dirty="0">
                <a:latin typeface="+mn-lt"/>
              </a:rPr>
              <a:t> Pump in a Power Plant</a:t>
            </a:r>
          </a:p>
        </p:txBody>
      </p:sp>
    </p:spTree>
    <p:extLst>
      <p:ext uri="{BB962C8B-B14F-4D97-AF65-F5344CB8AC3E}">
        <p14:creationId xmlns:p14="http://schemas.microsoft.com/office/powerpoint/2010/main" val="8241030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4BAA0C6-15C1-E6DD-3C1C-265B75DCE9DA}"/>
              </a:ext>
            </a:extLst>
          </p:cNvPr>
          <p:cNvSpPr txBox="1"/>
          <p:nvPr/>
        </p:nvSpPr>
        <p:spPr>
          <a:xfrm>
            <a:off x="726509" y="100208"/>
            <a:ext cx="8846332" cy="830997"/>
          </a:xfrm>
          <a:prstGeom prst="rect">
            <a:avLst/>
          </a:prstGeom>
          <a:noFill/>
        </p:spPr>
        <p:txBody>
          <a:bodyPr wrap="none" rtlCol="0">
            <a:spAutoFit/>
          </a:bodyPr>
          <a:lstStyle/>
          <a:p>
            <a:r>
              <a:rPr lang="de-DE" sz="2400" dirty="0">
                <a:solidFill>
                  <a:srgbClr val="0000FF"/>
                </a:solidFill>
                <a:latin typeface="+mn-lt"/>
              </a:rPr>
              <a:t>Vibration </a:t>
            </a:r>
            <a:r>
              <a:rPr lang="de-DE" sz="2400" dirty="0" err="1">
                <a:solidFill>
                  <a:srgbClr val="0000FF"/>
                </a:solidFill>
                <a:latin typeface="+mn-lt"/>
              </a:rPr>
              <a:t>Phenomena</a:t>
            </a:r>
            <a:r>
              <a:rPr lang="de-DE" sz="2400" dirty="0">
                <a:solidFill>
                  <a:srgbClr val="0000FF"/>
                </a:solidFill>
                <a:latin typeface="+mn-lt"/>
              </a:rPr>
              <a:t> </a:t>
            </a:r>
            <a:r>
              <a:rPr lang="de-DE" sz="2400" dirty="0" err="1">
                <a:solidFill>
                  <a:srgbClr val="0000FF"/>
                </a:solidFill>
                <a:latin typeface="+mn-lt"/>
              </a:rPr>
              <a:t>of</a:t>
            </a:r>
            <a:r>
              <a:rPr lang="de-DE" sz="2400" dirty="0">
                <a:solidFill>
                  <a:srgbClr val="0000FF"/>
                </a:solidFill>
                <a:latin typeface="+mn-lt"/>
              </a:rPr>
              <a:t> a </a:t>
            </a:r>
            <a:r>
              <a:rPr lang="de-DE" sz="2400" dirty="0" err="1">
                <a:solidFill>
                  <a:srgbClr val="0000FF"/>
                </a:solidFill>
                <a:latin typeface="+mn-lt"/>
              </a:rPr>
              <a:t>Condenser</a:t>
            </a:r>
            <a:r>
              <a:rPr lang="de-DE" sz="2400" dirty="0">
                <a:solidFill>
                  <a:srgbClr val="0000FF"/>
                </a:solidFill>
                <a:latin typeface="+mn-lt"/>
              </a:rPr>
              <a:t> Cooling </a:t>
            </a:r>
            <a:r>
              <a:rPr lang="de-DE" sz="2400" dirty="0" err="1">
                <a:solidFill>
                  <a:srgbClr val="0000FF"/>
                </a:solidFill>
                <a:latin typeface="+mn-lt"/>
              </a:rPr>
              <a:t>Water</a:t>
            </a:r>
            <a:r>
              <a:rPr lang="de-DE" sz="2400" dirty="0">
                <a:solidFill>
                  <a:srgbClr val="0000FF"/>
                </a:solidFill>
                <a:latin typeface="+mn-lt"/>
              </a:rPr>
              <a:t> Pump </a:t>
            </a:r>
          </a:p>
          <a:p>
            <a:r>
              <a:rPr lang="de-DE" sz="2400" b="0" dirty="0" err="1">
                <a:latin typeface="+mn-lt"/>
              </a:rPr>
              <a:t>Vertical</a:t>
            </a:r>
            <a:r>
              <a:rPr lang="de-DE" sz="2400" b="0" dirty="0">
                <a:latin typeface="+mn-lt"/>
              </a:rPr>
              <a:t> Cooling </a:t>
            </a:r>
            <a:r>
              <a:rPr lang="de-DE" sz="2400" b="0" dirty="0" err="1">
                <a:latin typeface="+mn-lt"/>
              </a:rPr>
              <a:t>Water</a:t>
            </a:r>
            <a:r>
              <a:rPr lang="de-DE" sz="2400" b="0" dirty="0">
                <a:latin typeface="+mn-lt"/>
              </a:rPr>
              <a:t> Pump</a:t>
            </a:r>
          </a:p>
        </p:txBody>
      </p:sp>
      <p:sp>
        <p:nvSpPr>
          <p:cNvPr id="2" name="Textfeld 1">
            <a:extLst>
              <a:ext uri="{FF2B5EF4-FFF2-40B4-BE49-F238E27FC236}">
                <a16:creationId xmlns:a16="http://schemas.microsoft.com/office/drawing/2014/main" id="{F765C75D-38B1-329D-E3A6-EC5105A8DF24}"/>
              </a:ext>
            </a:extLst>
          </p:cNvPr>
          <p:cNvSpPr txBox="1"/>
          <p:nvPr/>
        </p:nvSpPr>
        <p:spPr>
          <a:xfrm>
            <a:off x="909306" y="1490133"/>
            <a:ext cx="9859427" cy="3877733"/>
          </a:xfrm>
          <a:prstGeom prst="rect">
            <a:avLst/>
          </a:prstGeom>
          <a:solidFill>
            <a:schemeClr val="lt1"/>
          </a:solidFill>
          <a:ln w="3810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lvl="0" algn="l" defTabSz="914400" rtl="0" eaLnBrk="1" fontAlgn="auto" latinLnBrk="0" hangingPunct="1">
              <a:lnSpc>
                <a:spcPct val="107000"/>
              </a:lnSpc>
              <a:spcBef>
                <a:spcPts val="0"/>
              </a:spcBef>
              <a:spcAft>
                <a:spcPts val="800"/>
              </a:spcAft>
              <a:buClrTx/>
              <a:buSzTx/>
              <a:tabLst/>
              <a:defRPr/>
            </a:pPr>
            <a:r>
              <a:rPr lang="de-DE" sz="2400" b="0" kern="100" dirty="0">
                <a:latin typeface="Arial" panose="020B0604020202020204" pitchFamily="34" charset="0"/>
                <a:ea typeface="Calibri" panose="020F0502020204030204" pitchFamily="34" charset="0"/>
                <a:cs typeface="Arial" panose="020B0604020202020204" pitchFamily="34" charset="0"/>
              </a:rPr>
              <a:t>The </a:t>
            </a:r>
            <a:r>
              <a:rPr lang="de-DE" sz="2400" kern="100" dirty="0" err="1">
                <a:solidFill>
                  <a:srgbClr val="0000FF"/>
                </a:solidFill>
                <a:latin typeface="Arial" panose="020B0604020202020204" pitchFamily="34" charset="0"/>
                <a:ea typeface="Calibri" panose="020F0502020204030204" pitchFamily="34" charset="0"/>
                <a:cs typeface="Arial" panose="020B0604020202020204" pitchFamily="34" charset="0"/>
              </a:rPr>
              <a:t>measured</a:t>
            </a:r>
            <a:r>
              <a:rPr lang="de-DE" sz="2400" kern="1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de-DE" sz="2400" kern="100" dirty="0" err="1">
                <a:solidFill>
                  <a:srgbClr val="0000FF"/>
                </a:solidFill>
                <a:latin typeface="Arial" panose="020B0604020202020204" pitchFamily="34" charset="0"/>
                <a:ea typeface="Calibri" panose="020F0502020204030204" pitchFamily="34" charset="0"/>
                <a:cs typeface="Arial" panose="020B0604020202020204" pitchFamily="34" charset="0"/>
              </a:rPr>
              <a:t>vibrations</a:t>
            </a:r>
            <a:r>
              <a:rPr lang="de-DE" sz="2400" kern="1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de-DE" sz="2400" b="0" kern="100" dirty="0">
                <a:latin typeface="Arial" panose="020B0604020202020204" pitchFamily="34" charset="0"/>
                <a:ea typeface="Calibri" panose="020F0502020204030204" pitchFamily="34" charset="0"/>
                <a:cs typeface="Arial" panose="020B0604020202020204" pitchFamily="34" charset="0"/>
              </a:rPr>
              <a:t>at </a:t>
            </a:r>
            <a:r>
              <a:rPr lang="de-DE" sz="2400" b="0" kern="100" dirty="0" err="1">
                <a:latin typeface="Arial" panose="020B0604020202020204" pitchFamily="34" charset="0"/>
                <a:ea typeface="Calibri" panose="020F0502020204030204" pitchFamily="34" charset="0"/>
                <a:cs typeface="Arial" panose="020B0604020202020204" pitchFamily="34" charset="0"/>
              </a:rPr>
              <a:t>the</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cooling</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water</a:t>
            </a:r>
            <a:r>
              <a:rPr lang="de-DE" sz="2400" b="0" kern="100" dirty="0">
                <a:latin typeface="Arial" panose="020B0604020202020204" pitchFamily="34" charset="0"/>
                <a:ea typeface="Calibri" panose="020F0502020204030204" pitchFamily="34" charset="0"/>
                <a:cs typeface="Arial" panose="020B0604020202020204" pitchFamily="34" charset="0"/>
              </a:rPr>
              <a:t> pump  </a:t>
            </a:r>
            <a:r>
              <a:rPr lang="de-DE" sz="2400" b="0" kern="100" dirty="0" err="1">
                <a:latin typeface="Arial" panose="020B0604020202020204" pitchFamily="34" charset="0"/>
                <a:ea typeface="Calibri" panose="020F0502020204030204" pitchFamily="34" charset="0"/>
                <a:cs typeface="Arial" panose="020B0604020202020204" pitchFamily="34" charset="0"/>
              </a:rPr>
              <a:t>show</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that</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particularly</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kern="100" dirty="0" err="1">
                <a:solidFill>
                  <a:srgbClr val="0000FF"/>
                </a:solidFill>
                <a:latin typeface="Arial" panose="020B0604020202020204" pitchFamily="34" charset="0"/>
                <a:ea typeface="Calibri" panose="020F0502020204030204" pitchFamily="34" charset="0"/>
                <a:cs typeface="Arial" panose="020B0604020202020204" pitchFamily="34" charset="0"/>
              </a:rPr>
              <a:t>synchronous</a:t>
            </a:r>
            <a:r>
              <a:rPr lang="de-DE" sz="2400" kern="1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de-DE" sz="2400" kern="100" dirty="0" err="1">
                <a:solidFill>
                  <a:srgbClr val="0000FF"/>
                </a:solidFill>
                <a:latin typeface="Arial" panose="020B0604020202020204" pitchFamily="34" charset="0"/>
                <a:ea typeface="Calibri" panose="020F0502020204030204" pitchFamily="34" charset="0"/>
                <a:cs typeface="Arial" panose="020B0604020202020204" pitchFamily="34" charset="0"/>
              </a:rPr>
              <a:t>harmonic</a:t>
            </a:r>
            <a:r>
              <a:rPr lang="de-DE" sz="2400" kern="1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de-DE" sz="2400" kern="100" dirty="0" err="1">
                <a:solidFill>
                  <a:srgbClr val="0000FF"/>
                </a:solidFill>
                <a:latin typeface="Arial" panose="020B0604020202020204" pitchFamily="34" charset="0"/>
                <a:ea typeface="Calibri" panose="020F0502020204030204" pitchFamily="34" charset="0"/>
                <a:cs typeface="Arial" panose="020B0604020202020204" pitchFamily="34" charset="0"/>
              </a:rPr>
              <a:t>vibrations</a:t>
            </a:r>
            <a:r>
              <a:rPr lang="de-DE" sz="2400" kern="1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with</a:t>
            </a:r>
            <a:r>
              <a:rPr lang="de-DE" sz="2400" b="0" kern="100" dirty="0">
                <a:latin typeface="Arial" panose="020B0604020202020204" pitchFamily="34" charset="0"/>
                <a:ea typeface="Calibri" panose="020F0502020204030204" pitchFamily="34" charset="0"/>
                <a:cs typeface="Arial" panose="020B0604020202020204" pitchFamily="34" charset="0"/>
              </a:rPr>
              <a:t> angular </a:t>
            </a:r>
            <a:r>
              <a:rPr lang="de-DE" sz="2400" b="0" kern="100" dirty="0" err="1">
                <a:latin typeface="Arial" panose="020B0604020202020204" pitchFamily="34" charset="0"/>
                <a:ea typeface="Calibri" panose="020F0502020204030204" pitchFamily="34" charset="0"/>
                <a:cs typeface="Arial" panose="020B0604020202020204" pitchFamily="34" charset="0"/>
              </a:rPr>
              <a:t>velocity</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el-GR" sz="2400" b="0" kern="100" dirty="0">
                <a:latin typeface="Arial" panose="020B0604020202020204" pitchFamily="34" charset="0"/>
                <a:ea typeface="Calibri" panose="020F0502020204030204" pitchFamily="34" charset="0"/>
                <a:cs typeface="Arial" panose="020B0604020202020204" pitchFamily="34" charset="0"/>
              </a:rPr>
              <a:t>Ω</a:t>
            </a:r>
            <a:r>
              <a:rPr lang="de-DE" sz="2400" b="0" kern="100" dirty="0">
                <a:latin typeface="Arial" panose="020B0604020202020204" pitchFamily="34" charset="0"/>
                <a:ea typeface="Calibri" panose="020F0502020204030204" pitchFamily="34" charset="0"/>
                <a:cs typeface="Arial" panose="020B0604020202020204" pitchFamily="34" charset="0"/>
              </a:rPr>
              <a:t> - </a:t>
            </a:r>
            <a:r>
              <a:rPr lang="de-DE" sz="2400" b="0" kern="100" dirty="0" err="1">
                <a:latin typeface="Arial" panose="020B0604020202020204" pitchFamily="34" charset="0"/>
                <a:ea typeface="Calibri" panose="020F0502020204030204" pitchFamily="34" charset="0"/>
                <a:cs typeface="Arial" panose="020B0604020202020204" pitchFamily="34" charset="0"/>
              </a:rPr>
              <a:t>rotational</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frequency</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of</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the</a:t>
            </a:r>
            <a:r>
              <a:rPr lang="de-DE" sz="2400" b="0" kern="100" dirty="0">
                <a:latin typeface="Arial" panose="020B0604020202020204" pitchFamily="34" charset="0"/>
                <a:ea typeface="Calibri" panose="020F0502020204030204" pitchFamily="34" charset="0"/>
                <a:cs typeface="Arial" panose="020B0604020202020204" pitchFamily="34" charset="0"/>
              </a:rPr>
              <a:t> pump </a:t>
            </a:r>
            <a:r>
              <a:rPr lang="de-DE" sz="2400" b="0" kern="100" dirty="0" err="1">
                <a:latin typeface="Arial" panose="020B0604020202020204" pitchFamily="34" charset="0"/>
                <a:ea typeface="Calibri" panose="020F0502020204030204" pitchFamily="34" charset="0"/>
                <a:cs typeface="Arial" panose="020B0604020202020204" pitchFamily="34" charset="0"/>
              </a:rPr>
              <a:t>shaft</a:t>
            </a:r>
            <a:r>
              <a:rPr lang="de-DE" sz="2400" b="0" kern="100" dirty="0">
                <a:latin typeface="Arial" panose="020B0604020202020204" pitchFamily="34" charset="0"/>
                <a:ea typeface="Calibri" panose="020F0502020204030204" pitchFamily="34" charset="0"/>
                <a:cs typeface="Arial" panose="020B0604020202020204" pitchFamily="34" charset="0"/>
              </a:rPr>
              <a:t> - </a:t>
            </a:r>
            <a:r>
              <a:rPr lang="de-DE" sz="2400" b="0" kern="100" dirty="0" err="1">
                <a:latin typeface="Arial" panose="020B0604020202020204" pitchFamily="34" charset="0"/>
                <a:ea typeface="Calibri" panose="020F0502020204030204" pitchFamily="34" charset="0"/>
                <a:cs typeface="Arial" panose="020B0604020202020204" pitchFamily="34" charset="0"/>
              </a:rPr>
              <a:t>are</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present</a:t>
            </a:r>
            <a:r>
              <a:rPr lang="de-DE" sz="2400" b="0" kern="100" dirty="0">
                <a:latin typeface="Arial" panose="020B0604020202020204" pitchFamily="34" charset="0"/>
                <a:ea typeface="Calibri" panose="020F0502020204030204" pitchFamily="34" charset="0"/>
                <a:cs typeface="Arial" panose="020B0604020202020204" pitchFamily="34" charset="0"/>
              </a:rPr>
              <a:t> in </a:t>
            </a:r>
            <a:r>
              <a:rPr lang="de-DE" sz="2400" b="0" kern="100" dirty="0" err="1">
                <a:latin typeface="Arial" panose="020B0604020202020204" pitchFamily="34" charset="0"/>
                <a:ea typeface="Calibri" panose="020F0502020204030204" pitchFamily="34" charset="0"/>
                <a:cs typeface="Arial" panose="020B0604020202020204" pitchFamily="34" charset="0"/>
              </a:rPr>
              <a:t>the</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frequency</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spectra</a:t>
            </a:r>
            <a:r>
              <a:rPr lang="de-DE" sz="2400" b="0" kern="100" dirty="0">
                <a:latin typeface="Arial" panose="020B0604020202020204" pitchFamily="34" charset="0"/>
                <a:ea typeface="Calibri" panose="020F0502020204030204" pitchFamily="34" charset="0"/>
                <a:cs typeface="Arial" panose="020B0604020202020204" pitchFamily="34" charset="0"/>
              </a:rPr>
              <a:t>.</a:t>
            </a:r>
          </a:p>
          <a:p>
            <a:pPr marR="0" lvl="0" algn="l" defTabSz="914400" rtl="0" eaLnBrk="1" fontAlgn="auto" latinLnBrk="0" hangingPunct="1">
              <a:lnSpc>
                <a:spcPct val="107000"/>
              </a:lnSpc>
              <a:spcBef>
                <a:spcPts val="0"/>
              </a:spcBef>
              <a:spcAft>
                <a:spcPts val="800"/>
              </a:spcAft>
              <a:buClrTx/>
              <a:buSzTx/>
              <a:tabLst/>
              <a:defRPr/>
            </a:pPr>
            <a:r>
              <a:rPr lang="de-DE" sz="2400" kern="100" dirty="0" err="1">
                <a:solidFill>
                  <a:srgbClr val="0000FF"/>
                </a:solidFill>
                <a:latin typeface="+mn-lt"/>
                <a:ea typeface="Calibri" panose="020F0502020204030204" pitchFamily="34" charset="0"/>
                <a:cs typeface="Arial" panose="020B0604020202020204" pitchFamily="34" charset="0"/>
              </a:rPr>
              <a:t>Damages</a:t>
            </a:r>
            <a:r>
              <a:rPr lang="de-DE" sz="2400" b="0" kern="100" dirty="0">
                <a:latin typeface="+mn-lt"/>
                <a:ea typeface="Calibri" panose="020F0502020204030204" pitchFamily="34" charset="0"/>
                <a:cs typeface="Arial" panose="020B0604020202020204" pitchFamily="34" charset="0"/>
              </a:rPr>
              <a:t> at </a:t>
            </a:r>
            <a:r>
              <a:rPr lang="de-DE" sz="2400" b="0" kern="100" dirty="0" err="1">
                <a:latin typeface="+mn-lt"/>
                <a:ea typeface="Calibri" panose="020F0502020204030204" pitchFamily="34" charset="0"/>
                <a:cs typeface="Arial" panose="020B0604020202020204" pitchFamily="34" charset="0"/>
              </a:rPr>
              <a:t>the</a:t>
            </a:r>
            <a:r>
              <a:rPr lang="de-DE" sz="2400" b="0" kern="100" dirty="0">
                <a:latin typeface="+mn-lt"/>
                <a:ea typeface="Calibri" panose="020F0502020204030204" pitchFamily="34" charset="0"/>
                <a:cs typeface="Arial" panose="020B0604020202020204" pitchFamily="34" charset="0"/>
              </a:rPr>
              <a:t> </a:t>
            </a:r>
            <a:r>
              <a:rPr lang="de-DE" sz="2400" kern="100" dirty="0">
                <a:solidFill>
                  <a:srgbClr val="0000FF"/>
                </a:solidFill>
                <a:latin typeface="+mn-lt"/>
                <a:ea typeface="Calibri" panose="020F0502020204030204" pitchFamily="34" charset="0"/>
                <a:cs typeface="Arial" panose="020B0604020202020204" pitchFamily="34" charset="0"/>
              </a:rPr>
              <a:t>Pump </a:t>
            </a:r>
            <a:r>
              <a:rPr lang="de-DE" sz="2400" kern="100" dirty="0" err="1">
                <a:solidFill>
                  <a:srgbClr val="0000FF"/>
                </a:solidFill>
                <a:latin typeface="+mn-lt"/>
                <a:ea typeface="Calibri" panose="020F0502020204030204" pitchFamily="34" charset="0"/>
                <a:cs typeface="Arial" panose="020B0604020202020204" pitchFamily="34" charset="0"/>
              </a:rPr>
              <a:t>shaft</a:t>
            </a:r>
            <a:r>
              <a:rPr lang="de-DE" sz="2400" kern="100" dirty="0">
                <a:solidFill>
                  <a:srgbClr val="0000FF"/>
                </a:solidFill>
                <a:latin typeface="+mn-lt"/>
                <a:ea typeface="Calibri" panose="020F0502020204030204" pitchFamily="34" charset="0"/>
                <a:cs typeface="Arial" panose="020B0604020202020204" pitchFamily="34" charset="0"/>
              </a:rPr>
              <a:t> </a:t>
            </a:r>
            <a:r>
              <a:rPr lang="de-DE" sz="2400" b="0" kern="100" dirty="0">
                <a:latin typeface="+mn-lt"/>
                <a:ea typeface="Calibri" panose="020F0502020204030204" pitchFamily="34" charset="0"/>
                <a:cs typeface="Arial" panose="020B0604020202020204" pitchFamily="34" charset="0"/>
              </a:rPr>
              <a:t>and at </a:t>
            </a:r>
            <a:r>
              <a:rPr lang="de-DE" sz="2400" b="0" kern="100" dirty="0" err="1">
                <a:latin typeface="+mn-lt"/>
                <a:ea typeface="Calibri" panose="020F0502020204030204" pitchFamily="34" charset="0"/>
                <a:cs typeface="Arial" panose="020B0604020202020204" pitchFamily="34" charset="0"/>
              </a:rPr>
              <a:t>the</a:t>
            </a:r>
            <a:r>
              <a:rPr lang="de-DE" sz="2400" b="0" kern="100" dirty="0">
                <a:latin typeface="+mn-lt"/>
                <a:ea typeface="Calibri" panose="020F0502020204030204" pitchFamily="34" charset="0"/>
                <a:cs typeface="Arial" panose="020B0604020202020204" pitchFamily="34" charset="0"/>
              </a:rPr>
              <a:t> </a:t>
            </a:r>
            <a:r>
              <a:rPr lang="de-DE" sz="2400" kern="100" dirty="0" err="1">
                <a:solidFill>
                  <a:srgbClr val="0000FF"/>
                </a:solidFill>
                <a:latin typeface="+mn-lt"/>
                <a:ea typeface="Calibri" panose="020F0502020204030204" pitchFamily="34" charset="0"/>
                <a:cs typeface="Arial" panose="020B0604020202020204" pitchFamily="34" charset="0"/>
              </a:rPr>
              <a:t>Bearings</a:t>
            </a:r>
            <a:r>
              <a:rPr lang="de-DE" sz="2400" b="0" kern="100" dirty="0">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furthermore</a:t>
            </a:r>
            <a:r>
              <a:rPr lang="de-DE" sz="2400" b="0" kern="100" dirty="0">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verify</a:t>
            </a:r>
            <a:r>
              <a:rPr lang="de-DE" sz="2400" b="0" kern="100" dirty="0">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that</a:t>
            </a:r>
            <a:r>
              <a:rPr lang="de-DE" sz="2400" b="0" kern="100" dirty="0">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harmonic</a:t>
            </a:r>
            <a:r>
              <a:rPr lang="de-DE" sz="2400" b="0" kern="100" dirty="0">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forward</a:t>
            </a:r>
            <a:r>
              <a:rPr lang="de-DE" sz="2400" b="0" kern="100" dirty="0">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vibrations</a:t>
            </a:r>
            <a:r>
              <a:rPr lang="de-DE" sz="2400" b="0" kern="100" dirty="0">
                <a:latin typeface="+mn-lt"/>
                <a:ea typeface="Calibri" panose="020F0502020204030204" pitchFamily="34" charset="0"/>
                <a:cs typeface="Arial" panose="020B0604020202020204" pitchFamily="34" charset="0"/>
              </a:rPr>
              <a:t> on a </a:t>
            </a:r>
            <a:r>
              <a:rPr lang="de-DE" sz="2400" kern="100" dirty="0" err="1">
                <a:solidFill>
                  <a:srgbClr val="0000FF"/>
                </a:solidFill>
                <a:latin typeface="+mn-lt"/>
                <a:ea typeface="Calibri" panose="020F0502020204030204" pitchFamily="34" charset="0"/>
                <a:cs typeface="Arial" panose="020B0604020202020204" pitchFamily="34" charset="0"/>
              </a:rPr>
              <a:t>circular</a:t>
            </a:r>
            <a:r>
              <a:rPr lang="de-DE" sz="2400" kern="100" dirty="0">
                <a:solidFill>
                  <a:srgbClr val="0000FF"/>
                </a:solidFill>
                <a:latin typeface="+mn-lt"/>
                <a:ea typeface="Calibri" panose="020F0502020204030204" pitchFamily="34" charset="0"/>
                <a:cs typeface="Arial" panose="020B0604020202020204" pitchFamily="34" charset="0"/>
              </a:rPr>
              <a:t> </a:t>
            </a:r>
            <a:r>
              <a:rPr lang="de-DE" sz="2400" kern="100" dirty="0" err="1">
                <a:solidFill>
                  <a:srgbClr val="0000FF"/>
                </a:solidFill>
                <a:latin typeface="+mn-lt"/>
                <a:ea typeface="Calibri" panose="020F0502020204030204" pitchFamily="34" charset="0"/>
                <a:cs typeface="Arial" panose="020B0604020202020204" pitchFamily="34" charset="0"/>
              </a:rPr>
              <a:t>orbit</a:t>
            </a:r>
            <a:r>
              <a:rPr lang="de-DE" sz="2400" kern="100" dirty="0">
                <a:solidFill>
                  <a:srgbClr val="0000FF"/>
                </a:solidFill>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with</a:t>
            </a:r>
            <a:r>
              <a:rPr lang="de-DE" sz="2400" b="0" kern="100" dirty="0">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the</a:t>
            </a:r>
            <a:r>
              <a:rPr lang="de-DE" sz="2400" b="0" kern="100" dirty="0">
                <a:latin typeface="+mn-lt"/>
                <a:ea typeface="Calibri" panose="020F0502020204030204" pitchFamily="34" charset="0"/>
                <a:cs typeface="Arial" panose="020B0604020202020204" pitchFamily="34" charset="0"/>
              </a:rPr>
              <a:t> </a:t>
            </a:r>
            <a:r>
              <a:rPr lang="de-DE" sz="2400" kern="100" dirty="0" err="1">
                <a:solidFill>
                  <a:srgbClr val="0000FF"/>
                </a:solidFill>
                <a:latin typeface="+mn-lt"/>
                <a:ea typeface="Calibri" panose="020F0502020204030204" pitchFamily="34" charset="0"/>
                <a:cs typeface="Arial" panose="020B0604020202020204" pitchFamily="34" charset="0"/>
              </a:rPr>
              <a:t>frequency</a:t>
            </a:r>
            <a:r>
              <a:rPr lang="de-DE" sz="2400" b="0" kern="100" dirty="0">
                <a:latin typeface="+mn-lt"/>
                <a:ea typeface="Calibri" panose="020F0502020204030204" pitchFamily="34" charset="0"/>
                <a:cs typeface="Arial" panose="020B0604020202020204" pitchFamily="34" charset="0"/>
              </a:rPr>
              <a:t> </a:t>
            </a:r>
            <a:r>
              <a:rPr lang="el-GR" sz="2400" kern="100" dirty="0">
                <a:solidFill>
                  <a:srgbClr val="0000FF"/>
                </a:solidFill>
                <a:latin typeface="+mn-lt"/>
                <a:ea typeface="Calibri" panose="020F0502020204030204" pitchFamily="34" charset="0"/>
                <a:cs typeface="Arial" panose="020B0604020202020204" pitchFamily="34" charset="0"/>
              </a:rPr>
              <a:t>Ω</a:t>
            </a:r>
            <a:r>
              <a:rPr lang="de-DE" sz="2400" kern="100" dirty="0">
                <a:solidFill>
                  <a:srgbClr val="0000FF"/>
                </a:solidFill>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are</a:t>
            </a:r>
            <a:r>
              <a:rPr lang="de-DE" sz="2400" b="0" kern="100" dirty="0">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the</a:t>
            </a:r>
            <a:r>
              <a:rPr lang="de-DE" sz="2400" b="0" kern="100" dirty="0">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main</a:t>
            </a:r>
            <a:r>
              <a:rPr lang="de-DE" sz="2400" b="0" kern="100" dirty="0">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course</a:t>
            </a:r>
            <a:r>
              <a:rPr lang="de-DE" sz="2400" b="0" kern="100" dirty="0">
                <a:latin typeface="+mn-lt"/>
                <a:ea typeface="Calibri" panose="020F0502020204030204" pitchFamily="34" charset="0"/>
                <a:cs typeface="Arial" panose="020B0604020202020204" pitchFamily="34" charset="0"/>
              </a:rPr>
              <a:t>.</a:t>
            </a:r>
          </a:p>
          <a:p>
            <a:pPr marR="0" lvl="0" algn="l" defTabSz="914400" rtl="0" eaLnBrk="1" fontAlgn="auto" latinLnBrk="0" hangingPunct="1">
              <a:lnSpc>
                <a:spcPct val="107000"/>
              </a:lnSpc>
              <a:spcBef>
                <a:spcPts val="0"/>
              </a:spcBef>
              <a:spcAft>
                <a:spcPts val="800"/>
              </a:spcAft>
              <a:buClrTx/>
              <a:buSzTx/>
              <a:tabLst/>
              <a:defRPr/>
            </a:pPr>
            <a:r>
              <a:rPr lang="de-DE" sz="2400" b="0" kern="100" dirty="0" err="1">
                <a:latin typeface="+mn-lt"/>
                <a:ea typeface="Calibri" panose="020F0502020204030204" pitchFamily="34" charset="0"/>
                <a:cs typeface="Arial" panose="020B0604020202020204" pitchFamily="34" charset="0"/>
              </a:rPr>
              <a:t>Based</a:t>
            </a:r>
            <a:r>
              <a:rPr lang="de-DE" sz="2400" b="0" kern="100" dirty="0">
                <a:latin typeface="+mn-lt"/>
                <a:ea typeface="Calibri" panose="020F0502020204030204" pitchFamily="34" charset="0"/>
                <a:cs typeface="Arial" panose="020B0604020202020204" pitchFamily="34" charset="0"/>
              </a:rPr>
              <a:t> on </a:t>
            </a:r>
            <a:r>
              <a:rPr lang="de-DE" sz="2400" b="0" kern="100" dirty="0" err="1">
                <a:latin typeface="+mn-lt"/>
                <a:ea typeface="Calibri" panose="020F0502020204030204" pitchFamily="34" charset="0"/>
                <a:cs typeface="Arial" panose="020B0604020202020204" pitchFamily="34" charset="0"/>
              </a:rPr>
              <a:t>these</a:t>
            </a:r>
            <a:r>
              <a:rPr lang="de-DE" sz="2400" b="0" kern="100" dirty="0">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facts</a:t>
            </a:r>
            <a:r>
              <a:rPr lang="de-DE" sz="2400" b="0" kern="100" dirty="0">
                <a:latin typeface="+mn-lt"/>
                <a:ea typeface="Calibri" panose="020F0502020204030204" pitchFamily="34" charset="0"/>
                <a:cs typeface="Arial" panose="020B0604020202020204" pitchFamily="34" charset="0"/>
              </a:rPr>
              <a:t> </a:t>
            </a:r>
            <a:r>
              <a:rPr lang="de-DE" sz="2400" kern="100" dirty="0">
                <a:solidFill>
                  <a:srgbClr val="0000FF"/>
                </a:solidFill>
                <a:latin typeface="+mn-lt"/>
                <a:ea typeface="Calibri" panose="020F0502020204030204" pitchFamily="34" charset="0"/>
                <a:cs typeface="Arial" panose="020B0604020202020204" pitchFamily="34" charset="0"/>
              </a:rPr>
              <a:t>„</a:t>
            </a:r>
            <a:r>
              <a:rPr lang="de-DE" sz="2400" kern="100" dirty="0" err="1">
                <a:solidFill>
                  <a:srgbClr val="0000FF"/>
                </a:solidFill>
                <a:latin typeface="+mn-lt"/>
                <a:ea typeface="Calibri" panose="020F0502020204030204" pitchFamily="34" charset="0"/>
                <a:cs typeface="Arial" panose="020B0604020202020204" pitchFamily="34" charset="0"/>
              </a:rPr>
              <a:t>Unbalance</a:t>
            </a:r>
            <a:r>
              <a:rPr lang="de-DE" sz="2400" kern="100" dirty="0">
                <a:solidFill>
                  <a:srgbClr val="0000FF"/>
                </a:solidFill>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seems</a:t>
            </a:r>
            <a:r>
              <a:rPr lang="de-DE" sz="2400" b="0" kern="100" dirty="0">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to</a:t>
            </a:r>
            <a:r>
              <a:rPr lang="de-DE" sz="2400" b="0" kern="100" dirty="0">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be</a:t>
            </a:r>
            <a:r>
              <a:rPr lang="de-DE" sz="2400" b="0" kern="100" dirty="0">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the</a:t>
            </a:r>
            <a:r>
              <a:rPr lang="de-DE" sz="2400" b="0" kern="100" dirty="0">
                <a:latin typeface="+mn-lt"/>
                <a:ea typeface="Calibri" panose="020F0502020204030204" pitchFamily="34" charset="0"/>
                <a:cs typeface="Arial" panose="020B0604020202020204" pitchFamily="34" charset="0"/>
              </a:rPr>
              <a:t> dominant </a:t>
            </a:r>
            <a:r>
              <a:rPr lang="de-DE" sz="2400" b="0" kern="100" dirty="0" err="1">
                <a:latin typeface="+mn-lt"/>
                <a:ea typeface="Calibri" panose="020F0502020204030204" pitchFamily="34" charset="0"/>
                <a:cs typeface="Arial" panose="020B0604020202020204" pitchFamily="34" charset="0"/>
              </a:rPr>
              <a:t>dynamic</a:t>
            </a:r>
            <a:r>
              <a:rPr lang="de-DE" sz="2400" b="0" kern="100" dirty="0">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loading</a:t>
            </a:r>
            <a:r>
              <a:rPr lang="de-DE" sz="2400" b="0" kern="100" dirty="0">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of</a:t>
            </a:r>
            <a:r>
              <a:rPr lang="de-DE" sz="2400" b="0" kern="100" dirty="0">
                <a:latin typeface="+mn-lt"/>
                <a:ea typeface="Calibri" panose="020F0502020204030204" pitchFamily="34" charset="0"/>
                <a:cs typeface="Arial" panose="020B0604020202020204" pitchFamily="34" charset="0"/>
              </a:rPr>
              <a:t> </a:t>
            </a:r>
            <a:r>
              <a:rPr lang="de-DE" sz="2400" b="0" kern="100" dirty="0" err="1">
                <a:latin typeface="+mn-lt"/>
                <a:ea typeface="Calibri" panose="020F0502020204030204" pitchFamily="34" charset="0"/>
                <a:cs typeface="Arial" panose="020B0604020202020204" pitchFamily="34" charset="0"/>
              </a:rPr>
              <a:t>the</a:t>
            </a:r>
            <a:r>
              <a:rPr lang="de-DE" sz="2400" b="0" kern="100" dirty="0">
                <a:latin typeface="+mn-lt"/>
                <a:ea typeface="Calibri" panose="020F0502020204030204" pitchFamily="34" charset="0"/>
                <a:cs typeface="Arial" panose="020B0604020202020204" pitchFamily="34" charset="0"/>
              </a:rPr>
              <a:t> </a:t>
            </a:r>
            <a:r>
              <a:rPr lang="de-DE" sz="2400" kern="100" dirty="0">
                <a:solidFill>
                  <a:srgbClr val="0000FF"/>
                </a:solidFill>
                <a:latin typeface="+mn-lt"/>
                <a:ea typeface="Calibri" panose="020F0502020204030204" pitchFamily="34" charset="0"/>
                <a:cs typeface="Arial" panose="020B0604020202020204" pitchFamily="34" charset="0"/>
              </a:rPr>
              <a:t>Cooling </a:t>
            </a:r>
            <a:r>
              <a:rPr lang="de-DE" sz="2400" kern="100" dirty="0" err="1">
                <a:solidFill>
                  <a:srgbClr val="0000FF"/>
                </a:solidFill>
                <a:latin typeface="+mn-lt"/>
                <a:ea typeface="Calibri" panose="020F0502020204030204" pitchFamily="34" charset="0"/>
                <a:cs typeface="Arial" panose="020B0604020202020204" pitchFamily="34" charset="0"/>
              </a:rPr>
              <a:t>water</a:t>
            </a:r>
            <a:r>
              <a:rPr lang="de-DE" sz="2400" kern="100" dirty="0">
                <a:solidFill>
                  <a:srgbClr val="0000FF"/>
                </a:solidFill>
                <a:latin typeface="+mn-lt"/>
                <a:ea typeface="Calibri" panose="020F0502020204030204" pitchFamily="34" charset="0"/>
                <a:cs typeface="Arial" panose="020B0604020202020204" pitchFamily="34" charset="0"/>
              </a:rPr>
              <a:t> pump</a:t>
            </a:r>
            <a:endParaRPr kumimoji="0" lang="de-DE" sz="2400" i="0" u="none" strike="noStrike" kern="100" cap="none" spc="0" normalizeH="0" baseline="0" noProof="0" dirty="0">
              <a:ln>
                <a:noFill/>
              </a:ln>
              <a:solidFill>
                <a:srgbClr val="0000FF"/>
              </a:solidFill>
              <a:effectLst/>
              <a:uLnTx/>
              <a:uFillTx/>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3691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Text, Diagramm, Handschrift, Kreis enthält.">
            <a:extLst>
              <a:ext uri="{FF2B5EF4-FFF2-40B4-BE49-F238E27FC236}">
                <a16:creationId xmlns:a16="http://schemas.microsoft.com/office/drawing/2014/main" id="{CD835D9A-8172-4DD9-3BB1-00DE69D3DAC3}"/>
              </a:ext>
            </a:extLst>
          </p:cNvPr>
          <p:cNvPicPr>
            <a:picLocks noChangeAspect="1"/>
          </p:cNvPicPr>
          <p:nvPr/>
        </p:nvPicPr>
        <p:blipFill>
          <a:blip r:embed="rId2"/>
          <a:stretch>
            <a:fillRect/>
          </a:stretch>
        </p:blipFill>
        <p:spPr>
          <a:xfrm>
            <a:off x="768433" y="1825446"/>
            <a:ext cx="6558893" cy="4204611"/>
          </a:xfrm>
          <a:prstGeom prst="rect">
            <a:avLst/>
          </a:prstGeom>
        </p:spPr>
      </p:pic>
      <p:pic>
        <p:nvPicPr>
          <p:cNvPr id="3" name="Grafik 2" descr="Ein Bild, das hölzern, Holz, Korb, Im Haus enthält.&#10;&#10;Automatisch generierte Beschreibung">
            <a:extLst>
              <a:ext uri="{FF2B5EF4-FFF2-40B4-BE49-F238E27FC236}">
                <a16:creationId xmlns:a16="http://schemas.microsoft.com/office/drawing/2014/main" id="{AF8786BD-7A46-AD20-02C8-ADB3C7CF4E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16077" y="1402483"/>
            <a:ext cx="3427043" cy="2284695"/>
          </a:xfrm>
          <a:prstGeom prst="rect">
            <a:avLst/>
          </a:prstGeom>
        </p:spPr>
      </p:pic>
      <p:pic>
        <p:nvPicPr>
          <p:cNvPr id="4" name="Grafik 3" descr="Ein Bild, das Im Haus, Zylinder, Brauerei, Metall enthält.&#10;&#10;Automatisch generierte Beschreibung">
            <a:extLst>
              <a:ext uri="{FF2B5EF4-FFF2-40B4-BE49-F238E27FC236}">
                <a16:creationId xmlns:a16="http://schemas.microsoft.com/office/drawing/2014/main" id="{5C3288B0-366D-6259-0D5D-EB63524A07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6077" y="4047825"/>
            <a:ext cx="3427043" cy="2284695"/>
          </a:xfrm>
          <a:prstGeom prst="rect">
            <a:avLst/>
          </a:prstGeom>
        </p:spPr>
      </p:pic>
      <p:sp>
        <p:nvSpPr>
          <p:cNvPr id="5" name="Textfeld 4">
            <a:extLst>
              <a:ext uri="{FF2B5EF4-FFF2-40B4-BE49-F238E27FC236}">
                <a16:creationId xmlns:a16="http://schemas.microsoft.com/office/drawing/2014/main" id="{9626F044-F2D0-E0A1-1EC3-1649274C3CBA}"/>
              </a:ext>
            </a:extLst>
          </p:cNvPr>
          <p:cNvSpPr txBox="1"/>
          <p:nvPr/>
        </p:nvSpPr>
        <p:spPr>
          <a:xfrm>
            <a:off x="726509" y="100208"/>
            <a:ext cx="8846332" cy="830997"/>
          </a:xfrm>
          <a:prstGeom prst="rect">
            <a:avLst/>
          </a:prstGeom>
          <a:noFill/>
        </p:spPr>
        <p:txBody>
          <a:bodyPr wrap="none" rtlCol="0">
            <a:spAutoFit/>
          </a:bodyPr>
          <a:lstStyle/>
          <a:p>
            <a:r>
              <a:rPr lang="de-DE" sz="2400" dirty="0">
                <a:solidFill>
                  <a:srgbClr val="0000FF"/>
                </a:solidFill>
                <a:latin typeface="+mn-lt"/>
              </a:rPr>
              <a:t>Vibration </a:t>
            </a:r>
            <a:r>
              <a:rPr lang="de-DE" sz="2400" dirty="0" err="1">
                <a:solidFill>
                  <a:srgbClr val="0000FF"/>
                </a:solidFill>
                <a:latin typeface="+mn-lt"/>
              </a:rPr>
              <a:t>Phenomena</a:t>
            </a:r>
            <a:r>
              <a:rPr lang="de-DE" sz="2400" dirty="0">
                <a:solidFill>
                  <a:srgbClr val="0000FF"/>
                </a:solidFill>
                <a:latin typeface="+mn-lt"/>
              </a:rPr>
              <a:t> </a:t>
            </a:r>
            <a:r>
              <a:rPr lang="de-DE" sz="2400" dirty="0" err="1">
                <a:solidFill>
                  <a:srgbClr val="0000FF"/>
                </a:solidFill>
                <a:latin typeface="+mn-lt"/>
              </a:rPr>
              <a:t>of</a:t>
            </a:r>
            <a:r>
              <a:rPr lang="de-DE" sz="2400" dirty="0">
                <a:solidFill>
                  <a:srgbClr val="0000FF"/>
                </a:solidFill>
                <a:latin typeface="+mn-lt"/>
              </a:rPr>
              <a:t> a </a:t>
            </a:r>
            <a:r>
              <a:rPr lang="de-DE" sz="2400" dirty="0" err="1">
                <a:solidFill>
                  <a:srgbClr val="0000FF"/>
                </a:solidFill>
                <a:latin typeface="+mn-lt"/>
              </a:rPr>
              <a:t>Condenser</a:t>
            </a:r>
            <a:r>
              <a:rPr lang="de-DE" sz="2400" dirty="0">
                <a:solidFill>
                  <a:srgbClr val="0000FF"/>
                </a:solidFill>
                <a:latin typeface="+mn-lt"/>
              </a:rPr>
              <a:t> Cooling </a:t>
            </a:r>
            <a:r>
              <a:rPr lang="de-DE" sz="2400" dirty="0" err="1">
                <a:solidFill>
                  <a:srgbClr val="0000FF"/>
                </a:solidFill>
                <a:latin typeface="+mn-lt"/>
              </a:rPr>
              <a:t>Water</a:t>
            </a:r>
            <a:r>
              <a:rPr lang="de-DE" sz="2400" dirty="0">
                <a:solidFill>
                  <a:srgbClr val="0000FF"/>
                </a:solidFill>
                <a:latin typeface="+mn-lt"/>
              </a:rPr>
              <a:t> Pump </a:t>
            </a:r>
          </a:p>
          <a:p>
            <a:r>
              <a:rPr lang="de-DE" sz="2400" b="0" dirty="0" err="1">
                <a:latin typeface="+mn-lt"/>
              </a:rPr>
              <a:t>Damages</a:t>
            </a:r>
            <a:r>
              <a:rPr lang="de-DE" sz="2400" b="0" dirty="0">
                <a:latin typeface="+mn-lt"/>
              </a:rPr>
              <a:t> at </a:t>
            </a:r>
            <a:r>
              <a:rPr lang="de-DE" sz="2400" b="0" dirty="0" err="1">
                <a:latin typeface="+mn-lt"/>
              </a:rPr>
              <a:t>the</a:t>
            </a:r>
            <a:r>
              <a:rPr lang="de-DE" sz="2400" b="0" dirty="0">
                <a:latin typeface="+mn-lt"/>
              </a:rPr>
              <a:t> Pump </a:t>
            </a:r>
            <a:r>
              <a:rPr lang="de-DE" sz="2400" b="0" dirty="0" err="1">
                <a:latin typeface="+mn-lt"/>
              </a:rPr>
              <a:t>Shaft</a:t>
            </a:r>
            <a:r>
              <a:rPr lang="de-DE" sz="2400" b="0" dirty="0">
                <a:latin typeface="+mn-lt"/>
              </a:rPr>
              <a:t> and </a:t>
            </a:r>
            <a:r>
              <a:rPr lang="de-DE" sz="2400" b="0" dirty="0" err="1">
                <a:latin typeface="+mn-lt"/>
              </a:rPr>
              <a:t>the</a:t>
            </a:r>
            <a:r>
              <a:rPr lang="de-DE" sz="2400" b="0" dirty="0">
                <a:latin typeface="+mn-lt"/>
              </a:rPr>
              <a:t> </a:t>
            </a:r>
            <a:r>
              <a:rPr lang="de-DE" sz="2400" b="0" dirty="0" err="1">
                <a:latin typeface="+mn-lt"/>
              </a:rPr>
              <a:t>Bearings</a:t>
            </a:r>
            <a:endParaRPr lang="de-DE" sz="2400" b="0" dirty="0">
              <a:latin typeface="+mn-lt"/>
            </a:endParaRPr>
          </a:p>
        </p:txBody>
      </p:sp>
    </p:spTree>
    <p:extLst>
      <p:ext uri="{BB962C8B-B14F-4D97-AF65-F5344CB8AC3E}">
        <p14:creationId xmlns:p14="http://schemas.microsoft.com/office/powerpoint/2010/main" val="1280354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4BAA0C6-15C1-E6DD-3C1C-265B75DCE9DA}"/>
              </a:ext>
            </a:extLst>
          </p:cNvPr>
          <p:cNvSpPr txBox="1"/>
          <p:nvPr/>
        </p:nvSpPr>
        <p:spPr>
          <a:xfrm>
            <a:off x="726509" y="100208"/>
            <a:ext cx="8846332" cy="830997"/>
          </a:xfrm>
          <a:prstGeom prst="rect">
            <a:avLst/>
          </a:prstGeom>
          <a:noFill/>
        </p:spPr>
        <p:txBody>
          <a:bodyPr wrap="none" rtlCol="0">
            <a:spAutoFit/>
          </a:bodyPr>
          <a:lstStyle/>
          <a:p>
            <a:r>
              <a:rPr lang="de-DE" sz="2400" dirty="0">
                <a:solidFill>
                  <a:srgbClr val="0000FF"/>
                </a:solidFill>
                <a:latin typeface="Arial" panose="020B0604020202020204" pitchFamily="34" charset="0"/>
                <a:cs typeface="Arial" panose="020B0604020202020204" pitchFamily="34" charset="0"/>
              </a:rPr>
              <a:t>Vibration </a:t>
            </a:r>
            <a:r>
              <a:rPr lang="de-DE" sz="2400" dirty="0" err="1">
                <a:solidFill>
                  <a:srgbClr val="0000FF"/>
                </a:solidFill>
                <a:latin typeface="Arial" panose="020B0604020202020204" pitchFamily="34" charset="0"/>
                <a:cs typeface="Arial" panose="020B0604020202020204" pitchFamily="34" charset="0"/>
              </a:rPr>
              <a:t>Phenomena</a:t>
            </a:r>
            <a:r>
              <a:rPr lang="de-DE" sz="2400" dirty="0">
                <a:solidFill>
                  <a:srgbClr val="0000FF"/>
                </a:solidFill>
                <a:latin typeface="Arial" panose="020B0604020202020204" pitchFamily="34" charset="0"/>
                <a:cs typeface="Arial" panose="020B0604020202020204" pitchFamily="34" charset="0"/>
              </a:rPr>
              <a:t> </a:t>
            </a:r>
            <a:r>
              <a:rPr lang="de-DE" sz="2400" dirty="0" err="1">
                <a:solidFill>
                  <a:srgbClr val="0000FF"/>
                </a:solidFill>
                <a:latin typeface="Arial" panose="020B0604020202020204" pitchFamily="34" charset="0"/>
                <a:cs typeface="Arial" panose="020B0604020202020204" pitchFamily="34" charset="0"/>
              </a:rPr>
              <a:t>of</a:t>
            </a:r>
            <a:r>
              <a:rPr lang="de-DE" sz="2400" dirty="0">
                <a:solidFill>
                  <a:srgbClr val="0000FF"/>
                </a:solidFill>
                <a:latin typeface="Arial" panose="020B0604020202020204" pitchFamily="34" charset="0"/>
                <a:cs typeface="Arial" panose="020B0604020202020204" pitchFamily="34" charset="0"/>
              </a:rPr>
              <a:t> a </a:t>
            </a:r>
            <a:r>
              <a:rPr lang="de-DE" sz="2400" dirty="0" err="1">
                <a:solidFill>
                  <a:srgbClr val="0000FF"/>
                </a:solidFill>
                <a:latin typeface="Arial" panose="020B0604020202020204" pitchFamily="34" charset="0"/>
                <a:cs typeface="Arial" panose="020B0604020202020204" pitchFamily="34" charset="0"/>
              </a:rPr>
              <a:t>Condenser</a:t>
            </a:r>
            <a:r>
              <a:rPr lang="de-DE" sz="2400" dirty="0">
                <a:solidFill>
                  <a:srgbClr val="0000FF"/>
                </a:solidFill>
                <a:latin typeface="Arial" panose="020B0604020202020204" pitchFamily="34" charset="0"/>
                <a:cs typeface="Arial" panose="020B0604020202020204" pitchFamily="34" charset="0"/>
              </a:rPr>
              <a:t> Cooling </a:t>
            </a:r>
            <a:r>
              <a:rPr lang="de-DE" sz="2400" dirty="0" err="1">
                <a:solidFill>
                  <a:srgbClr val="0000FF"/>
                </a:solidFill>
                <a:latin typeface="Arial" panose="020B0604020202020204" pitchFamily="34" charset="0"/>
                <a:cs typeface="Arial" panose="020B0604020202020204" pitchFamily="34" charset="0"/>
              </a:rPr>
              <a:t>Water</a:t>
            </a:r>
            <a:r>
              <a:rPr lang="de-DE" sz="2400" dirty="0">
                <a:solidFill>
                  <a:srgbClr val="0000FF"/>
                </a:solidFill>
                <a:latin typeface="Arial" panose="020B0604020202020204" pitchFamily="34" charset="0"/>
                <a:cs typeface="Arial" panose="020B0604020202020204" pitchFamily="34" charset="0"/>
              </a:rPr>
              <a:t> Pump </a:t>
            </a:r>
          </a:p>
          <a:p>
            <a:r>
              <a:rPr lang="de-DE" sz="2400" b="0" dirty="0">
                <a:latin typeface="Arial" panose="020B0604020202020204" pitchFamily="34" charset="0"/>
                <a:cs typeface="Arial" panose="020B0604020202020204" pitchFamily="34" charset="0"/>
              </a:rPr>
              <a:t>Sources </a:t>
            </a:r>
            <a:r>
              <a:rPr lang="de-DE" sz="2400" b="0" dirty="0" err="1">
                <a:latin typeface="Arial" panose="020B0604020202020204" pitchFamily="34" charset="0"/>
                <a:cs typeface="Arial" panose="020B0604020202020204" pitchFamily="34" charset="0"/>
              </a:rPr>
              <a:t>of</a:t>
            </a:r>
            <a:r>
              <a:rPr lang="de-DE" sz="2400" b="0" dirty="0">
                <a:latin typeface="Arial" panose="020B0604020202020204" pitchFamily="34" charset="0"/>
                <a:cs typeface="Arial" panose="020B0604020202020204" pitchFamily="34" charset="0"/>
              </a:rPr>
              <a:t> </a:t>
            </a:r>
            <a:r>
              <a:rPr lang="de-DE" sz="2400" b="0" dirty="0" err="1">
                <a:latin typeface="Arial" panose="020B0604020202020204" pitchFamily="34" charset="0"/>
                <a:cs typeface="Arial" panose="020B0604020202020204" pitchFamily="34" charset="0"/>
              </a:rPr>
              <a:t>Unbalance</a:t>
            </a:r>
            <a:r>
              <a:rPr lang="de-DE" sz="2400" b="0" dirty="0">
                <a:latin typeface="Arial" panose="020B0604020202020204" pitchFamily="34" charset="0"/>
                <a:cs typeface="Arial" panose="020B0604020202020204" pitchFamily="34" charset="0"/>
              </a:rPr>
              <a:t> </a:t>
            </a:r>
            <a:r>
              <a:rPr lang="de-DE" sz="2400" b="0" dirty="0" err="1">
                <a:latin typeface="Arial" panose="020B0604020202020204" pitchFamily="34" charset="0"/>
                <a:cs typeface="Arial" panose="020B0604020202020204" pitchFamily="34" charset="0"/>
              </a:rPr>
              <a:t>Excitation</a:t>
            </a:r>
            <a:endParaRPr lang="de-DE" sz="2400" b="0"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8FC125A0-38D0-3820-E0FB-0FBB741CE58C}"/>
              </a:ext>
            </a:extLst>
          </p:cNvPr>
          <p:cNvSpPr txBox="1"/>
          <p:nvPr/>
        </p:nvSpPr>
        <p:spPr>
          <a:xfrm>
            <a:off x="922383" y="1419754"/>
            <a:ext cx="10011790" cy="4826000"/>
          </a:xfrm>
          <a:prstGeom prst="rect">
            <a:avLst/>
          </a:prstGeom>
          <a:solidFill>
            <a:schemeClr val="lt1"/>
          </a:solidFill>
          <a:ln w="3810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e-DE" sz="2400" b="1" i="0" u="none" strike="noStrike" kern="1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There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are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mainly</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three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possible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sources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of</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Unbalance</a:t>
            </a:r>
            <a:r>
              <a:rPr kumimoji="0" lang="de-DE" sz="240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Excitation</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e-DE" sz="2400" b="1" i="0" u="none" strike="noStrike" kern="1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Tx/>
              <a:buChar char="-"/>
              <a:tabLst/>
              <a:defRPr/>
            </a:pP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Mechanical</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Unbalance</a:t>
            </a:r>
            <a:endPar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Tx/>
              <a:buChar char="-"/>
              <a:tabLst/>
              <a:defRPr/>
            </a:pP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Unbalance</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due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to</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shaft</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bow</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e.g. by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coupling</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errors</a:t>
            </a:r>
            <a:endPar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Tx/>
              <a:buChar char="-"/>
              <a:tabLst/>
              <a:defRPr/>
            </a:pP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Hydraulic</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Unbalance</a:t>
            </a:r>
            <a:endPar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Tx/>
              <a:buChar char="-"/>
              <a:tabLst/>
              <a:defRPr/>
            </a:pPr>
            <a:endPar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3264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4BAA0C6-15C1-E6DD-3C1C-265B75DCE9DA}"/>
              </a:ext>
            </a:extLst>
          </p:cNvPr>
          <p:cNvSpPr txBox="1"/>
          <p:nvPr/>
        </p:nvSpPr>
        <p:spPr>
          <a:xfrm>
            <a:off x="726509" y="100208"/>
            <a:ext cx="8846332" cy="830997"/>
          </a:xfrm>
          <a:prstGeom prst="rect">
            <a:avLst/>
          </a:prstGeom>
          <a:noFill/>
        </p:spPr>
        <p:txBody>
          <a:bodyPr wrap="none" rtlCol="0">
            <a:spAutoFit/>
          </a:bodyPr>
          <a:lstStyle/>
          <a:p>
            <a:r>
              <a:rPr lang="de-DE" sz="2400" dirty="0">
                <a:solidFill>
                  <a:srgbClr val="0000FF"/>
                </a:solidFill>
                <a:latin typeface="+mn-lt"/>
              </a:rPr>
              <a:t>Vibration </a:t>
            </a:r>
            <a:r>
              <a:rPr lang="de-DE" sz="2400" dirty="0" err="1">
                <a:solidFill>
                  <a:srgbClr val="0000FF"/>
                </a:solidFill>
                <a:latin typeface="+mn-lt"/>
              </a:rPr>
              <a:t>Phenomena</a:t>
            </a:r>
            <a:r>
              <a:rPr lang="de-DE" sz="2400" dirty="0">
                <a:solidFill>
                  <a:srgbClr val="0000FF"/>
                </a:solidFill>
                <a:latin typeface="+mn-lt"/>
              </a:rPr>
              <a:t> </a:t>
            </a:r>
            <a:r>
              <a:rPr lang="de-DE" sz="2400" dirty="0" err="1">
                <a:solidFill>
                  <a:srgbClr val="0000FF"/>
                </a:solidFill>
                <a:latin typeface="+mn-lt"/>
              </a:rPr>
              <a:t>of</a:t>
            </a:r>
            <a:r>
              <a:rPr lang="de-DE" sz="2400" dirty="0">
                <a:solidFill>
                  <a:srgbClr val="0000FF"/>
                </a:solidFill>
                <a:latin typeface="+mn-lt"/>
              </a:rPr>
              <a:t> a </a:t>
            </a:r>
            <a:r>
              <a:rPr lang="de-DE" sz="2400" dirty="0" err="1">
                <a:solidFill>
                  <a:srgbClr val="0000FF"/>
                </a:solidFill>
                <a:latin typeface="+mn-lt"/>
              </a:rPr>
              <a:t>Condenser</a:t>
            </a:r>
            <a:r>
              <a:rPr lang="de-DE" sz="2400" dirty="0">
                <a:solidFill>
                  <a:srgbClr val="0000FF"/>
                </a:solidFill>
                <a:latin typeface="+mn-lt"/>
              </a:rPr>
              <a:t> Cooling </a:t>
            </a:r>
            <a:r>
              <a:rPr lang="de-DE" sz="2400" dirty="0" err="1">
                <a:solidFill>
                  <a:srgbClr val="0000FF"/>
                </a:solidFill>
                <a:latin typeface="+mn-lt"/>
              </a:rPr>
              <a:t>Water</a:t>
            </a:r>
            <a:r>
              <a:rPr lang="de-DE" sz="2400" dirty="0">
                <a:solidFill>
                  <a:srgbClr val="0000FF"/>
                </a:solidFill>
                <a:latin typeface="+mn-lt"/>
              </a:rPr>
              <a:t> Pump </a:t>
            </a:r>
          </a:p>
          <a:p>
            <a:r>
              <a:rPr lang="de-DE" sz="2400" b="0" dirty="0" err="1">
                <a:latin typeface="+mn-lt"/>
              </a:rPr>
              <a:t>Hydraulic</a:t>
            </a:r>
            <a:r>
              <a:rPr lang="de-DE" sz="2400" b="0" dirty="0">
                <a:latin typeface="+mn-lt"/>
              </a:rPr>
              <a:t> </a:t>
            </a:r>
            <a:r>
              <a:rPr lang="de-DE" sz="2400" b="0" dirty="0" err="1">
                <a:latin typeface="+mn-lt"/>
              </a:rPr>
              <a:t>Unbalance</a:t>
            </a:r>
            <a:r>
              <a:rPr lang="de-DE" sz="2400" b="0" dirty="0">
                <a:latin typeface="+mn-lt"/>
              </a:rPr>
              <a:t> </a:t>
            </a:r>
            <a:r>
              <a:rPr lang="de-DE" sz="2400" b="0" dirty="0" err="1">
                <a:latin typeface="+mn-lt"/>
              </a:rPr>
              <a:t>during</a:t>
            </a:r>
            <a:r>
              <a:rPr lang="de-DE" sz="2400" b="0" dirty="0">
                <a:latin typeface="+mn-lt"/>
              </a:rPr>
              <a:t> Operation</a:t>
            </a:r>
          </a:p>
        </p:txBody>
      </p:sp>
      <p:sp>
        <p:nvSpPr>
          <p:cNvPr id="5" name="Textfeld 4">
            <a:extLst>
              <a:ext uri="{FF2B5EF4-FFF2-40B4-BE49-F238E27FC236}">
                <a16:creationId xmlns:a16="http://schemas.microsoft.com/office/drawing/2014/main" id="{2C20FB92-A2CE-869C-4BFD-305A30E8FD9A}"/>
              </a:ext>
            </a:extLst>
          </p:cNvPr>
          <p:cNvSpPr txBox="1"/>
          <p:nvPr/>
        </p:nvSpPr>
        <p:spPr>
          <a:xfrm>
            <a:off x="726509" y="1158680"/>
            <a:ext cx="10341990" cy="4526504"/>
          </a:xfrm>
          <a:prstGeom prst="rect">
            <a:avLst/>
          </a:prstGeom>
          <a:solidFill>
            <a:schemeClr val="lt1"/>
          </a:solidFill>
          <a:ln w="3810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e-DE" sz="2600" b="1" i="0" u="none" strike="noStrike" kern="1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There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portion</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of</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unsteady</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hydraulic</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impeller</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force</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which</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is</a:t>
            </a:r>
            <a:endPar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synchronous</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to</a:t>
            </a:r>
            <a:r>
              <a:rPr kumimoji="0" lang="de-DE" sz="2400" b="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the</a:t>
            </a:r>
            <a:r>
              <a:rPr kumimoji="0" lang="de-DE" sz="2400" b="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rotating</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frequency</a:t>
            </a:r>
            <a:r>
              <a:rPr kumimoji="0" lang="de-DE" sz="2400" b="1" i="0" u="none" strike="noStrike" kern="1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hydraulic</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force</a:t>
            </a:r>
            <a:r>
              <a:rPr kumimoji="0" lang="de-DE" sz="2400" b="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behaves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exactly</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same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way</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mechanical</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unbalance</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de-DE" sz="26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Hydraulic</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Unbalance</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forces</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are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caused</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by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slight</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deviations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from</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rotational</a:t>
            </a:r>
            <a:r>
              <a:rPr kumimoji="0" lang="de-DE" sz="240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symmetry</a:t>
            </a:r>
            <a:r>
              <a:rPr kumimoji="0" lang="de-DE" sz="240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of</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fluid </a:t>
            </a:r>
            <a:r>
              <a:rPr kumimoji="0" lang="de-DE" sz="2400"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flow</a:t>
            </a:r>
            <a:r>
              <a:rPr kumimoji="0" lang="de-DE" sz="240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through</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impeller</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channels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(different blades and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vanes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geometrical</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unequality</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material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roughess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de-DE" sz="2600" b="1" i="0" u="none" strike="noStrike" kern="1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Hydraulic</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Unbalance</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can</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also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be</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amplified</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by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Unequal</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Energy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transfer</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due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different </a:t>
            </a:r>
            <a:r>
              <a:rPr lang="de-DE" sz="2400" b="1" kern="100" dirty="0">
                <a:solidFill>
                  <a:srgbClr val="0000FF"/>
                </a:solidFill>
                <a:latin typeface="Arial" panose="020B0604020202020204" pitchFamily="34" charset="0"/>
                <a:ea typeface="Calibri" panose="020F0502020204030204" pitchFamily="34" charset="0"/>
                <a:cs typeface="Arial" panose="020B0604020202020204" pitchFamily="34" charset="0"/>
              </a:rPr>
              <a:t>C</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avitation</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behavior</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 </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different blades </a:t>
            </a:r>
            <a:endParaRPr kumimoji="0" lang="de-DE" sz="2400" b="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Tx/>
              <a:buChar char="-"/>
              <a:tabLst/>
              <a:defRPr/>
            </a:pPr>
            <a:endPar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8388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8F2DEC1-4583-993A-EA19-7EBD0882C67A}"/>
              </a:ext>
            </a:extLst>
          </p:cNvPr>
          <p:cNvPicPr>
            <a:picLocks noChangeAspect="1"/>
          </p:cNvPicPr>
          <p:nvPr/>
        </p:nvPicPr>
        <p:blipFill>
          <a:blip r:embed="rId3"/>
          <a:stretch>
            <a:fillRect/>
          </a:stretch>
        </p:blipFill>
        <p:spPr>
          <a:xfrm>
            <a:off x="6887878" y="1143530"/>
            <a:ext cx="4846922" cy="5418381"/>
          </a:xfrm>
          <a:prstGeom prst="rect">
            <a:avLst/>
          </a:prstGeom>
        </p:spPr>
      </p:pic>
      <p:pic>
        <p:nvPicPr>
          <p:cNvPr id="3" name="Grafik 2">
            <a:extLst>
              <a:ext uri="{FF2B5EF4-FFF2-40B4-BE49-F238E27FC236}">
                <a16:creationId xmlns:a16="http://schemas.microsoft.com/office/drawing/2014/main" id="{CFCA218C-7737-6783-3855-A8FA0D884E21}"/>
              </a:ext>
            </a:extLst>
          </p:cNvPr>
          <p:cNvPicPr>
            <a:picLocks noChangeAspect="1"/>
          </p:cNvPicPr>
          <p:nvPr/>
        </p:nvPicPr>
        <p:blipFill>
          <a:blip r:embed="rId4"/>
          <a:stretch>
            <a:fillRect/>
          </a:stretch>
        </p:blipFill>
        <p:spPr>
          <a:xfrm rot="16200000">
            <a:off x="1823759" y="944851"/>
            <a:ext cx="4143737" cy="5815738"/>
          </a:xfrm>
          <a:prstGeom prst="rect">
            <a:avLst/>
          </a:prstGeom>
        </p:spPr>
      </p:pic>
      <p:sp>
        <p:nvSpPr>
          <p:cNvPr id="6" name="Textfeld 5">
            <a:extLst>
              <a:ext uri="{FF2B5EF4-FFF2-40B4-BE49-F238E27FC236}">
                <a16:creationId xmlns:a16="http://schemas.microsoft.com/office/drawing/2014/main" id="{8D9A2946-FF23-885B-7FCA-F238B6DEAEE9}"/>
              </a:ext>
            </a:extLst>
          </p:cNvPr>
          <p:cNvSpPr txBox="1"/>
          <p:nvPr/>
        </p:nvSpPr>
        <p:spPr>
          <a:xfrm>
            <a:off x="726509" y="100208"/>
            <a:ext cx="8846332" cy="830997"/>
          </a:xfrm>
          <a:prstGeom prst="rect">
            <a:avLst/>
          </a:prstGeom>
          <a:noFill/>
        </p:spPr>
        <p:txBody>
          <a:bodyPr wrap="none" rtlCol="0">
            <a:spAutoFit/>
          </a:bodyPr>
          <a:lstStyle/>
          <a:p>
            <a:r>
              <a:rPr lang="de-DE" sz="2400" dirty="0">
                <a:solidFill>
                  <a:srgbClr val="0000FF"/>
                </a:solidFill>
                <a:latin typeface="Arial" panose="020B0604020202020204" pitchFamily="34" charset="0"/>
                <a:cs typeface="Arial" panose="020B0604020202020204" pitchFamily="34" charset="0"/>
              </a:rPr>
              <a:t>Vibration </a:t>
            </a:r>
            <a:r>
              <a:rPr lang="de-DE" sz="2400" dirty="0" err="1">
                <a:solidFill>
                  <a:srgbClr val="0000FF"/>
                </a:solidFill>
                <a:latin typeface="Arial" panose="020B0604020202020204" pitchFamily="34" charset="0"/>
                <a:cs typeface="Arial" panose="020B0604020202020204" pitchFamily="34" charset="0"/>
              </a:rPr>
              <a:t>Phenomena</a:t>
            </a:r>
            <a:r>
              <a:rPr lang="de-DE" sz="2400" dirty="0">
                <a:solidFill>
                  <a:srgbClr val="0000FF"/>
                </a:solidFill>
                <a:latin typeface="Arial" panose="020B0604020202020204" pitchFamily="34" charset="0"/>
                <a:cs typeface="Arial" panose="020B0604020202020204" pitchFamily="34" charset="0"/>
              </a:rPr>
              <a:t> </a:t>
            </a:r>
            <a:r>
              <a:rPr lang="de-DE" sz="2400" dirty="0" err="1">
                <a:solidFill>
                  <a:srgbClr val="0000FF"/>
                </a:solidFill>
                <a:latin typeface="Arial" panose="020B0604020202020204" pitchFamily="34" charset="0"/>
                <a:cs typeface="Arial" panose="020B0604020202020204" pitchFamily="34" charset="0"/>
              </a:rPr>
              <a:t>of</a:t>
            </a:r>
            <a:r>
              <a:rPr lang="de-DE" sz="2400" dirty="0">
                <a:solidFill>
                  <a:srgbClr val="0000FF"/>
                </a:solidFill>
                <a:latin typeface="Arial" panose="020B0604020202020204" pitchFamily="34" charset="0"/>
                <a:cs typeface="Arial" panose="020B0604020202020204" pitchFamily="34" charset="0"/>
              </a:rPr>
              <a:t> a </a:t>
            </a:r>
            <a:r>
              <a:rPr lang="de-DE" sz="2400" dirty="0" err="1">
                <a:solidFill>
                  <a:srgbClr val="0000FF"/>
                </a:solidFill>
                <a:latin typeface="Arial" panose="020B0604020202020204" pitchFamily="34" charset="0"/>
                <a:cs typeface="Arial" panose="020B0604020202020204" pitchFamily="34" charset="0"/>
              </a:rPr>
              <a:t>Condenser</a:t>
            </a:r>
            <a:r>
              <a:rPr lang="de-DE" sz="2400" dirty="0">
                <a:solidFill>
                  <a:srgbClr val="0000FF"/>
                </a:solidFill>
                <a:latin typeface="Arial" panose="020B0604020202020204" pitchFamily="34" charset="0"/>
                <a:cs typeface="Arial" panose="020B0604020202020204" pitchFamily="34" charset="0"/>
              </a:rPr>
              <a:t> Cooling </a:t>
            </a:r>
            <a:r>
              <a:rPr lang="de-DE" sz="2400" dirty="0" err="1">
                <a:solidFill>
                  <a:srgbClr val="0000FF"/>
                </a:solidFill>
                <a:latin typeface="Arial" panose="020B0604020202020204" pitchFamily="34" charset="0"/>
                <a:cs typeface="Arial" panose="020B0604020202020204" pitchFamily="34" charset="0"/>
              </a:rPr>
              <a:t>Water</a:t>
            </a:r>
            <a:r>
              <a:rPr lang="de-DE" sz="2400" dirty="0">
                <a:solidFill>
                  <a:srgbClr val="0000FF"/>
                </a:solidFill>
                <a:latin typeface="Arial" panose="020B0604020202020204" pitchFamily="34" charset="0"/>
                <a:cs typeface="Arial" panose="020B0604020202020204" pitchFamily="34" charset="0"/>
              </a:rPr>
              <a:t> Pump </a:t>
            </a:r>
          </a:p>
          <a:p>
            <a:r>
              <a:rPr lang="de-DE" sz="2400" b="0" dirty="0" err="1">
                <a:latin typeface="Arial" panose="020B0604020202020204" pitchFamily="34" charset="0"/>
                <a:cs typeface="Arial" panose="020B0604020202020204" pitchFamily="34" charset="0"/>
              </a:rPr>
              <a:t>Cavitation</a:t>
            </a:r>
            <a:r>
              <a:rPr lang="de-DE" sz="2400" b="0" dirty="0">
                <a:latin typeface="Arial" panose="020B0604020202020204" pitchFamily="34" charset="0"/>
                <a:cs typeface="Arial" panose="020B0604020202020204" pitchFamily="34" charset="0"/>
              </a:rPr>
              <a:t> in a </a:t>
            </a:r>
            <a:r>
              <a:rPr lang="de-DE" sz="2400" b="0" dirty="0" err="1">
                <a:latin typeface="Arial" panose="020B0604020202020204" pitchFamily="34" charset="0"/>
                <a:cs typeface="Arial" panose="020B0604020202020204" pitchFamily="34" charset="0"/>
              </a:rPr>
              <a:t>Vertical</a:t>
            </a:r>
            <a:r>
              <a:rPr lang="de-DE" sz="2400" b="0" dirty="0">
                <a:latin typeface="Arial" panose="020B0604020202020204" pitchFamily="34" charset="0"/>
                <a:cs typeface="Arial" panose="020B0604020202020204" pitchFamily="34" charset="0"/>
              </a:rPr>
              <a:t> Cooling </a:t>
            </a:r>
            <a:r>
              <a:rPr lang="de-DE" sz="2400" b="0" dirty="0" err="1">
                <a:latin typeface="Arial" panose="020B0604020202020204" pitchFamily="34" charset="0"/>
                <a:cs typeface="Arial" panose="020B0604020202020204" pitchFamily="34" charset="0"/>
              </a:rPr>
              <a:t>Water</a:t>
            </a:r>
            <a:r>
              <a:rPr lang="de-DE" sz="2400" b="0" dirty="0">
                <a:latin typeface="Arial" panose="020B0604020202020204" pitchFamily="34" charset="0"/>
                <a:cs typeface="Arial" panose="020B0604020202020204" pitchFamily="34" charset="0"/>
              </a:rPr>
              <a:t> Pump</a:t>
            </a:r>
          </a:p>
        </p:txBody>
      </p:sp>
    </p:spTree>
    <p:extLst>
      <p:ext uri="{BB962C8B-B14F-4D97-AF65-F5344CB8AC3E}">
        <p14:creationId xmlns:p14="http://schemas.microsoft.com/office/powerpoint/2010/main" val="3363471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4BAA0C6-15C1-E6DD-3C1C-265B75DCE9DA}"/>
              </a:ext>
            </a:extLst>
          </p:cNvPr>
          <p:cNvSpPr txBox="1"/>
          <p:nvPr/>
        </p:nvSpPr>
        <p:spPr>
          <a:xfrm>
            <a:off x="726509" y="100208"/>
            <a:ext cx="8846332" cy="830997"/>
          </a:xfrm>
          <a:prstGeom prst="rect">
            <a:avLst/>
          </a:prstGeom>
          <a:noFill/>
        </p:spPr>
        <p:txBody>
          <a:bodyPr wrap="none" rtlCol="0">
            <a:spAutoFit/>
          </a:bodyPr>
          <a:lstStyle/>
          <a:p>
            <a:r>
              <a:rPr lang="de-DE" sz="2400" dirty="0">
                <a:solidFill>
                  <a:srgbClr val="0000FF"/>
                </a:solidFill>
                <a:latin typeface="Arial" panose="020B0604020202020204" pitchFamily="34" charset="0"/>
                <a:cs typeface="Arial" panose="020B0604020202020204" pitchFamily="34" charset="0"/>
              </a:rPr>
              <a:t>Vibration </a:t>
            </a:r>
            <a:r>
              <a:rPr lang="de-DE" sz="2400" dirty="0" err="1">
                <a:solidFill>
                  <a:srgbClr val="0000FF"/>
                </a:solidFill>
                <a:latin typeface="Arial" panose="020B0604020202020204" pitchFamily="34" charset="0"/>
                <a:cs typeface="Arial" panose="020B0604020202020204" pitchFamily="34" charset="0"/>
              </a:rPr>
              <a:t>Phenomena</a:t>
            </a:r>
            <a:r>
              <a:rPr lang="de-DE" sz="2400" dirty="0">
                <a:solidFill>
                  <a:srgbClr val="0000FF"/>
                </a:solidFill>
                <a:latin typeface="Arial" panose="020B0604020202020204" pitchFamily="34" charset="0"/>
                <a:cs typeface="Arial" panose="020B0604020202020204" pitchFamily="34" charset="0"/>
              </a:rPr>
              <a:t> </a:t>
            </a:r>
            <a:r>
              <a:rPr lang="de-DE" sz="2400" dirty="0" err="1">
                <a:solidFill>
                  <a:srgbClr val="0000FF"/>
                </a:solidFill>
                <a:latin typeface="Arial" panose="020B0604020202020204" pitchFamily="34" charset="0"/>
                <a:cs typeface="Arial" panose="020B0604020202020204" pitchFamily="34" charset="0"/>
              </a:rPr>
              <a:t>of</a:t>
            </a:r>
            <a:r>
              <a:rPr lang="de-DE" sz="2400" dirty="0">
                <a:solidFill>
                  <a:srgbClr val="0000FF"/>
                </a:solidFill>
                <a:latin typeface="Arial" panose="020B0604020202020204" pitchFamily="34" charset="0"/>
                <a:cs typeface="Arial" panose="020B0604020202020204" pitchFamily="34" charset="0"/>
              </a:rPr>
              <a:t> a </a:t>
            </a:r>
            <a:r>
              <a:rPr lang="de-DE" sz="2400" dirty="0" err="1">
                <a:solidFill>
                  <a:srgbClr val="0000FF"/>
                </a:solidFill>
                <a:latin typeface="Arial" panose="020B0604020202020204" pitchFamily="34" charset="0"/>
                <a:cs typeface="Arial" panose="020B0604020202020204" pitchFamily="34" charset="0"/>
              </a:rPr>
              <a:t>Condenser</a:t>
            </a:r>
            <a:r>
              <a:rPr lang="de-DE" sz="2400" dirty="0">
                <a:solidFill>
                  <a:srgbClr val="0000FF"/>
                </a:solidFill>
                <a:latin typeface="Arial" panose="020B0604020202020204" pitchFamily="34" charset="0"/>
                <a:cs typeface="Arial" panose="020B0604020202020204" pitchFamily="34" charset="0"/>
              </a:rPr>
              <a:t> Cooling </a:t>
            </a:r>
            <a:r>
              <a:rPr lang="de-DE" sz="2400" dirty="0" err="1">
                <a:solidFill>
                  <a:srgbClr val="0000FF"/>
                </a:solidFill>
                <a:latin typeface="Arial" panose="020B0604020202020204" pitchFamily="34" charset="0"/>
                <a:cs typeface="Arial" panose="020B0604020202020204" pitchFamily="34" charset="0"/>
              </a:rPr>
              <a:t>Water</a:t>
            </a:r>
            <a:r>
              <a:rPr lang="de-DE" sz="2400" dirty="0">
                <a:solidFill>
                  <a:srgbClr val="0000FF"/>
                </a:solidFill>
                <a:latin typeface="Arial" panose="020B0604020202020204" pitchFamily="34" charset="0"/>
                <a:cs typeface="Arial" panose="020B0604020202020204" pitchFamily="34" charset="0"/>
              </a:rPr>
              <a:t> Pump </a:t>
            </a:r>
          </a:p>
          <a:p>
            <a:r>
              <a:rPr lang="de-DE" sz="2400" b="0" dirty="0" err="1">
                <a:latin typeface="Arial" panose="020B0604020202020204" pitchFamily="34" charset="0"/>
                <a:cs typeface="Arial" panose="020B0604020202020204" pitchFamily="34" charset="0"/>
              </a:rPr>
              <a:t>Hydraulic</a:t>
            </a:r>
            <a:r>
              <a:rPr lang="de-DE" sz="2400" b="0" dirty="0">
                <a:latin typeface="Arial" panose="020B0604020202020204" pitchFamily="34" charset="0"/>
                <a:cs typeface="Arial" panose="020B0604020202020204" pitchFamily="34" charset="0"/>
              </a:rPr>
              <a:t> </a:t>
            </a:r>
            <a:r>
              <a:rPr lang="de-DE" sz="2400" b="0" dirty="0" err="1">
                <a:latin typeface="Arial" panose="020B0604020202020204" pitchFamily="34" charset="0"/>
                <a:cs typeface="Arial" panose="020B0604020202020204" pitchFamily="34" charset="0"/>
              </a:rPr>
              <a:t>Unbalance</a:t>
            </a:r>
            <a:r>
              <a:rPr lang="de-DE" sz="2400" b="0" dirty="0">
                <a:latin typeface="Arial" panose="020B0604020202020204" pitchFamily="34" charset="0"/>
                <a:cs typeface="Arial" panose="020B0604020202020204" pitchFamily="34" charset="0"/>
              </a:rPr>
              <a:t> in a </a:t>
            </a:r>
            <a:r>
              <a:rPr lang="de-DE" sz="2400" b="0" dirty="0" err="1">
                <a:latin typeface="Arial" panose="020B0604020202020204" pitchFamily="34" charset="0"/>
                <a:cs typeface="Arial" panose="020B0604020202020204" pitchFamily="34" charset="0"/>
              </a:rPr>
              <a:t>Vertical</a:t>
            </a:r>
            <a:r>
              <a:rPr lang="de-DE" sz="2400" b="0" dirty="0">
                <a:latin typeface="Arial" panose="020B0604020202020204" pitchFamily="34" charset="0"/>
                <a:cs typeface="Arial" panose="020B0604020202020204" pitchFamily="34" charset="0"/>
              </a:rPr>
              <a:t> Cooling </a:t>
            </a:r>
            <a:r>
              <a:rPr lang="de-DE" sz="2400" b="0" dirty="0" err="1">
                <a:latin typeface="Arial" panose="020B0604020202020204" pitchFamily="34" charset="0"/>
                <a:cs typeface="Arial" panose="020B0604020202020204" pitchFamily="34" charset="0"/>
              </a:rPr>
              <a:t>Water</a:t>
            </a:r>
            <a:r>
              <a:rPr lang="de-DE" sz="2400" b="0" dirty="0">
                <a:latin typeface="Arial" panose="020B0604020202020204" pitchFamily="34" charset="0"/>
                <a:cs typeface="Arial" panose="020B0604020202020204" pitchFamily="34" charset="0"/>
              </a:rPr>
              <a:t> Pump</a:t>
            </a:r>
          </a:p>
        </p:txBody>
      </p:sp>
      <p:sp>
        <p:nvSpPr>
          <p:cNvPr id="2" name="Textfeld 1">
            <a:extLst>
              <a:ext uri="{FF2B5EF4-FFF2-40B4-BE49-F238E27FC236}">
                <a16:creationId xmlns:a16="http://schemas.microsoft.com/office/drawing/2014/main" id="{1BA5AF38-8C94-1652-2664-7C5C3A3ACDBC}"/>
              </a:ext>
            </a:extLst>
          </p:cNvPr>
          <p:cNvSpPr txBox="1"/>
          <p:nvPr/>
        </p:nvSpPr>
        <p:spPr>
          <a:xfrm>
            <a:off x="955153" y="1328920"/>
            <a:ext cx="9536627" cy="4733213"/>
          </a:xfrm>
          <a:prstGeom prst="rect">
            <a:avLst/>
          </a:prstGeom>
          <a:solidFill>
            <a:schemeClr val="lt1"/>
          </a:solidFill>
          <a:ln w="3810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e-DE" sz="2400" b="0" i="0" u="none" strike="noStrike" kern="1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As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mentioned</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before</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Hydraulic</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lang="de-DE" sz="2400" b="1" kern="100" dirty="0">
                <a:solidFill>
                  <a:srgbClr val="0000FF"/>
                </a:solidFill>
                <a:latin typeface="Arial" panose="020B0604020202020204" pitchFamily="34" charset="0"/>
                <a:ea typeface="Calibri" panose="020F0502020204030204" pitchFamily="34" charset="0"/>
                <a:cs typeface="Arial" panose="020B0604020202020204" pitchFamily="34" charset="0"/>
              </a:rPr>
              <a:t>U</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nbalance</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forces</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originate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in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slight</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deviations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from</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rotational</a:t>
            </a:r>
            <a:r>
              <a:rPr kumimoji="0" lang="de-DE" sz="240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symmetry</a:t>
            </a:r>
            <a:r>
              <a:rPr kumimoji="0" lang="de-DE" sz="240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of</a:t>
            </a:r>
            <a:r>
              <a:rPr kumimoji="0" lang="de-DE" sz="240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the</a:t>
            </a:r>
            <a:r>
              <a:rPr kumimoji="0" lang="de-DE" sz="240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flow</a:t>
            </a:r>
            <a:r>
              <a:rPr kumimoji="0" lang="de-DE" sz="240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through</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impeller</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channels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R="0" lvl="0" algn="l" defTabSz="914400" rtl="0" eaLnBrk="1" fontAlgn="auto" latinLnBrk="0" hangingPunct="1">
              <a:lnSpc>
                <a:spcPct val="107000"/>
              </a:lnSpc>
              <a:spcBef>
                <a:spcPts val="0"/>
              </a:spcBef>
              <a:spcAft>
                <a:spcPts val="800"/>
              </a:spcAft>
              <a:buClrTx/>
              <a:buSzTx/>
              <a:tabLst/>
              <a:defRPr/>
            </a:pP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due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geometrical</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tolerances</a:t>
            </a:r>
            <a:r>
              <a:rPr lang="de-DE" sz="240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i.e.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varying</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vane</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exit</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angles</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and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overall</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areas</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between</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vanes</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and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some</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1" kern="100" dirty="0" err="1">
                <a:solidFill>
                  <a:srgbClr val="0000FF"/>
                </a:solidFill>
                <a:latin typeface="Arial" panose="020B0604020202020204" pitchFamily="34" charset="0"/>
                <a:ea typeface="Calibri" panose="020F0502020204030204" pitchFamily="34" charset="0"/>
                <a:cs typeface="Arial" panose="020B0604020202020204" pitchFamily="34" charset="0"/>
              </a:rPr>
              <a:t>eccentricity</a:t>
            </a:r>
            <a:r>
              <a:rPr lang="de-DE" sz="2400" b="1" kern="1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of</a:t>
            </a:r>
            <a:r>
              <a:rPr lang="de-DE" sz="2400" b="1" kern="1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de-DE" sz="2400" kern="100" dirty="0" err="1">
                <a:solidFill>
                  <a:prstClr val="black"/>
                </a:solidFill>
                <a:latin typeface="Arial" panose="020B0604020202020204" pitchFamily="34" charset="0"/>
                <a:ea typeface="Calibri" panose="020F0502020204030204" pitchFamily="34" charset="0"/>
                <a:cs typeface="Arial" panose="020B0604020202020204" pitchFamily="34" charset="0"/>
              </a:rPr>
              <a:t>the</a:t>
            </a:r>
            <a:r>
              <a:rPr lang="de-DE" sz="240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1" kern="100" dirty="0" err="1">
                <a:solidFill>
                  <a:srgbClr val="0000FF"/>
                </a:solidFill>
                <a:latin typeface="Arial" panose="020B0604020202020204" pitchFamily="34" charset="0"/>
                <a:ea typeface="Calibri" panose="020F0502020204030204" pitchFamily="34" charset="0"/>
                <a:cs typeface="Arial" panose="020B0604020202020204" pitchFamily="34" charset="0"/>
              </a:rPr>
              <a:t>hydraulic</a:t>
            </a:r>
            <a:r>
              <a:rPr lang="de-DE" sz="2400" b="1" kern="1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de-DE" sz="2400" b="1" kern="100" dirty="0" err="1">
                <a:solidFill>
                  <a:srgbClr val="0000FF"/>
                </a:solidFill>
                <a:latin typeface="Arial" panose="020B0604020202020204" pitchFamily="34" charset="0"/>
                <a:ea typeface="Calibri" panose="020F0502020204030204" pitchFamily="34" charset="0"/>
                <a:cs typeface="Arial" panose="020B0604020202020204" pitchFamily="34" charset="0"/>
              </a:rPr>
              <a:t>passages</a:t>
            </a:r>
            <a:r>
              <a:rPr lang="de-DE" sz="2400" b="1" kern="1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relative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to</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the</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bore</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of</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the</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impeller</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p>
          <a:p>
            <a:pPr marR="0" lvl="0" algn="l" defTabSz="914400" rtl="0" eaLnBrk="1" fontAlgn="auto" latinLnBrk="0" hangingPunct="1">
              <a:lnSpc>
                <a:spcPct val="107000"/>
              </a:lnSpc>
              <a:spcBef>
                <a:spcPts val="0"/>
              </a:spcBef>
              <a:spcAft>
                <a:spcPts val="800"/>
              </a:spcAft>
              <a:buClrTx/>
              <a:buSzTx/>
              <a:tabLst/>
              <a:defRPr/>
            </a:pP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The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deviations</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may</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be</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small</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and not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readily</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detectable</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during</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inspection</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 after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manufacturing</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5695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4BAA0C6-15C1-E6DD-3C1C-265B75DCE9DA}"/>
              </a:ext>
            </a:extLst>
          </p:cNvPr>
          <p:cNvSpPr txBox="1"/>
          <p:nvPr/>
        </p:nvSpPr>
        <p:spPr>
          <a:xfrm>
            <a:off x="726509" y="100208"/>
            <a:ext cx="8846332" cy="830997"/>
          </a:xfrm>
          <a:prstGeom prst="rect">
            <a:avLst/>
          </a:prstGeom>
          <a:noFill/>
        </p:spPr>
        <p:txBody>
          <a:bodyPr wrap="none" rtlCol="0">
            <a:spAutoFit/>
          </a:bodyPr>
          <a:lstStyle/>
          <a:p>
            <a:r>
              <a:rPr lang="de-DE" sz="2400" dirty="0">
                <a:solidFill>
                  <a:srgbClr val="0000FF"/>
                </a:solidFill>
                <a:latin typeface="Arial" panose="020B0604020202020204" pitchFamily="34" charset="0"/>
                <a:cs typeface="Arial" panose="020B0604020202020204" pitchFamily="34" charset="0"/>
              </a:rPr>
              <a:t>Vibration </a:t>
            </a:r>
            <a:r>
              <a:rPr lang="de-DE" sz="2400" dirty="0" err="1">
                <a:solidFill>
                  <a:srgbClr val="0000FF"/>
                </a:solidFill>
                <a:latin typeface="Arial" panose="020B0604020202020204" pitchFamily="34" charset="0"/>
                <a:cs typeface="Arial" panose="020B0604020202020204" pitchFamily="34" charset="0"/>
              </a:rPr>
              <a:t>Phenomena</a:t>
            </a:r>
            <a:r>
              <a:rPr lang="de-DE" sz="2400" dirty="0">
                <a:solidFill>
                  <a:srgbClr val="0000FF"/>
                </a:solidFill>
                <a:latin typeface="Arial" panose="020B0604020202020204" pitchFamily="34" charset="0"/>
                <a:cs typeface="Arial" panose="020B0604020202020204" pitchFamily="34" charset="0"/>
              </a:rPr>
              <a:t> </a:t>
            </a:r>
            <a:r>
              <a:rPr lang="de-DE" sz="2400" dirty="0" err="1">
                <a:solidFill>
                  <a:srgbClr val="0000FF"/>
                </a:solidFill>
                <a:latin typeface="Arial" panose="020B0604020202020204" pitchFamily="34" charset="0"/>
                <a:cs typeface="Arial" panose="020B0604020202020204" pitchFamily="34" charset="0"/>
              </a:rPr>
              <a:t>of</a:t>
            </a:r>
            <a:r>
              <a:rPr lang="de-DE" sz="2400" dirty="0">
                <a:solidFill>
                  <a:srgbClr val="0000FF"/>
                </a:solidFill>
                <a:latin typeface="Arial" panose="020B0604020202020204" pitchFamily="34" charset="0"/>
                <a:cs typeface="Arial" panose="020B0604020202020204" pitchFamily="34" charset="0"/>
              </a:rPr>
              <a:t> a </a:t>
            </a:r>
            <a:r>
              <a:rPr lang="de-DE" sz="2400" dirty="0" err="1">
                <a:solidFill>
                  <a:srgbClr val="0000FF"/>
                </a:solidFill>
                <a:latin typeface="Arial" panose="020B0604020202020204" pitchFamily="34" charset="0"/>
                <a:cs typeface="Arial" panose="020B0604020202020204" pitchFamily="34" charset="0"/>
              </a:rPr>
              <a:t>Condenser</a:t>
            </a:r>
            <a:r>
              <a:rPr lang="de-DE" sz="2400" dirty="0">
                <a:solidFill>
                  <a:srgbClr val="0000FF"/>
                </a:solidFill>
                <a:latin typeface="Arial" panose="020B0604020202020204" pitchFamily="34" charset="0"/>
                <a:cs typeface="Arial" panose="020B0604020202020204" pitchFamily="34" charset="0"/>
              </a:rPr>
              <a:t> Cooling </a:t>
            </a:r>
            <a:r>
              <a:rPr lang="de-DE" sz="2400" dirty="0" err="1">
                <a:solidFill>
                  <a:srgbClr val="0000FF"/>
                </a:solidFill>
                <a:latin typeface="Arial" panose="020B0604020202020204" pitchFamily="34" charset="0"/>
                <a:cs typeface="Arial" panose="020B0604020202020204" pitchFamily="34" charset="0"/>
              </a:rPr>
              <a:t>Water</a:t>
            </a:r>
            <a:r>
              <a:rPr lang="de-DE" sz="2400" dirty="0">
                <a:solidFill>
                  <a:srgbClr val="0000FF"/>
                </a:solidFill>
                <a:latin typeface="Arial" panose="020B0604020202020204" pitchFamily="34" charset="0"/>
                <a:cs typeface="Arial" panose="020B0604020202020204" pitchFamily="34" charset="0"/>
              </a:rPr>
              <a:t> Pump </a:t>
            </a:r>
          </a:p>
          <a:p>
            <a:r>
              <a:rPr lang="de-DE" sz="2400" b="0" dirty="0">
                <a:latin typeface="Arial" panose="020B0604020202020204" pitchFamily="34" charset="0"/>
                <a:cs typeface="Arial" panose="020B0604020202020204" pitchFamily="34" charset="0"/>
              </a:rPr>
              <a:t>Manufacturing </a:t>
            </a:r>
            <a:r>
              <a:rPr lang="de-DE" sz="2400" b="0" dirty="0" err="1">
                <a:latin typeface="Arial" panose="020B0604020202020204" pitchFamily="34" charset="0"/>
                <a:cs typeface="Arial" panose="020B0604020202020204" pitchFamily="34" charset="0"/>
              </a:rPr>
              <a:t>methods</a:t>
            </a:r>
            <a:r>
              <a:rPr lang="de-DE" sz="2400" b="0" dirty="0">
                <a:latin typeface="Arial" panose="020B0604020202020204" pitchFamily="34" charset="0"/>
                <a:cs typeface="Arial" panose="020B0604020202020204" pitchFamily="34" charset="0"/>
              </a:rPr>
              <a:t> </a:t>
            </a:r>
            <a:r>
              <a:rPr lang="de-DE" sz="2400" b="0" dirty="0" err="1">
                <a:latin typeface="Arial" panose="020B0604020202020204" pitchFamily="34" charset="0"/>
                <a:cs typeface="Arial" panose="020B0604020202020204" pitchFamily="34" charset="0"/>
              </a:rPr>
              <a:t>for</a:t>
            </a:r>
            <a:r>
              <a:rPr lang="de-DE" sz="2400" b="0" dirty="0">
                <a:latin typeface="Arial" panose="020B0604020202020204" pitchFamily="34" charset="0"/>
                <a:cs typeface="Arial" panose="020B0604020202020204" pitchFamily="34" charset="0"/>
              </a:rPr>
              <a:t> Pump Impellers</a:t>
            </a:r>
          </a:p>
        </p:txBody>
      </p:sp>
      <p:sp>
        <p:nvSpPr>
          <p:cNvPr id="2" name="Textfeld 1">
            <a:extLst>
              <a:ext uri="{FF2B5EF4-FFF2-40B4-BE49-F238E27FC236}">
                <a16:creationId xmlns:a16="http://schemas.microsoft.com/office/drawing/2014/main" id="{7AF525F9-35D2-2FAD-02DB-784799189904}"/>
              </a:ext>
            </a:extLst>
          </p:cNvPr>
          <p:cNvSpPr txBox="1"/>
          <p:nvPr/>
        </p:nvSpPr>
        <p:spPr>
          <a:xfrm>
            <a:off x="1056753" y="1642187"/>
            <a:ext cx="9536627" cy="4267546"/>
          </a:xfrm>
          <a:prstGeom prst="rect">
            <a:avLst/>
          </a:prstGeom>
          <a:solidFill>
            <a:schemeClr val="lt1"/>
          </a:solidFill>
          <a:ln w="3810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lvl="0" algn="l" defTabSz="914400" rtl="0" eaLnBrk="1" fontAlgn="auto" latinLnBrk="0" hangingPunct="1">
              <a:lnSpc>
                <a:spcPct val="107000"/>
              </a:lnSpc>
              <a:spcBef>
                <a:spcPts val="0"/>
              </a:spcBef>
              <a:spcAft>
                <a:spcPts val="800"/>
              </a:spcAft>
              <a:buClrTx/>
              <a:buSzTx/>
              <a:tabLst/>
              <a:defRPr/>
            </a:pP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only</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way</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hydraulic</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unbalance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loads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can</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reduced</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by a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more</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precise</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manufacturing</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procedure</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impellers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R="0" lvl="0" algn="l" defTabSz="914400" rtl="0" eaLnBrk="1" fontAlgn="auto" latinLnBrk="0" hangingPunct="1">
              <a:lnSpc>
                <a:spcPct val="107000"/>
              </a:lnSpc>
              <a:spcBef>
                <a:spcPts val="0"/>
              </a:spcBef>
              <a:spcAft>
                <a:spcPts val="800"/>
              </a:spcAft>
              <a:buClrTx/>
              <a:buSzTx/>
              <a:tabLst/>
              <a:defRPr/>
            </a:pP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specified</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manufacturing</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method</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there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fixed</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amount</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of</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unbalance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that</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system</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will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forced</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tolerate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regardless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of</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how</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well</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machine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balanced</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R="0" lvl="0" algn="l" defTabSz="914400" rtl="0" eaLnBrk="1" fontAlgn="auto" latinLnBrk="0" hangingPunct="1">
              <a:lnSpc>
                <a:spcPct val="107000"/>
              </a:lnSpc>
              <a:spcBef>
                <a:spcPts val="0"/>
              </a:spcBef>
              <a:spcAft>
                <a:spcPts val="800"/>
              </a:spcAft>
              <a:buClrTx/>
              <a:buSzTx/>
              <a:tabLst/>
              <a:defRPr/>
            </a:pPr>
            <a:r>
              <a:rPr lang="de-DE" sz="2400" b="1" kern="100" dirty="0">
                <a:solidFill>
                  <a:srgbClr val="0000FF"/>
                </a:solidFill>
                <a:latin typeface="Arial" panose="020B0604020202020204" pitchFamily="34" charset="0"/>
                <a:ea typeface="Calibri" panose="020F0502020204030204" pitchFamily="34" charset="0"/>
                <a:cs typeface="Arial" panose="020B0604020202020204" pitchFamily="34" charset="0"/>
              </a:rPr>
              <a:t>Manufacturing </a:t>
            </a:r>
            <a:r>
              <a:rPr lang="de-DE" sz="2400" b="1" kern="100" dirty="0" err="1">
                <a:solidFill>
                  <a:srgbClr val="0000FF"/>
                </a:solidFill>
                <a:latin typeface="Arial" panose="020B0604020202020204" pitchFamily="34" charset="0"/>
                <a:ea typeface="Calibri" panose="020F0502020204030204" pitchFamily="34" charset="0"/>
                <a:cs typeface="Arial" panose="020B0604020202020204" pitchFamily="34" charset="0"/>
              </a:rPr>
              <a:t>methods</a:t>
            </a:r>
            <a:r>
              <a:rPr lang="de-DE" sz="2400" b="1" kern="1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de-DE" sz="2400" b="1" kern="100" dirty="0" err="1">
                <a:solidFill>
                  <a:srgbClr val="0000FF"/>
                </a:solidFill>
                <a:latin typeface="Arial" panose="020B0604020202020204" pitchFamily="34" charset="0"/>
                <a:ea typeface="Calibri" panose="020F0502020204030204" pitchFamily="34" charset="0"/>
                <a:cs typeface="Arial" panose="020B0604020202020204" pitchFamily="34" charset="0"/>
              </a:rPr>
              <a:t>for</a:t>
            </a:r>
            <a:r>
              <a:rPr lang="de-DE" sz="2400" b="1" kern="100" dirty="0">
                <a:solidFill>
                  <a:srgbClr val="0000FF"/>
                </a:solidFill>
                <a:latin typeface="Arial" panose="020B0604020202020204" pitchFamily="34" charset="0"/>
                <a:ea typeface="Calibri" panose="020F0502020204030204" pitchFamily="34" charset="0"/>
                <a:cs typeface="Arial" panose="020B0604020202020204" pitchFamily="34" charset="0"/>
              </a:rPr>
              <a:t> pump </a:t>
            </a:r>
            <a:r>
              <a:rPr lang="de-DE" sz="2400" b="1" kern="100" dirty="0" err="1">
                <a:solidFill>
                  <a:srgbClr val="0000FF"/>
                </a:solidFill>
                <a:latin typeface="Arial" panose="020B0604020202020204" pitchFamily="34" charset="0"/>
                <a:ea typeface="Calibri" panose="020F0502020204030204" pitchFamily="34" charset="0"/>
                <a:cs typeface="Arial" panose="020B0604020202020204" pitchFamily="34" charset="0"/>
              </a:rPr>
              <a:t>impellers</a:t>
            </a:r>
            <a:r>
              <a:rPr lang="de-DE" sz="2400" b="1" kern="1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solidFill>
                  <a:prstClr val="black"/>
                </a:solidFill>
                <a:latin typeface="Arial" panose="020B0604020202020204" pitchFamily="34" charset="0"/>
                <a:ea typeface="Calibri" panose="020F0502020204030204" pitchFamily="34" charset="0"/>
                <a:cs typeface="Arial" panose="020B0604020202020204" pitchFamily="34" charset="0"/>
              </a:rPr>
              <a:t>are</a:t>
            </a:r>
            <a:r>
              <a:rPr lang="de-DE" sz="2400" b="0" kern="1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400" b="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Sand </a:t>
            </a:r>
            <a:r>
              <a:rPr kumimoji="0" lang="de-DE" sz="2400" b="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Cast,</a:t>
            </a: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de-DE" sz="2400" kern="1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de-DE" sz="2400" b="1" kern="100" dirty="0">
                <a:solidFill>
                  <a:srgbClr val="0000FF"/>
                </a:solidFill>
                <a:latin typeface="Arial" panose="020B0604020202020204" pitchFamily="34" charset="0"/>
                <a:ea typeface="Calibri" panose="020F0502020204030204" pitchFamily="34" charset="0"/>
                <a:cs typeface="Arial" panose="020B0604020202020204" pitchFamily="34" charset="0"/>
              </a:rPr>
              <a:t>Precision Sand </a:t>
            </a:r>
            <a:r>
              <a:rPr lang="de-DE" sz="2400" b="0" kern="100" dirty="0">
                <a:solidFill>
                  <a:srgbClr val="0000FF"/>
                </a:solidFill>
                <a:latin typeface="Arial" panose="020B0604020202020204" pitchFamily="34" charset="0"/>
                <a:ea typeface="Calibri" panose="020F0502020204030204" pitchFamily="34" charset="0"/>
                <a:cs typeface="Arial" panose="020B0604020202020204" pitchFamily="34" charset="0"/>
              </a:rPr>
              <a:t>Cast,</a:t>
            </a: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de-DE" sz="2400" b="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Machining</a:t>
            </a:r>
            <a:endPar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7000"/>
              </a:lnSpc>
              <a:spcBef>
                <a:spcPts val="0"/>
              </a:spcBef>
              <a:spcAft>
                <a:spcPts val="800"/>
              </a:spcAft>
              <a:buClrTx/>
              <a:buSzTx/>
              <a:tabLst/>
              <a:defRPr/>
            </a:pPr>
            <a:r>
              <a:rPr lang="de-DE" sz="240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6301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3">
            <a:extLst>
              <a:ext uri="{FF2B5EF4-FFF2-40B4-BE49-F238E27FC236}">
                <a16:creationId xmlns:a16="http://schemas.microsoft.com/office/drawing/2014/main" id="{8EC3160C-2A66-E772-1B65-C360C8E9B60A}"/>
              </a:ext>
            </a:extLst>
          </p:cNvPr>
          <p:cNvSpPr txBox="1">
            <a:spLocks/>
          </p:cNvSpPr>
          <p:nvPr/>
        </p:nvSpPr>
        <p:spPr bwMode="auto">
          <a:xfrm>
            <a:off x="1893888" y="2555875"/>
            <a:ext cx="6877050" cy="838200"/>
          </a:xfrm>
          <a:prstGeom prst="rect">
            <a:avLst/>
          </a:prstGeom>
          <a:noFill/>
          <a:ln w="9525">
            <a:noFill/>
            <a:miter lim="800000"/>
            <a:headEnd/>
            <a:tailEnd/>
          </a:ln>
          <a:effectLst/>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de-DE" sz="2000" b="1" i="0" u="none" strike="noStrike" kern="0" cap="none" spc="0" normalizeH="0" baseline="0" noProof="0" dirty="0">
                <a:ln>
                  <a:noFill/>
                </a:ln>
                <a:solidFill>
                  <a:srgbClr val="000000"/>
                </a:solidFill>
                <a:effectLst/>
                <a:uLnTx/>
                <a:uFillTx/>
                <a:latin typeface="Arial"/>
                <a:ea typeface="+mn-ea"/>
                <a:cs typeface="+mn-cs"/>
              </a:rPr>
            </a:br>
            <a:r>
              <a:rPr kumimoji="0" lang="de-DE" sz="2000" b="1" i="0" u="none" strike="noStrike" kern="0" cap="none" spc="0" normalizeH="0" baseline="0" noProof="0" dirty="0">
                <a:ln>
                  <a:noFill/>
                </a:ln>
                <a:solidFill>
                  <a:srgbClr val="000000"/>
                </a:solidFill>
                <a:effectLst/>
                <a:uLnTx/>
                <a:uFillTx/>
                <a:latin typeface="Arial"/>
                <a:ea typeface="+mn-ea"/>
                <a:cs typeface="+mn-cs"/>
              </a:rPr>
              <a:t>		</a:t>
            </a:r>
          </a:p>
        </p:txBody>
      </p:sp>
      <p:sp>
        <p:nvSpPr>
          <p:cNvPr id="5" name="Textfeld 4">
            <a:extLst>
              <a:ext uri="{FF2B5EF4-FFF2-40B4-BE49-F238E27FC236}">
                <a16:creationId xmlns:a16="http://schemas.microsoft.com/office/drawing/2014/main" id="{07240E44-DC61-FF18-3D6B-E62916EA6331}"/>
              </a:ext>
            </a:extLst>
          </p:cNvPr>
          <p:cNvSpPr txBox="1">
            <a:spLocks noChangeArrowheads="1"/>
          </p:cNvSpPr>
          <p:nvPr/>
        </p:nvSpPr>
        <p:spPr bwMode="auto">
          <a:xfrm>
            <a:off x="866628" y="1097895"/>
            <a:ext cx="11020572" cy="5570756"/>
          </a:xfrm>
          <a:prstGeom prst="rect">
            <a:avLst/>
          </a:prstGeom>
          <a:noFill/>
          <a:ln>
            <a:noFill/>
          </a:ln>
        </p:spPr>
        <p:txBody>
          <a:bodyPr wrap="square">
            <a:spAutoFit/>
          </a:bodyPr>
          <a:lstStyle>
            <a:lvl1pPr marL="361950" indent="-361950"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20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err="1">
                <a:ln>
                  <a:noFill/>
                </a:ln>
                <a:effectLst/>
                <a:uLnTx/>
                <a:uFillTx/>
                <a:latin typeface="Arial" charset="0"/>
                <a:ea typeface="+mn-ea"/>
                <a:cs typeface="+mn-cs"/>
              </a:rPr>
              <a:t>Vertical</a:t>
            </a:r>
            <a:r>
              <a:rPr kumimoji="0" lang="de-DE" altLang="de-DE" sz="2400" b="1" i="0" u="none" strike="noStrike" kern="1200" cap="none" spc="0" normalizeH="0" baseline="0" noProof="0" dirty="0">
                <a:ln>
                  <a:noFill/>
                </a:ln>
                <a:effectLst/>
                <a:uLnTx/>
                <a:uFillTx/>
                <a:latin typeface="Arial" charset="0"/>
                <a:ea typeface="+mn-ea"/>
                <a:cs typeface="+mn-cs"/>
              </a:rPr>
              <a:t> and Horizontal Pump</a:t>
            </a:r>
            <a:r>
              <a:rPr kumimoji="0" lang="de-DE" altLang="de-DE" sz="2400" b="1" i="0" u="none" strike="noStrike" kern="1200" cap="none" spc="0" normalizeH="0" noProof="0" dirty="0">
                <a:ln>
                  <a:noFill/>
                </a:ln>
                <a:effectLst/>
                <a:uLnTx/>
                <a:uFillTx/>
                <a:latin typeface="Arial" charset="0"/>
                <a:ea typeface="+mn-ea"/>
                <a:cs typeface="+mn-cs"/>
              </a:rPr>
              <a:t> Systems in </a:t>
            </a:r>
            <a:r>
              <a:rPr kumimoji="0" lang="de-DE" altLang="de-DE" sz="2400" b="1" i="0" u="none" strike="noStrike" kern="1200" cap="none" spc="0" normalizeH="0" noProof="0" dirty="0" err="1">
                <a:ln>
                  <a:noFill/>
                </a:ln>
                <a:effectLst/>
                <a:uLnTx/>
                <a:uFillTx/>
                <a:latin typeface="Arial" charset="0"/>
                <a:ea typeface="+mn-ea"/>
                <a:cs typeface="+mn-cs"/>
              </a:rPr>
              <a:t>Nuclear</a:t>
            </a:r>
            <a:r>
              <a:rPr kumimoji="0" lang="de-DE" altLang="de-DE" sz="2400" b="1" i="0" u="none" strike="noStrike" kern="1200" cap="none" spc="0" normalizeH="0" noProof="0" dirty="0">
                <a:ln>
                  <a:noFill/>
                </a:ln>
                <a:effectLst/>
                <a:uLnTx/>
                <a:uFillTx/>
                <a:latin typeface="Arial" charset="0"/>
                <a:ea typeface="+mn-ea"/>
                <a:cs typeface="+mn-cs"/>
              </a:rPr>
              <a:t> Power Plants</a:t>
            </a:r>
            <a:endParaRPr kumimoji="0" lang="de-DE" altLang="de-DE" sz="2400" b="1" i="0" u="none" strike="noStrike" kern="1200" cap="none" spc="0" normalizeH="0" baseline="0" noProof="0" dirty="0">
              <a:ln>
                <a:noFill/>
              </a:ln>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A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typical</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FF"/>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FF"/>
                </a:solidFill>
                <a:effectLst/>
                <a:uLnTx/>
                <a:uFillTx/>
                <a:latin typeface="Arial" charset="0"/>
                <a:ea typeface="+mn-ea"/>
                <a:cs typeface="+mn-cs"/>
              </a:rPr>
              <a:t> Pump</a:t>
            </a:r>
          </a:p>
          <a:p>
            <a:pPr marL="0" marR="0" lvl="0" indent="0" algn="l" defTabSz="914400" rtl="0" eaLnBrk="1" fontAlgn="base" latinLnBrk="0" hangingPunct="1">
              <a:lnSpc>
                <a:spcPct val="100000"/>
              </a:lnSpc>
              <a:spcBef>
                <a:spcPct val="0"/>
              </a:spcBef>
              <a:spcAft>
                <a:spcPct val="0"/>
              </a:spcAft>
              <a:buClrTx/>
              <a:buSzTx/>
              <a:tabLst/>
              <a:defRPr/>
            </a:pPr>
            <a:endParaRPr kumimoji="0" lang="de-DE" altLang="de-DE" sz="2400" b="1" i="0" u="none" strike="noStrike" kern="1200" cap="none" spc="0" normalizeH="0" baseline="0" noProof="0" dirty="0">
              <a:ln>
                <a:noFill/>
              </a:ln>
              <a:solidFill>
                <a:srgbClr val="0000FF"/>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Lateral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Vibrations</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Pump</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Modelling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Pump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with</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Interactions</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Monitoring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the</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Pump </a:t>
            </a:r>
            <a:r>
              <a:rPr kumimoji="0" lang="de-DE" altLang="de-DE" sz="2400" b="1" i="0" u="none" strike="noStrike" kern="1200" cap="none" spc="0" normalizeH="0" baseline="0" noProof="0" dirty="0" err="1">
                <a:ln>
                  <a:noFill/>
                </a:ln>
                <a:solidFill>
                  <a:srgbClr val="000000"/>
                </a:solidFill>
                <a:effectLst/>
                <a:uLnTx/>
                <a:uFillTx/>
                <a:latin typeface="Arial" charset="0"/>
                <a:ea typeface="+mn-ea"/>
                <a:cs typeface="+mn-cs"/>
              </a:rPr>
              <a:t>during</a:t>
            </a: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 Operation</a:t>
            </a:r>
          </a:p>
          <a:p>
            <a:pPr marL="0" marR="0" lvl="0" indent="0" algn="l" defTabSz="914400" rtl="0" eaLnBrk="1" fontAlgn="base" latinLnBrk="0" hangingPunct="1">
              <a:lnSpc>
                <a:spcPct val="100000"/>
              </a:lnSpc>
              <a:spcBef>
                <a:spcPct val="0"/>
              </a:spcBef>
              <a:spcAft>
                <a:spcPct val="0"/>
              </a:spcAft>
              <a:buClrTx/>
              <a:buSzTx/>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charset="0"/>
                <a:ea typeface="+mn-ea"/>
                <a:cs typeface="+mn-cs"/>
              </a:rPr>
              <a:t>Vibration</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Phenomena</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lang="de-DE" altLang="de-DE" sz="2400" dirty="0" err="1">
                <a:solidFill>
                  <a:srgbClr val="000000"/>
                </a:solidFill>
                <a:latin typeface="Arial" charset="0"/>
              </a:rPr>
              <a:t>for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Vertical</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Reactor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Coolant</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Pump</a:t>
            </a: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lang="de-DE" altLang="de-DE" sz="2400" baseline="0" dirty="0">
              <a:solidFill>
                <a:srgbClr val="000000"/>
              </a:solidFill>
              <a:latin typeface="Arial" charset="0"/>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Vibration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Phenomena</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of</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a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Condenser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Cooling </a:t>
            </a:r>
            <a:r>
              <a:rPr kumimoji="0" lang="de-DE" altLang="de-DE" sz="2400" b="1" i="0" u="none" strike="noStrike" kern="1200" cap="none" spc="0" normalizeH="0" noProof="0" dirty="0" err="1">
                <a:ln>
                  <a:noFill/>
                </a:ln>
                <a:solidFill>
                  <a:srgbClr val="000000"/>
                </a:solidFill>
                <a:effectLst/>
                <a:uLnTx/>
                <a:uFillTx/>
                <a:latin typeface="Arial" charset="0"/>
                <a:ea typeface="+mn-ea"/>
                <a:cs typeface="+mn-cs"/>
              </a:rPr>
              <a:t>Water</a:t>
            </a:r>
            <a:r>
              <a:rPr kumimoji="0" lang="de-DE" altLang="de-DE" sz="2400" b="1" i="0" u="none" strike="noStrike" kern="1200" cap="none" spc="0" normalizeH="0" noProof="0" dirty="0">
                <a:ln>
                  <a:noFill/>
                </a:ln>
                <a:solidFill>
                  <a:srgbClr val="000000"/>
                </a:solidFill>
                <a:effectLst/>
                <a:uLnTx/>
                <a:uFillTx/>
                <a:latin typeface="Arial" charset="0"/>
                <a:ea typeface="+mn-ea"/>
                <a:cs typeface="+mn-cs"/>
              </a:rPr>
              <a:t> Pump </a:t>
            </a: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a:p>
            <a:pPr marL="361950" marR="0" lvl="0" indent="-36195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7108" name="Rechteck 1">
            <a:extLst>
              <a:ext uri="{FF2B5EF4-FFF2-40B4-BE49-F238E27FC236}">
                <a16:creationId xmlns:a16="http://schemas.microsoft.com/office/drawing/2014/main" id="{73D62BC3-6968-894E-0025-EA65A3EC0C0F}"/>
              </a:ext>
            </a:extLst>
          </p:cNvPr>
          <p:cNvSpPr>
            <a:spLocks noChangeArrowheads="1"/>
          </p:cNvSpPr>
          <p:nvPr/>
        </p:nvSpPr>
        <p:spPr bwMode="auto">
          <a:xfrm>
            <a:off x="753628" y="317585"/>
            <a:ext cx="10468553" cy="48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Verdana" panose="020B0604030504040204" pitchFamily="34" charset="0"/>
              </a:defRPr>
            </a:lvl1pPr>
            <a:lvl2pPr marL="742950" indent="-285750">
              <a:defRPr b="1">
                <a:solidFill>
                  <a:schemeClr val="tx1"/>
                </a:solidFill>
                <a:latin typeface="Verdana" panose="020B0604030504040204" pitchFamily="34" charset="0"/>
              </a:defRPr>
            </a:lvl2pPr>
            <a:lvl3pPr marL="1143000" indent="-228600">
              <a:defRPr b="1">
                <a:solidFill>
                  <a:schemeClr val="tx1"/>
                </a:solidFill>
                <a:latin typeface="Verdana" panose="020B0604030504040204" pitchFamily="34" charset="0"/>
              </a:defRPr>
            </a:lvl3pPr>
            <a:lvl4pPr marL="1600200" indent="-228600">
              <a:defRPr b="1">
                <a:solidFill>
                  <a:schemeClr val="tx1"/>
                </a:solidFill>
                <a:latin typeface="Verdana" panose="020B0604030504040204" pitchFamily="34" charset="0"/>
              </a:defRPr>
            </a:lvl4pPr>
            <a:lvl5pPr marL="2057400" indent="-228600">
              <a:defRPr b="1">
                <a:solidFill>
                  <a:schemeClr val="tx1"/>
                </a:solidFill>
                <a:latin typeface="Verdana" panose="020B060403050404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defRPr>
            </a:lvl9pPr>
          </a:lstStyle>
          <a:p>
            <a:pPr marL="0" marR="0" lvl="0" indent="0" algn="l" defTabSz="914400" rtl="0" eaLnBrk="0" fontAlgn="base" latinLnBrk="0" hangingPunct="0">
              <a:lnSpc>
                <a:spcPct val="107000"/>
              </a:lnSpc>
              <a:spcBef>
                <a:spcPct val="0"/>
              </a:spcBef>
              <a:spcAft>
                <a:spcPts val="800"/>
              </a:spcAft>
              <a:buClrTx/>
              <a:buSzTx/>
              <a:buFont typeface="Wingdings" panose="05000000000000000000" pitchFamily="2" charset="2"/>
              <a:buNone/>
              <a:tabLst/>
              <a:defRPr/>
            </a:pPr>
            <a:r>
              <a:rPr kumimoji="0" lang="de-DE" altLang="de-DE" sz="2600" b="1" i="0" u="none" strike="noStrike" kern="1200" cap="none" spc="0" normalizeH="0" baseline="0" noProof="0" dirty="0" err="1">
                <a:ln>
                  <a:noFill/>
                </a:ln>
                <a:solidFill>
                  <a:srgbClr val="000000"/>
                </a:solidFill>
                <a:effectLst/>
                <a:uLnTx/>
                <a:uFillTx/>
                <a:latin typeface="Arial"/>
                <a:ea typeface="+mn-ea"/>
                <a:cs typeface="+mn-cs"/>
              </a:rPr>
              <a:t>Lecture</a:t>
            </a:r>
            <a:r>
              <a:rPr kumimoji="0" lang="de-DE" altLang="de-DE" sz="2600" b="1" i="0" u="none" strike="noStrike" kern="1200" cap="none" spc="0" normalizeH="0" baseline="0" noProof="0" dirty="0">
                <a:ln>
                  <a:noFill/>
                </a:ln>
                <a:solidFill>
                  <a:srgbClr val="000000"/>
                </a:solidFill>
                <a:effectLst/>
                <a:uLnTx/>
                <a:uFillTx/>
                <a:latin typeface="Arial"/>
                <a:ea typeface="+mn-ea"/>
                <a:cs typeface="+mn-cs"/>
              </a:rPr>
              <a:t> III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Vibrations</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of</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Cooling Pumps in </a:t>
            </a:r>
            <a:r>
              <a:rPr kumimoji="0" lang="de-DE" altLang="de-DE" sz="2600" b="1" i="0" u="none" strike="noStrike" kern="1200" cap="none" spc="0" normalizeH="0" baseline="0" noProof="0" dirty="0" err="1">
                <a:ln>
                  <a:noFill/>
                </a:ln>
                <a:solidFill>
                  <a:srgbClr val="0000FF"/>
                </a:solidFill>
                <a:effectLst/>
                <a:uLnTx/>
                <a:uFillTx/>
                <a:latin typeface="Arial"/>
                <a:ea typeface="+mn-ea"/>
                <a:cs typeface="+mn-cs"/>
              </a:rPr>
              <a:t>Nuclear</a:t>
            </a:r>
            <a:r>
              <a:rPr kumimoji="0" lang="de-DE" altLang="de-DE" sz="2600" b="1" i="0" u="none" strike="noStrike" kern="1200" cap="none" spc="0" normalizeH="0" baseline="0" noProof="0" dirty="0">
                <a:ln>
                  <a:noFill/>
                </a:ln>
                <a:solidFill>
                  <a:srgbClr val="0000FF"/>
                </a:solidFill>
                <a:effectLst/>
                <a:uLnTx/>
                <a:uFillTx/>
                <a:latin typeface="Arial"/>
                <a:ea typeface="+mn-ea"/>
                <a:cs typeface="+mn-cs"/>
              </a:rPr>
              <a:t> Power Plants</a:t>
            </a:r>
          </a:p>
        </p:txBody>
      </p:sp>
    </p:spTree>
    <p:extLst>
      <p:ext uri="{BB962C8B-B14F-4D97-AF65-F5344CB8AC3E}">
        <p14:creationId xmlns:p14="http://schemas.microsoft.com/office/powerpoint/2010/main" val="1333297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4BAA0C6-15C1-E6DD-3C1C-265B75DCE9DA}"/>
              </a:ext>
            </a:extLst>
          </p:cNvPr>
          <p:cNvSpPr txBox="1"/>
          <p:nvPr/>
        </p:nvSpPr>
        <p:spPr>
          <a:xfrm>
            <a:off x="726509" y="100208"/>
            <a:ext cx="8846332" cy="830997"/>
          </a:xfrm>
          <a:prstGeom prst="rect">
            <a:avLst/>
          </a:prstGeom>
          <a:noFill/>
        </p:spPr>
        <p:txBody>
          <a:bodyPr wrap="none" rtlCol="0">
            <a:spAutoFit/>
          </a:bodyPr>
          <a:lstStyle/>
          <a:p>
            <a:r>
              <a:rPr lang="de-DE" sz="2400" dirty="0">
                <a:solidFill>
                  <a:srgbClr val="0000FF"/>
                </a:solidFill>
                <a:latin typeface="Arial" panose="020B0604020202020204" pitchFamily="34" charset="0"/>
                <a:cs typeface="Arial" panose="020B0604020202020204" pitchFamily="34" charset="0"/>
              </a:rPr>
              <a:t>Vibration </a:t>
            </a:r>
            <a:r>
              <a:rPr lang="de-DE" sz="2400" dirty="0" err="1">
                <a:solidFill>
                  <a:srgbClr val="0000FF"/>
                </a:solidFill>
                <a:latin typeface="Arial" panose="020B0604020202020204" pitchFamily="34" charset="0"/>
                <a:cs typeface="Arial" panose="020B0604020202020204" pitchFamily="34" charset="0"/>
              </a:rPr>
              <a:t>Phenomena</a:t>
            </a:r>
            <a:r>
              <a:rPr lang="de-DE" sz="2400" dirty="0">
                <a:solidFill>
                  <a:srgbClr val="0000FF"/>
                </a:solidFill>
                <a:latin typeface="Arial" panose="020B0604020202020204" pitchFamily="34" charset="0"/>
                <a:cs typeface="Arial" panose="020B0604020202020204" pitchFamily="34" charset="0"/>
              </a:rPr>
              <a:t> </a:t>
            </a:r>
            <a:r>
              <a:rPr lang="de-DE" sz="2400" dirty="0" err="1">
                <a:solidFill>
                  <a:srgbClr val="0000FF"/>
                </a:solidFill>
                <a:latin typeface="Arial" panose="020B0604020202020204" pitchFamily="34" charset="0"/>
                <a:cs typeface="Arial" panose="020B0604020202020204" pitchFamily="34" charset="0"/>
              </a:rPr>
              <a:t>of</a:t>
            </a:r>
            <a:r>
              <a:rPr lang="de-DE" sz="2400" dirty="0">
                <a:solidFill>
                  <a:srgbClr val="0000FF"/>
                </a:solidFill>
                <a:latin typeface="Arial" panose="020B0604020202020204" pitchFamily="34" charset="0"/>
                <a:cs typeface="Arial" panose="020B0604020202020204" pitchFamily="34" charset="0"/>
              </a:rPr>
              <a:t> a </a:t>
            </a:r>
            <a:r>
              <a:rPr lang="de-DE" sz="2400" dirty="0" err="1">
                <a:solidFill>
                  <a:srgbClr val="0000FF"/>
                </a:solidFill>
                <a:latin typeface="Arial" panose="020B0604020202020204" pitchFamily="34" charset="0"/>
                <a:cs typeface="Arial" panose="020B0604020202020204" pitchFamily="34" charset="0"/>
              </a:rPr>
              <a:t>Condenser</a:t>
            </a:r>
            <a:r>
              <a:rPr lang="de-DE" sz="2400" dirty="0">
                <a:solidFill>
                  <a:srgbClr val="0000FF"/>
                </a:solidFill>
                <a:latin typeface="Arial" panose="020B0604020202020204" pitchFamily="34" charset="0"/>
                <a:cs typeface="Arial" panose="020B0604020202020204" pitchFamily="34" charset="0"/>
              </a:rPr>
              <a:t> Cooling </a:t>
            </a:r>
            <a:r>
              <a:rPr lang="de-DE" sz="2400" dirty="0" err="1">
                <a:solidFill>
                  <a:srgbClr val="0000FF"/>
                </a:solidFill>
                <a:latin typeface="Arial" panose="020B0604020202020204" pitchFamily="34" charset="0"/>
                <a:cs typeface="Arial" panose="020B0604020202020204" pitchFamily="34" charset="0"/>
              </a:rPr>
              <a:t>Water</a:t>
            </a:r>
            <a:r>
              <a:rPr lang="de-DE" sz="2400" dirty="0">
                <a:solidFill>
                  <a:srgbClr val="0000FF"/>
                </a:solidFill>
                <a:latin typeface="Arial" panose="020B0604020202020204" pitchFamily="34" charset="0"/>
                <a:cs typeface="Arial" panose="020B0604020202020204" pitchFamily="34" charset="0"/>
              </a:rPr>
              <a:t> Pump </a:t>
            </a:r>
          </a:p>
          <a:p>
            <a:r>
              <a:rPr lang="de-DE" sz="2400" b="0" dirty="0" err="1">
                <a:latin typeface="Arial" panose="020B0604020202020204" pitchFamily="34" charset="0"/>
                <a:cs typeface="Arial" panose="020B0604020202020204" pitchFamily="34" charset="0"/>
              </a:rPr>
              <a:t>Mechanical</a:t>
            </a:r>
            <a:r>
              <a:rPr lang="de-DE" sz="2400" b="0" dirty="0">
                <a:latin typeface="Arial" panose="020B0604020202020204" pitchFamily="34" charset="0"/>
                <a:cs typeface="Arial" panose="020B0604020202020204" pitchFamily="34" charset="0"/>
              </a:rPr>
              <a:t> and </a:t>
            </a:r>
            <a:r>
              <a:rPr lang="de-DE" sz="2400" b="0" dirty="0" err="1">
                <a:latin typeface="Arial" panose="020B0604020202020204" pitchFamily="34" charset="0"/>
                <a:cs typeface="Arial" panose="020B0604020202020204" pitchFamily="34" charset="0"/>
              </a:rPr>
              <a:t>Hydraulic</a:t>
            </a:r>
            <a:r>
              <a:rPr lang="de-DE" sz="2400" b="0" dirty="0">
                <a:latin typeface="Arial" panose="020B0604020202020204" pitchFamily="34" charset="0"/>
                <a:cs typeface="Arial" panose="020B0604020202020204" pitchFamily="34" charset="0"/>
              </a:rPr>
              <a:t> </a:t>
            </a:r>
            <a:r>
              <a:rPr lang="de-DE" sz="2400" b="0" dirty="0" err="1">
                <a:latin typeface="Arial" panose="020B0604020202020204" pitchFamily="34" charset="0"/>
                <a:cs typeface="Arial" panose="020B0604020202020204" pitchFamily="34" charset="0"/>
              </a:rPr>
              <a:t>Unbalance</a:t>
            </a:r>
            <a:endParaRPr lang="de-DE" sz="2400" b="0"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0A4890EA-DBEE-637D-7BCF-8721ECA35C85}"/>
              </a:ext>
            </a:extLst>
          </p:cNvPr>
          <p:cNvSpPr txBox="1"/>
          <p:nvPr/>
        </p:nvSpPr>
        <p:spPr>
          <a:xfrm>
            <a:off x="1092092" y="1936472"/>
            <a:ext cx="9536627" cy="2741545"/>
          </a:xfrm>
          <a:prstGeom prst="rect">
            <a:avLst/>
          </a:prstGeom>
          <a:solidFill>
            <a:schemeClr val="lt1"/>
          </a:solidFill>
          <a:ln w="3810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lvl="0" algn="l" defTabSz="914400" rtl="0" eaLnBrk="1" fontAlgn="auto" latinLnBrk="0" hangingPunct="1">
              <a:lnSpc>
                <a:spcPct val="107000"/>
              </a:lnSpc>
              <a:spcBef>
                <a:spcPts val="0"/>
              </a:spcBef>
              <a:spcAft>
                <a:spcPts val="800"/>
              </a:spcAft>
              <a:buClrTx/>
              <a:buSzTx/>
              <a:tabLst/>
              <a:defRPr/>
            </a:pP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Measurements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of</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synchronous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forces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on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pump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rotor</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do not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allow</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distinction</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between</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hydraulic</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and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mechanical</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unbalance</a:t>
            </a:r>
            <a:r>
              <a:rPr kumimoji="0" lang="de-DE" sz="2400" b="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p>
          <a:p>
            <a:pPr marR="0" lvl="0" algn="l" defTabSz="914400" rtl="0" eaLnBrk="1" fontAlgn="auto" latinLnBrk="0" hangingPunct="1">
              <a:lnSpc>
                <a:spcPct val="107000"/>
              </a:lnSpc>
              <a:spcBef>
                <a:spcPts val="0"/>
              </a:spcBef>
              <a:spcAft>
                <a:spcPts val="800"/>
              </a:spcAft>
              <a:buClrTx/>
              <a:buSzTx/>
              <a:tabLst/>
              <a:defRPr/>
            </a:pPr>
            <a:endParaRPr kumimoji="0" lang="de-DE" sz="2400" b="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de-DE" sz="2400" b="1" i="0" u="none" strike="noStrike" kern="1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Hydraulic</a:t>
            </a:r>
            <a:r>
              <a:rPr kumimoji="0" lang="de-DE" sz="2400" b="1" i="0" u="none" strike="noStrike" kern="1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unbalance</a:t>
            </a:r>
            <a:r>
              <a:rPr kumimoji="0" lang="de-DE" sz="2400" b="1" i="0" u="none" strike="noStrike" kern="1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loads</a:t>
            </a:r>
            <a:r>
              <a:rPr kumimoji="0" lang="de-DE" sz="2400" b="1" i="0" u="none" strike="noStrike" kern="1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i="0" u="none" strike="noStrike" kern="1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cannot</a:t>
            </a:r>
            <a:r>
              <a:rPr kumimoji="0" lang="de-DE" sz="2400" i="0" u="none" strike="noStrike" kern="1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i="0" u="none" strike="noStrike" kern="1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be</a:t>
            </a:r>
            <a:r>
              <a:rPr kumimoji="0" lang="de-DE" sz="2400" i="0" u="none" strike="noStrike" kern="1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i="0" u="none" strike="noStrike" kern="1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reduced</a:t>
            </a:r>
            <a:r>
              <a:rPr kumimoji="0" lang="de-DE" sz="2400" i="0" u="none" strike="noStrike" kern="1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by </a:t>
            </a:r>
            <a:r>
              <a:rPr kumimoji="0" lang="de-DE" sz="2400" b="1" i="0" u="none" strike="noStrike" kern="1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balancing</a:t>
            </a:r>
            <a:r>
              <a:rPr kumimoji="0" lang="de-DE" sz="2400" b="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23149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4BAA0C6-15C1-E6DD-3C1C-265B75DCE9DA}"/>
              </a:ext>
            </a:extLst>
          </p:cNvPr>
          <p:cNvSpPr txBox="1"/>
          <p:nvPr/>
        </p:nvSpPr>
        <p:spPr>
          <a:xfrm>
            <a:off x="726509" y="100208"/>
            <a:ext cx="8846332" cy="830997"/>
          </a:xfrm>
          <a:prstGeom prst="rect">
            <a:avLst/>
          </a:prstGeom>
          <a:noFill/>
        </p:spPr>
        <p:txBody>
          <a:bodyPr wrap="none" rtlCol="0">
            <a:spAutoFit/>
          </a:bodyPr>
          <a:lstStyle/>
          <a:p>
            <a:r>
              <a:rPr lang="de-DE" sz="2400" dirty="0">
                <a:solidFill>
                  <a:srgbClr val="0000FF"/>
                </a:solidFill>
                <a:latin typeface="Arial" panose="020B0604020202020204" pitchFamily="34" charset="0"/>
                <a:cs typeface="Arial" panose="020B0604020202020204" pitchFamily="34" charset="0"/>
              </a:rPr>
              <a:t>Vibration </a:t>
            </a:r>
            <a:r>
              <a:rPr lang="de-DE" sz="2400" dirty="0" err="1">
                <a:solidFill>
                  <a:srgbClr val="0000FF"/>
                </a:solidFill>
                <a:latin typeface="Arial" panose="020B0604020202020204" pitchFamily="34" charset="0"/>
                <a:cs typeface="Arial" panose="020B0604020202020204" pitchFamily="34" charset="0"/>
              </a:rPr>
              <a:t>Phenomena</a:t>
            </a:r>
            <a:r>
              <a:rPr lang="de-DE" sz="2400" dirty="0">
                <a:solidFill>
                  <a:srgbClr val="0000FF"/>
                </a:solidFill>
                <a:latin typeface="Arial" panose="020B0604020202020204" pitchFamily="34" charset="0"/>
                <a:cs typeface="Arial" panose="020B0604020202020204" pitchFamily="34" charset="0"/>
              </a:rPr>
              <a:t> </a:t>
            </a:r>
            <a:r>
              <a:rPr lang="de-DE" sz="2400" dirty="0" err="1">
                <a:solidFill>
                  <a:srgbClr val="0000FF"/>
                </a:solidFill>
                <a:latin typeface="Arial" panose="020B0604020202020204" pitchFamily="34" charset="0"/>
                <a:cs typeface="Arial" panose="020B0604020202020204" pitchFamily="34" charset="0"/>
              </a:rPr>
              <a:t>of</a:t>
            </a:r>
            <a:r>
              <a:rPr lang="de-DE" sz="2400" dirty="0">
                <a:solidFill>
                  <a:srgbClr val="0000FF"/>
                </a:solidFill>
                <a:latin typeface="Arial" panose="020B0604020202020204" pitchFamily="34" charset="0"/>
                <a:cs typeface="Arial" panose="020B0604020202020204" pitchFamily="34" charset="0"/>
              </a:rPr>
              <a:t> a </a:t>
            </a:r>
            <a:r>
              <a:rPr lang="de-DE" sz="2400" dirty="0" err="1">
                <a:solidFill>
                  <a:srgbClr val="0000FF"/>
                </a:solidFill>
                <a:latin typeface="Arial" panose="020B0604020202020204" pitchFamily="34" charset="0"/>
                <a:cs typeface="Arial" panose="020B0604020202020204" pitchFamily="34" charset="0"/>
              </a:rPr>
              <a:t>Condenser</a:t>
            </a:r>
            <a:r>
              <a:rPr lang="de-DE" sz="2400" dirty="0">
                <a:solidFill>
                  <a:srgbClr val="0000FF"/>
                </a:solidFill>
                <a:latin typeface="Arial" panose="020B0604020202020204" pitchFamily="34" charset="0"/>
                <a:cs typeface="Arial" panose="020B0604020202020204" pitchFamily="34" charset="0"/>
              </a:rPr>
              <a:t> Cooling </a:t>
            </a:r>
            <a:r>
              <a:rPr lang="de-DE" sz="2400" dirty="0" err="1">
                <a:solidFill>
                  <a:srgbClr val="0000FF"/>
                </a:solidFill>
                <a:latin typeface="Arial" panose="020B0604020202020204" pitchFamily="34" charset="0"/>
                <a:cs typeface="Arial" panose="020B0604020202020204" pitchFamily="34" charset="0"/>
              </a:rPr>
              <a:t>Water</a:t>
            </a:r>
            <a:r>
              <a:rPr lang="de-DE" sz="2400" dirty="0">
                <a:solidFill>
                  <a:srgbClr val="0000FF"/>
                </a:solidFill>
                <a:latin typeface="Arial" panose="020B0604020202020204" pitchFamily="34" charset="0"/>
                <a:cs typeface="Arial" panose="020B0604020202020204" pitchFamily="34" charset="0"/>
              </a:rPr>
              <a:t> Pump </a:t>
            </a:r>
          </a:p>
          <a:p>
            <a:r>
              <a:rPr lang="de-DE" sz="2400" b="0" dirty="0" err="1">
                <a:latin typeface="Arial" panose="020B0604020202020204" pitchFamily="34" charset="0"/>
                <a:cs typeface="Arial" panose="020B0604020202020204" pitchFamily="34" charset="0"/>
              </a:rPr>
              <a:t>Normalized</a:t>
            </a:r>
            <a:r>
              <a:rPr lang="de-DE" sz="2400" b="0" dirty="0">
                <a:latin typeface="Arial" panose="020B0604020202020204" pitchFamily="34" charset="0"/>
                <a:cs typeface="Arial" panose="020B0604020202020204" pitchFamily="34" charset="0"/>
              </a:rPr>
              <a:t> Force </a:t>
            </a:r>
            <a:r>
              <a:rPr lang="de-DE" sz="2400" b="0" dirty="0" err="1">
                <a:latin typeface="Arial" panose="020B0604020202020204" pitchFamily="34" charset="0"/>
                <a:cs typeface="Arial" panose="020B0604020202020204" pitchFamily="34" charset="0"/>
              </a:rPr>
              <a:t>Coefficient</a:t>
            </a:r>
            <a:r>
              <a:rPr lang="de-DE" sz="2400" b="0" dirty="0">
                <a:latin typeface="Arial" panose="020B0604020202020204" pitchFamily="34" charset="0"/>
                <a:cs typeface="Arial" panose="020B0604020202020204" pitchFamily="34" charset="0"/>
              </a:rPr>
              <a:t> </a:t>
            </a:r>
            <a:r>
              <a:rPr lang="de-DE" sz="2400" b="0" dirty="0" err="1">
                <a:latin typeface="Arial" panose="020B0604020202020204" pitchFamily="34" charset="0"/>
                <a:cs typeface="Arial" panose="020B0604020202020204" pitchFamily="34" charset="0"/>
              </a:rPr>
              <a:t>for</a:t>
            </a:r>
            <a:r>
              <a:rPr lang="de-DE" sz="2400" b="0" dirty="0">
                <a:latin typeface="Arial" panose="020B0604020202020204" pitchFamily="34" charset="0"/>
                <a:cs typeface="Arial" panose="020B0604020202020204" pitchFamily="34" charset="0"/>
              </a:rPr>
              <a:t> </a:t>
            </a:r>
            <a:r>
              <a:rPr lang="de-DE" sz="2400" b="0" dirty="0" err="1">
                <a:latin typeface="Arial" panose="020B0604020202020204" pitchFamily="34" charset="0"/>
                <a:cs typeface="Arial" panose="020B0604020202020204" pitchFamily="34" charset="0"/>
              </a:rPr>
              <a:t>Hydraulic</a:t>
            </a:r>
            <a:r>
              <a:rPr lang="de-DE" sz="2400" b="0" dirty="0">
                <a:latin typeface="Arial" panose="020B0604020202020204" pitchFamily="34" charset="0"/>
                <a:cs typeface="Arial" panose="020B0604020202020204" pitchFamily="34" charset="0"/>
              </a:rPr>
              <a:t> </a:t>
            </a:r>
            <a:r>
              <a:rPr lang="de-DE" sz="2400" b="0" dirty="0" err="1">
                <a:latin typeface="Arial" panose="020B0604020202020204" pitchFamily="34" charset="0"/>
                <a:cs typeface="Arial" panose="020B0604020202020204" pitchFamily="34" charset="0"/>
              </a:rPr>
              <a:t>Unbalance</a:t>
            </a:r>
            <a:endParaRPr lang="de-DE" sz="2400" b="0" dirty="0">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3BE1CD9E-42E3-DAE3-2E0C-894B896B7B51}"/>
              </a:ext>
            </a:extLst>
          </p:cNvPr>
          <p:cNvPicPr>
            <a:picLocks noChangeAspect="1"/>
          </p:cNvPicPr>
          <p:nvPr/>
        </p:nvPicPr>
        <p:blipFill>
          <a:blip r:embed="rId2"/>
          <a:stretch>
            <a:fillRect/>
          </a:stretch>
        </p:blipFill>
        <p:spPr>
          <a:xfrm>
            <a:off x="813330" y="2756959"/>
            <a:ext cx="9701212" cy="3800474"/>
          </a:xfrm>
          <a:prstGeom prst="rect">
            <a:avLst/>
          </a:prstGeom>
        </p:spPr>
      </p:pic>
      <p:sp>
        <p:nvSpPr>
          <p:cNvPr id="3" name="Textfeld 2">
            <a:extLst>
              <a:ext uri="{FF2B5EF4-FFF2-40B4-BE49-F238E27FC236}">
                <a16:creationId xmlns:a16="http://schemas.microsoft.com/office/drawing/2014/main" id="{4BA3BC6A-CB7E-4C39-B895-29F017EDAA5E}"/>
              </a:ext>
            </a:extLst>
          </p:cNvPr>
          <p:cNvSpPr txBox="1"/>
          <p:nvPr/>
        </p:nvSpPr>
        <p:spPr>
          <a:xfrm>
            <a:off x="977915" y="1463342"/>
            <a:ext cx="9536627" cy="940146"/>
          </a:xfrm>
          <a:prstGeom prst="rect">
            <a:avLst/>
          </a:prstGeom>
          <a:solidFill>
            <a:schemeClr val="lt1"/>
          </a:solidFill>
          <a:ln w="3810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lvl="0" algn="l" defTabSz="914400" rtl="0" eaLnBrk="1" fontAlgn="auto" latinLnBrk="0" hangingPunct="1">
              <a:lnSpc>
                <a:spcPct val="107000"/>
              </a:lnSpc>
              <a:spcBef>
                <a:spcPts val="0"/>
              </a:spcBef>
              <a:spcAft>
                <a:spcPts val="800"/>
              </a:spcAft>
              <a:buClrTx/>
              <a:buSzTx/>
              <a:tabLst/>
              <a:defRPr/>
            </a:pP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It</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is</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customary</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to</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represent</a:t>
            </a:r>
            <a:r>
              <a:rPr kumimoji="0" lang="de-DE" sz="2400" b="0" i="0" u="none" strike="noStrike" kern="1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hydraulic</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excitation</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forces</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in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terms</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of</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normalized</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force</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coefficient</a:t>
            </a:r>
            <a:r>
              <a:rPr kumimoji="0" lang="de-DE" sz="240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defined</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as</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follows</a:t>
            </a:r>
            <a:r>
              <a:rPr kumimoji="0" lang="de-DE" sz="240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a:t>
            </a:r>
          </a:p>
          <a:p>
            <a:pPr marL="342900" marR="0" lvl="0" indent="-342900" algn="l" defTabSz="914400" rtl="0" eaLnBrk="1" fontAlgn="auto" latinLnBrk="0" hangingPunct="1">
              <a:lnSpc>
                <a:spcPct val="107000"/>
              </a:lnSpc>
              <a:spcBef>
                <a:spcPts val="0"/>
              </a:spcBef>
              <a:spcAft>
                <a:spcPts val="800"/>
              </a:spcAft>
              <a:buClrTx/>
              <a:buSzTx/>
              <a:buFontTx/>
              <a:buChar char="-"/>
              <a:tabLst/>
              <a:defRPr/>
            </a:pPr>
            <a:endParaRPr kumimoji="0" lang="de-DE" sz="240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Tx/>
              <a:buChar char="-"/>
              <a:tabLst/>
              <a:defRPr/>
            </a:pPr>
            <a:endParaRPr kumimoji="0" lang="de-DE" sz="240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37158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8EA026C-6416-85BD-91C6-397A034218F0}"/>
              </a:ext>
            </a:extLst>
          </p:cNvPr>
          <p:cNvPicPr>
            <a:picLocks noChangeAspect="1"/>
          </p:cNvPicPr>
          <p:nvPr/>
        </p:nvPicPr>
        <p:blipFill>
          <a:blip r:embed="rId2"/>
          <a:stretch>
            <a:fillRect/>
          </a:stretch>
        </p:blipFill>
        <p:spPr>
          <a:xfrm>
            <a:off x="458424" y="1262743"/>
            <a:ext cx="11275151" cy="5370285"/>
          </a:xfrm>
          <a:prstGeom prst="rect">
            <a:avLst/>
          </a:prstGeom>
        </p:spPr>
      </p:pic>
      <p:sp>
        <p:nvSpPr>
          <p:cNvPr id="21" name="Textfeld 20">
            <a:extLst>
              <a:ext uri="{FF2B5EF4-FFF2-40B4-BE49-F238E27FC236}">
                <a16:creationId xmlns:a16="http://schemas.microsoft.com/office/drawing/2014/main" id="{863F315D-C954-B47C-7C12-14964D086CDA}"/>
              </a:ext>
            </a:extLst>
          </p:cNvPr>
          <p:cNvSpPr txBox="1"/>
          <p:nvPr/>
        </p:nvSpPr>
        <p:spPr>
          <a:xfrm>
            <a:off x="1413933" y="1723088"/>
            <a:ext cx="8785333" cy="400110"/>
          </a:xfrm>
          <a:prstGeom prst="rect">
            <a:avLst/>
          </a:prstGeom>
          <a:noFill/>
        </p:spPr>
        <p:txBody>
          <a:bodyPr wrap="square" rtlCol="0">
            <a:spAutoFit/>
          </a:bodyPr>
          <a:lstStyle/>
          <a:p>
            <a:r>
              <a:rPr lang="de-DE" sz="2000" dirty="0" err="1">
                <a:solidFill>
                  <a:srgbClr val="0000FF"/>
                </a:solidFill>
                <a:latin typeface="Arial" panose="020B0604020202020204" pitchFamily="34" charset="0"/>
                <a:cs typeface="Arial" panose="020B0604020202020204" pitchFamily="34" charset="0"/>
              </a:rPr>
              <a:t>Hydraulic</a:t>
            </a:r>
            <a:r>
              <a:rPr lang="de-DE" sz="2000" dirty="0">
                <a:solidFill>
                  <a:srgbClr val="0000FF"/>
                </a:solidFill>
                <a:latin typeface="Arial" panose="020B0604020202020204" pitchFamily="34" charset="0"/>
                <a:cs typeface="Arial" panose="020B0604020202020204" pitchFamily="34" charset="0"/>
              </a:rPr>
              <a:t> </a:t>
            </a:r>
            <a:r>
              <a:rPr lang="de-DE" sz="2000" dirty="0" err="1">
                <a:solidFill>
                  <a:srgbClr val="0000FF"/>
                </a:solidFill>
                <a:latin typeface="Arial" panose="020B0604020202020204" pitchFamily="34" charset="0"/>
                <a:cs typeface="Arial" panose="020B0604020202020204" pitchFamily="34" charset="0"/>
              </a:rPr>
              <a:t>Unbalance</a:t>
            </a:r>
            <a:r>
              <a:rPr lang="de-DE" sz="2000" dirty="0">
                <a:solidFill>
                  <a:srgbClr val="0000FF"/>
                </a:solidFill>
                <a:latin typeface="Arial" panose="020B0604020202020204" pitchFamily="34" charset="0"/>
                <a:cs typeface="Arial" panose="020B0604020202020204" pitchFamily="34" charset="0"/>
              </a:rPr>
              <a:t>                                           Vane Pass </a:t>
            </a:r>
            <a:r>
              <a:rPr lang="de-DE" sz="2000" dirty="0" err="1">
                <a:solidFill>
                  <a:srgbClr val="0000FF"/>
                </a:solidFill>
                <a:latin typeface="Arial" panose="020B0604020202020204" pitchFamily="34" charset="0"/>
                <a:cs typeface="Arial" panose="020B0604020202020204" pitchFamily="34" charset="0"/>
              </a:rPr>
              <a:t>Frequency</a:t>
            </a:r>
            <a:endParaRPr lang="de-DE" sz="2000" dirty="0">
              <a:solidFill>
                <a:srgbClr val="0000FF"/>
              </a:solidFill>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8E581FF9-183C-B00D-774F-C3B3E9E6D5B3}"/>
              </a:ext>
            </a:extLst>
          </p:cNvPr>
          <p:cNvSpPr txBox="1"/>
          <p:nvPr/>
        </p:nvSpPr>
        <p:spPr>
          <a:xfrm>
            <a:off x="726509" y="100208"/>
            <a:ext cx="8846332" cy="830997"/>
          </a:xfrm>
          <a:prstGeom prst="rect">
            <a:avLst/>
          </a:prstGeom>
          <a:noFill/>
        </p:spPr>
        <p:txBody>
          <a:bodyPr wrap="none" rtlCol="0">
            <a:spAutoFit/>
          </a:bodyPr>
          <a:lstStyle/>
          <a:p>
            <a:r>
              <a:rPr lang="de-DE" sz="2400" dirty="0">
                <a:solidFill>
                  <a:srgbClr val="0000FF"/>
                </a:solidFill>
                <a:latin typeface="Arial" panose="020B0604020202020204" pitchFamily="34" charset="0"/>
                <a:cs typeface="Arial" panose="020B0604020202020204" pitchFamily="34" charset="0"/>
              </a:rPr>
              <a:t>Vibration </a:t>
            </a:r>
            <a:r>
              <a:rPr lang="de-DE" sz="2400" dirty="0" err="1">
                <a:solidFill>
                  <a:srgbClr val="0000FF"/>
                </a:solidFill>
                <a:latin typeface="Arial" panose="020B0604020202020204" pitchFamily="34" charset="0"/>
                <a:cs typeface="Arial" panose="020B0604020202020204" pitchFamily="34" charset="0"/>
              </a:rPr>
              <a:t>Phenomena</a:t>
            </a:r>
            <a:r>
              <a:rPr lang="de-DE" sz="2400" dirty="0">
                <a:solidFill>
                  <a:srgbClr val="0000FF"/>
                </a:solidFill>
                <a:latin typeface="Arial" panose="020B0604020202020204" pitchFamily="34" charset="0"/>
                <a:cs typeface="Arial" panose="020B0604020202020204" pitchFamily="34" charset="0"/>
              </a:rPr>
              <a:t> </a:t>
            </a:r>
            <a:r>
              <a:rPr lang="de-DE" sz="2400" dirty="0" err="1">
                <a:solidFill>
                  <a:srgbClr val="0000FF"/>
                </a:solidFill>
                <a:latin typeface="Arial" panose="020B0604020202020204" pitchFamily="34" charset="0"/>
                <a:cs typeface="Arial" panose="020B0604020202020204" pitchFamily="34" charset="0"/>
              </a:rPr>
              <a:t>of</a:t>
            </a:r>
            <a:r>
              <a:rPr lang="de-DE" sz="2400" dirty="0">
                <a:solidFill>
                  <a:srgbClr val="0000FF"/>
                </a:solidFill>
                <a:latin typeface="Arial" panose="020B0604020202020204" pitchFamily="34" charset="0"/>
                <a:cs typeface="Arial" panose="020B0604020202020204" pitchFamily="34" charset="0"/>
              </a:rPr>
              <a:t> a </a:t>
            </a:r>
            <a:r>
              <a:rPr lang="de-DE" sz="2400" dirty="0" err="1">
                <a:solidFill>
                  <a:srgbClr val="0000FF"/>
                </a:solidFill>
                <a:latin typeface="Arial" panose="020B0604020202020204" pitchFamily="34" charset="0"/>
                <a:cs typeface="Arial" panose="020B0604020202020204" pitchFamily="34" charset="0"/>
              </a:rPr>
              <a:t>Condenser</a:t>
            </a:r>
            <a:r>
              <a:rPr lang="de-DE" sz="2400" dirty="0">
                <a:solidFill>
                  <a:srgbClr val="0000FF"/>
                </a:solidFill>
                <a:latin typeface="Arial" panose="020B0604020202020204" pitchFamily="34" charset="0"/>
                <a:cs typeface="Arial" panose="020B0604020202020204" pitchFamily="34" charset="0"/>
              </a:rPr>
              <a:t> Cooling </a:t>
            </a:r>
            <a:r>
              <a:rPr lang="de-DE" sz="2400" dirty="0" err="1">
                <a:solidFill>
                  <a:srgbClr val="0000FF"/>
                </a:solidFill>
                <a:latin typeface="Arial" panose="020B0604020202020204" pitchFamily="34" charset="0"/>
                <a:cs typeface="Arial" panose="020B0604020202020204" pitchFamily="34" charset="0"/>
              </a:rPr>
              <a:t>Water</a:t>
            </a:r>
            <a:r>
              <a:rPr lang="de-DE" sz="2400" dirty="0">
                <a:solidFill>
                  <a:srgbClr val="0000FF"/>
                </a:solidFill>
                <a:latin typeface="Arial" panose="020B0604020202020204" pitchFamily="34" charset="0"/>
                <a:cs typeface="Arial" panose="020B0604020202020204" pitchFamily="34" charset="0"/>
              </a:rPr>
              <a:t> Pump </a:t>
            </a:r>
          </a:p>
          <a:p>
            <a:r>
              <a:rPr lang="de-DE" sz="2400" b="0" dirty="0" err="1">
                <a:latin typeface="Arial" panose="020B0604020202020204" pitchFamily="34" charset="0"/>
                <a:cs typeface="Arial" panose="020B0604020202020204" pitchFamily="34" charset="0"/>
              </a:rPr>
              <a:t>Normalized</a:t>
            </a:r>
            <a:r>
              <a:rPr lang="de-DE" sz="2400" b="0" dirty="0">
                <a:latin typeface="Arial" panose="020B0604020202020204" pitchFamily="34" charset="0"/>
                <a:cs typeface="Arial" panose="020B0604020202020204" pitchFamily="34" charset="0"/>
              </a:rPr>
              <a:t> Force </a:t>
            </a:r>
            <a:r>
              <a:rPr lang="de-DE" sz="2400" b="0" dirty="0" err="1">
                <a:latin typeface="Arial" panose="020B0604020202020204" pitchFamily="34" charset="0"/>
                <a:cs typeface="Arial" panose="020B0604020202020204" pitchFamily="34" charset="0"/>
              </a:rPr>
              <a:t>Coefficients</a:t>
            </a:r>
            <a:r>
              <a:rPr lang="de-DE" sz="2400" b="0" dirty="0">
                <a:latin typeface="Arial" panose="020B0604020202020204" pitchFamily="34" charset="0"/>
                <a:cs typeface="Arial" panose="020B0604020202020204" pitchFamily="34" charset="0"/>
              </a:rPr>
              <a:t> </a:t>
            </a:r>
            <a:r>
              <a:rPr lang="de-DE" sz="2400" b="0" dirty="0" err="1">
                <a:latin typeface="Arial" panose="020B0604020202020204" pitchFamily="34" charset="0"/>
                <a:cs typeface="Arial" panose="020B0604020202020204" pitchFamily="34" charset="0"/>
              </a:rPr>
              <a:t>for</a:t>
            </a:r>
            <a:r>
              <a:rPr lang="de-DE" sz="2400" b="0" dirty="0">
                <a:latin typeface="Arial" panose="020B0604020202020204" pitchFamily="34" charset="0"/>
                <a:cs typeface="Arial" panose="020B0604020202020204" pitchFamily="34" charset="0"/>
              </a:rPr>
              <a:t> </a:t>
            </a:r>
            <a:r>
              <a:rPr lang="de-DE" sz="2400" b="0" dirty="0" err="1">
                <a:latin typeface="Arial" panose="020B0604020202020204" pitchFamily="34" charset="0"/>
                <a:cs typeface="Arial" panose="020B0604020202020204" pitchFamily="34" charset="0"/>
              </a:rPr>
              <a:t>Hydraulich</a:t>
            </a:r>
            <a:r>
              <a:rPr lang="de-DE" sz="2400" b="0" dirty="0">
                <a:latin typeface="Arial" panose="020B0604020202020204" pitchFamily="34" charset="0"/>
                <a:cs typeface="Arial" panose="020B0604020202020204" pitchFamily="34" charset="0"/>
              </a:rPr>
              <a:t> Forces (</a:t>
            </a:r>
            <a:r>
              <a:rPr lang="de-DE" sz="2400" b="0" dirty="0" err="1">
                <a:latin typeface="Arial" panose="020B0604020202020204" pitchFamily="34" charset="0"/>
                <a:cs typeface="Arial" panose="020B0604020202020204" pitchFamily="34" charset="0"/>
              </a:rPr>
              <a:t>Literature</a:t>
            </a:r>
            <a:r>
              <a:rPr lang="de-DE" sz="2400" b="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70540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4BAA0C6-15C1-E6DD-3C1C-265B75DCE9DA}"/>
              </a:ext>
            </a:extLst>
          </p:cNvPr>
          <p:cNvSpPr txBox="1"/>
          <p:nvPr/>
        </p:nvSpPr>
        <p:spPr>
          <a:xfrm>
            <a:off x="726509" y="100208"/>
            <a:ext cx="8846332" cy="830997"/>
          </a:xfrm>
          <a:prstGeom prst="rect">
            <a:avLst/>
          </a:prstGeom>
          <a:noFill/>
        </p:spPr>
        <p:txBody>
          <a:bodyPr wrap="none" rtlCol="0">
            <a:spAutoFit/>
          </a:bodyPr>
          <a:lstStyle/>
          <a:p>
            <a:r>
              <a:rPr lang="de-DE" sz="2400" dirty="0">
                <a:solidFill>
                  <a:srgbClr val="0000FF"/>
                </a:solidFill>
                <a:latin typeface="Arial" panose="020B0604020202020204" pitchFamily="34" charset="0"/>
                <a:cs typeface="Arial" panose="020B0604020202020204" pitchFamily="34" charset="0"/>
              </a:rPr>
              <a:t>Vibration </a:t>
            </a:r>
            <a:r>
              <a:rPr lang="de-DE" sz="2400" dirty="0" err="1">
                <a:solidFill>
                  <a:srgbClr val="0000FF"/>
                </a:solidFill>
                <a:latin typeface="Arial" panose="020B0604020202020204" pitchFamily="34" charset="0"/>
                <a:cs typeface="Arial" panose="020B0604020202020204" pitchFamily="34" charset="0"/>
              </a:rPr>
              <a:t>Phenomena</a:t>
            </a:r>
            <a:r>
              <a:rPr lang="de-DE" sz="2400" dirty="0">
                <a:solidFill>
                  <a:srgbClr val="0000FF"/>
                </a:solidFill>
                <a:latin typeface="Arial" panose="020B0604020202020204" pitchFamily="34" charset="0"/>
                <a:cs typeface="Arial" panose="020B0604020202020204" pitchFamily="34" charset="0"/>
              </a:rPr>
              <a:t> </a:t>
            </a:r>
            <a:r>
              <a:rPr lang="de-DE" sz="2400" dirty="0" err="1">
                <a:solidFill>
                  <a:srgbClr val="0000FF"/>
                </a:solidFill>
                <a:latin typeface="Arial" panose="020B0604020202020204" pitchFamily="34" charset="0"/>
                <a:cs typeface="Arial" panose="020B0604020202020204" pitchFamily="34" charset="0"/>
              </a:rPr>
              <a:t>of</a:t>
            </a:r>
            <a:r>
              <a:rPr lang="de-DE" sz="2400" dirty="0">
                <a:solidFill>
                  <a:srgbClr val="0000FF"/>
                </a:solidFill>
                <a:latin typeface="Arial" panose="020B0604020202020204" pitchFamily="34" charset="0"/>
                <a:cs typeface="Arial" panose="020B0604020202020204" pitchFamily="34" charset="0"/>
              </a:rPr>
              <a:t> a </a:t>
            </a:r>
            <a:r>
              <a:rPr lang="de-DE" sz="2400" dirty="0" err="1">
                <a:solidFill>
                  <a:srgbClr val="0000FF"/>
                </a:solidFill>
                <a:latin typeface="Arial" panose="020B0604020202020204" pitchFamily="34" charset="0"/>
                <a:cs typeface="Arial" panose="020B0604020202020204" pitchFamily="34" charset="0"/>
              </a:rPr>
              <a:t>Condenser</a:t>
            </a:r>
            <a:r>
              <a:rPr lang="de-DE" sz="2400" dirty="0">
                <a:solidFill>
                  <a:srgbClr val="0000FF"/>
                </a:solidFill>
                <a:latin typeface="Arial" panose="020B0604020202020204" pitchFamily="34" charset="0"/>
                <a:cs typeface="Arial" panose="020B0604020202020204" pitchFamily="34" charset="0"/>
              </a:rPr>
              <a:t> Cooling </a:t>
            </a:r>
            <a:r>
              <a:rPr lang="de-DE" sz="2400" dirty="0" err="1">
                <a:solidFill>
                  <a:srgbClr val="0000FF"/>
                </a:solidFill>
                <a:latin typeface="Arial" panose="020B0604020202020204" pitchFamily="34" charset="0"/>
                <a:cs typeface="Arial" panose="020B0604020202020204" pitchFamily="34" charset="0"/>
              </a:rPr>
              <a:t>Water</a:t>
            </a:r>
            <a:r>
              <a:rPr lang="de-DE" sz="2400" dirty="0">
                <a:solidFill>
                  <a:srgbClr val="0000FF"/>
                </a:solidFill>
                <a:latin typeface="Arial" panose="020B0604020202020204" pitchFamily="34" charset="0"/>
                <a:cs typeface="Arial" panose="020B0604020202020204" pitchFamily="34" charset="0"/>
              </a:rPr>
              <a:t> Pump </a:t>
            </a:r>
          </a:p>
          <a:p>
            <a:r>
              <a:rPr lang="de-DE" sz="2400" b="0" dirty="0" err="1">
                <a:latin typeface="Arial" panose="020B0604020202020204" pitchFamily="34" charset="0"/>
                <a:cs typeface="Arial" panose="020B0604020202020204" pitchFamily="34" charset="0"/>
              </a:rPr>
              <a:t>Vertical</a:t>
            </a:r>
            <a:r>
              <a:rPr lang="de-DE" sz="2400" b="0" dirty="0">
                <a:latin typeface="Arial" panose="020B0604020202020204" pitchFamily="34" charset="0"/>
                <a:cs typeface="Arial" panose="020B0604020202020204" pitchFamily="34" charset="0"/>
              </a:rPr>
              <a:t> Cooling </a:t>
            </a:r>
            <a:r>
              <a:rPr lang="de-DE" sz="2400" b="0" dirty="0" err="1">
                <a:latin typeface="Arial" panose="020B0604020202020204" pitchFamily="34" charset="0"/>
                <a:cs typeface="Arial" panose="020B0604020202020204" pitchFamily="34" charset="0"/>
              </a:rPr>
              <a:t>Water</a:t>
            </a:r>
            <a:r>
              <a:rPr lang="de-DE" sz="2400" b="0" dirty="0">
                <a:latin typeface="Arial" panose="020B0604020202020204" pitchFamily="34" charset="0"/>
                <a:cs typeface="Arial" panose="020B0604020202020204" pitchFamily="34" charset="0"/>
              </a:rPr>
              <a:t> Pump – </a:t>
            </a:r>
            <a:r>
              <a:rPr lang="de-DE" sz="2400" b="0" dirty="0" err="1">
                <a:latin typeface="Arial" panose="020B0604020202020204" pitchFamily="34" charset="0"/>
                <a:cs typeface="Arial" panose="020B0604020202020204" pitchFamily="34" charset="0"/>
              </a:rPr>
              <a:t>Hydraulic</a:t>
            </a:r>
            <a:r>
              <a:rPr lang="de-DE" sz="2400" b="0" dirty="0">
                <a:latin typeface="Arial" panose="020B0604020202020204" pitchFamily="34" charset="0"/>
                <a:cs typeface="Arial" panose="020B0604020202020204" pitchFamily="34" charset="0"/>
              </a:rPr>
              <a:t> </a:t>
            </a:r>
            <a:r>
              <a:rPr lang="de-DE" sz="2400" b="0" dirty="0" err="1">
                <a:latin typeface="Arial" panose="020B0604020202020204" pitchFamily="34" charset="0"/>
                <a:cs typeface="Arial" panose="020B0604020202020204" pitchFamily="34" charset="0"/>
              </a:rPr>
              <a:t>Unbalance</a:t>
            </a:r>
            <a:endParaRPr lang="de-DE" sz="2400" b="0"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D519C4C3-15AF-85A4-146A-EB3F8A40CB97}"/>
              </a:ext>
            </a:extLst>
          </p:cNvPr>
          <p:cNvSpPr txBox="1"/>
          <p:nvPr/>
        </p:nvSpPr>
        <p:spPr>
          <a:xfrm>
            <a:off x="726509" y="1735320"/>
            <a:ext cx="9536627" cy="2929445"/>
          </a:xfrm>
          <a:prstGeom prst="rect">
            <a:avLst/>
          </a:prstGeom>
          <a:solidFill>
            <a:schemeClr val="lt1"/>
          </a:solidFill>
          <a:ln w="3810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lvl="0" algn="l" defTabSz="914400" rtl="0" eaLnBrk="1" fontAlgn="auto" latinLnBrk="0" hangingPunct="1">
              <a:lnSpc>
                <a:spcPct val="107000"/>
              </a:lnSpc>
              <a:spcBef>
                <a:spcPts val="0"/>
              </a:spcBef>
              <a:spcAft>
                <a:spcPts val="800"/>
              </a:spcAft>
              <a:buClrTx/>
              <a:buSzTx/>
              <a:tabLst/>
              <a:defRPr/>
            </a:pP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Verhoeven</a:t>
            </a:r>
            <a:r>
              <a:rPr kumimoji="0" lang="de-DE" sz="2400" b="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(1988)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states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that</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unbalance</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forces</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observed</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in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practical</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pumps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almost</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always</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exceed</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those</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that</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can</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attributed</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mechanical</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unbalance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The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cause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of</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discrepancy</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hydraulic</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unbalance</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forces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which</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he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states</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are</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usually</a:t>
            </a: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much</a:t>
            </a:r>
            <a:r>
              <a:rPr kumimoji="0" lang="de-DE" sz="2400" b="1" i="0" u="none" strike="noStrike" kern="1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larger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than</a:t>
            </a:r>
            <a:r>
              <a:rPr kumimoji="0" lang="de-DE" sz="2400" b="1" i="0" u="none" strike="noStrike" kern="1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those</a:t>
            </a:r>
            <a:r>
              <a:rPr kumimoji="0" lang="de-DE" sz="2400" b="1" i="0" u="none" strike="noStrike" kern="1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due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to</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mechanical</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unbalance</a:t>
            </a:r>
            <a:r>
              <a:rPr kumimoji="0" lang="de-DE" sz="2400" b="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a:t>
            </a:r>
          </a:p>
          <a:p>
            <a:pPr marR="0" lvl="0" algn="l" defTabSz="914400" rtl="0" eaLnBrk="1" fontAlgn="auto" latinLnBrk="0" hangingPunct="1">
              <a:lnSpc>
                <a:spcPct val="107000"/>
              </a:lnSpc>
              <a:spcBef>
                <a:spcPts val="0"/>
              </a:spcBef>
              <a:spcAft>
                <a:spcPts val="800"/>
              </a:spcAft>
              <a:buClrTx/>
              <a:buSzTx/>
              <a:tabLst/>
              <a:defRPr/>
            </a:pPr>
            <a:endParaRPr kumimoji="0" lang="de-DE" sz="2400" b="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7000"/>
              </a:lnSpc>
              <a:spcBef>
                <a:spcPts val="0"/>
              </a:spcBef>
              <a:spcAft>
                <a:spcPts val="800"/>
              </a:spcAft>
              <a:buClrTx/>
              <a:buSzTx/>
              <a:tabLst/>
              <a:defRPr/>
            </a:pPr>
            <a:r>
              <a:rPr lang="de-DE" sz="2400" b="1" kern="100" dirty="0" err="1">
                <a:solidFill>
                  <a:srgbClr val="0000FF"/>
                </a:solidFill>
                <a:latin typeface="Arial" panose="020B0604020202020204" pitchFamily="34" charset="0"/>
                <a:ea typeface="Calibri" panose="020F0502020204030204" pitchFamily="34" charset="0"/>
                <a:cs typeface="Arial" panose="020B0604020202020204" pitchFamily="34" charset="0"/>
              </a:rPr>
              <a:t>Bolleter</a:t>
            </a:r>
            <a:r>
              <a:rPr lang="de-DE" sz="2400" b="1" kern="100" dirty="0">
                <a:solidFill>
                  <a:srgbClr val="0000FF"/>
                </a:solidFill>
                <a:latin typeface="Arial" panose="020B0604020202020204" pitchFamily="34" charset="0"/>
                <a:ea typeface="Calibri" panose="020F0502020204030204" pitchFamily="34" charset="0"/>
                <a:cs typeface="Arial" panose="020B0604020202020204" pitchFamily="34" charset="0"/>
              </a:rPr>
              <a:t>, et.al. (1989) </a:t>
            </a:r>
            <a:r>
              <a:rPr lang="de-DE" sz="2400" b="0" kern="100" dirty="0" err="1">
                <a:latin typeface="Arial" panose="020B0604020202020204" pitchFamily="34" charset="0"/>
                <a:ea typeface="Calibri" panose="020F0502020204030204" pitchFamily="34" charset="0"/>
                <a:cs typeface="Arial" panose="020B0604020202020204" pitchFamily="34" charset="0"/>
              </a:rPr>
              <a:t>second</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this</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statement</a:t>
            </a:r>
            <a:r>
              <a:rPr lang="de-DE" sz="2400" b="0" kern="100" dirty="0">
                <a:latin typeface="Arial" panose="020B0604020202020204" pitchFamily="34" charset="0"/>
                <a:ea typeface="Calibri" panose="020F0502020204030204" pitchFamily="34" charset="0"/>
                <a:cs typeface="Arial" panose="020B0604020202020204" pitchFamily="34" charset="0"/>
              </a:rPr>
              <a:t> in </a:t>
            </a:r>
            <a:r>
              <a:rPr lang="de-DE" sz="2400" b="0" kern="100" dirty="0" err="1">
                <a:latin typeface="Arial" panose="020B0604020202020204" pitchFamily="34" charset="0"/>
                <a:ea typeface="Calibri" panose="020F0502020204030204" pitchFamily="34" charset="0"/>
                <a:cs typeface="Arial" panose="020B0604020202020204" pitchFamily="34" charset="0"/>
              </a:rPr>
              <a:t>their</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paper</a:t>
            </a:r>
            <a:endPar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06260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4BAA0C6-15C1-E6DD-3C1C-265B75DCE9DA}"/>
              </a:ext>
            </a:extLst>
          </p:cNvPr>
          <p:cNvSpPr txBox="1"/>
          <p:nvPr/>
        </p:nvSpPr>
        <p:spPr>
          <a:xfrm>
            <a:off x="726509" y="100208"/>
            <a:ext cx="8846332" cy="830997"/>
          </a:xfrm>
          <a:prstGeom prst="rect">
            <a:avLst/>
          </a:prstGeom>
          <a:noFill/>
        </p:spPr>
        <p:txBody>
          <a:bodyPr wrap="none" rtlCol="0">
            <a:spAutoFit/>
          </a:bodyPr>
          <a:lstStyle/>
          <a:p>
            <a:r>
              <a:rPr lang="de-DE" sz="2400" dirty="0">
                <a:solidFill>
                  <a:srgbClr val="0000FF"/>
                </a:solidFill>
                <a:latin typeface="Arial" panose="020B0604020202020204" pitchFamily="34" charset="0"/>
                <a:cs typeface="Arial" panose="020B0604020202020204" pitchFamily="34" charset="0"/>
              </a:rPr>
              <a:t>Vibration </a:t>
            </a:r>
            <a:r>
              <a:rPr lang="de-DE" sz="2400" dirty="0" err="1">
                <a:solidFill>
                  <a:srgbClr val="0000FF"/>
                </a:solidFill>
                <a:latin typeface="Arial" panose="020B0604020202020204" pitchFamily="34" charset="0"/>
                <a:cs typeface="Arial" panose="020B0604020202020204" pitchFamily="34" charset="0"/>
              </a:rPr>
              <a:t>Phenomena</a:t>
            </a:r>
            <a:r>
              <a:rPr lang="de-DE" sz="2400" dirty="0">
                <a:solidFill>
                  <a:srgbClr val="0000FF"/>
                </a:solidFill>
                <a:latin typeface="Arial" panose="020B0604020202020204" pitchFamily="34" charset="0"/>
                <a:cs typeface="Arial" panose="020B0604020202020204" pitchFamily="34" charset="0"/>
              </a:rPr>
              <a:t> </a:t>
            </a:r>
            <a:r>
              <a:rPr lang="de-DE" sz="2400" dirty="0" err="1">
                <a:solidFill>
                  <a:srgbClr val="0000FF"/>
                </a:solidFill>
                <a:latin typeface="Arial" panose="020B0604020202020204" pitchFamily="34" charset="0"/>
                <a:cs typeface="Arial" panose="020B0604020202020204" pitchFamily="34" charset="0"/>
              </a:rPr>
              <a:t>of</a:t>
            </a:r>
            <a:r>
              <a:rPr lang="de-DE" sz="2400" dirty="0">
                <a:solidFill>
                  <a:srgbClr val="0000FF"/>
                </a:solidFill>
                <a:latin typeface="Arial" panose="020B0604020202020204" pitchFamily="34" charset="0"/>
                <a:cs typeface="Arial" panose="020B0604020202020204" pitchFamily="34" charset="0"/>
              </a:rPr>
              <a:t> a </a:t>
            </a:r>
            <a:r>
              <a:rPr lang="de-DE" sz="2400" dirty="0" err="1">
                <a:solidFill>
                  <a:srgbClr val="0000FF"/>
                </a:solidFill>
                <a:latin typeface="Arial" panose="020B0604020202020204" pitchFamily="34" charset="0"/>
                <a:cs typeface="Arial" panose="020B0604020202020204" pitchFamily="34" charset="0"/>
              </a:rPr>
              <a:t>Condenser</a:t>
            </a:r>
            <a:r>
              <a:rPr lang="de-DE" sz="2400" dirty="0">
                <a:solidFill>
                  <a:srgbClr val="0000FF"/>
                </a:solidFill>
                <a:latin typeface="Arial" panose="020B0604020202020204" pitchFamily="34" charset="0"/>
                <a:cs typeface="Arial" panose="020B0604020202020204" pitchFamily="34" charset="0"/>
              </a:rPr>
              <a:t> Cooling </a:t>
            </a:r>
            <a:r>
              <a:rPr lang="de-DE" sz="2400" dirty="0" err="1">
                <a:solidFill>
                  <a:srgbClr val="0000FF"/>
                </a:solidFill>
                <a:latin typeface="Arial" panose="020B0604020202020204" pitchFamily="34" charset="0"/>
                <a:cs typeface="Arial" panose="020B0604020202020204" pitchFamily="34" charset="0"/>
              </a:rPr>
              <a:t>Water</a:t>
            </a:r>
            <a:r>
              <a:rPr lang="de-DE" sz="2400" dirty="0">
                <a:solidFill>
                  <a:srgbClr val="0000FF"/>
                </a:solidFill>
                <a:latin typeface="Arial" panose="020B0604020202020204" pitchFamily="34" charset="0"/>
                <a:cs typeface="Arial" panose="020B0604020202020204" pitchFamily="34" charset="0"/>
              </a:rPr>
              <a:t> Pump </a:t>
            </a:r>
          </a:p>
          <a:p>
            <a:r>
              <a:rPr lang="de-DE" sz="2400" b="0" dirty="0" err="1">
                <a:latin typeface="Arial" panose="020B0604020202020204" pitchFamily="34" charset="0"/>
                <a:cs typeface="Arial" panose="020B0604020202020204" pitchFamily="34" charset="0"/>
              </a:rPr>
              <a:t>Vertical</a:t>
            </a:r>
            <a:r>
              <a:rPr lang="de-DE" sz="2400" b="0" dirty="0">
                <a:latin typeface="Arial" panose="020B0604020202020204" pitchFamily="34" charset="0"/>
                <a:cs typeface="Arial" panose="020B0604020202020204" pitchFamily="34" charset="0"/>
              </a:rPr>
              <a:t> Cooling </a:t>
            </a:r>
            <a:r>
              <a:rPr lang="de-DE" sz="2400" b="0" dirty="0" err="1">
                <a:latin typeface="Arial" panose="020B0604020202020204" pitchFamily="34" charset="0"/>
                <a:cs typeface="Arial" panose="020B0604020202020204" pitchFamily="34" charset="0"/>
              </a:rPr>
              <a:t>Water</a:t>
            </a:r>
            <a:r>
              <a:rPr lang="de-DE" sz="2400" b="0" dirty="0">
                <a:latin typeface="Arial" panose="020B0604020202020204" pitchFamily="34" charset="0"/>
                <a:cs typeface="Arial" panose="020B0604020202020204" pitchFamily="34" charset="0"/>
              </a:rPr>
              <a:t> Pump – </a:t>
            </a:r>
            <a:r>
              <a:rPr lang="de-DE" sz="2400" b="0" dirty="0" err="1">
                <a:latin typeface="Arial" panose="020B0604020202020204" pitchFamily="34" charset="0"/>
                <a:cs typeface="Arial" panose="020B0604020202020204" pitchFamily="34" charset="0"/>
              </a:rPr>
              <a:t>Hydraulic</a:t>
            </a:r>
            <a:r>
              <a:rPr lang="de-DE" sz="2400" b="0" dirty="0">
                <a:latin typeface="Arial" panose="020B0604020202020204" pitchFamily="34" charset="0"/>
                <a:cs typeface="Arial" panose="020B0604020202020204" pitchFamily="34" charset="0"/>
              </a:rPr>
              <a:t> </a:t>
            </a:r>
            <a:r>
              <a:rPr lang="de-DE" sz="2400" b="0" dirty="0" err="1">
                <a:latin typeface="Arial" panose="020B0604020202020204" pitchFamily="34" charset="0"/>
                <a:cs typeface="Arial" panose="020B0604020202020204" pitchFamily="34" charset="0"/>
              </a:rPr>
              <a:t>Unbalance</a:t>
            </a:r>
            <a:endParaRPr lang="de-DE" sz="2400" b="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00E1AF8A-7FCE-7CA5-99DF-7260F2FEDA4D}"/>
              </a:ext>
            </a:extLst>
          </p:cNvPr>
          <p:cNvSpPr txBox="1"/>
          <p:nvPr/>
        </p:nvSpPr>
        <p:spPr>
          <a:xfrm>
            <a:off x="726509" y="1862849"/>
            <a:ext cx="9535047" cy="3428818"/>
          </a:xfrm>
          <a:prstGeom prst="rect">
            <a:avLst/>
          </a:prstGeom>
          <a:solidFill>
            <a:schemeClr val="lt1"/>
          </a:solidFill>
          <a:ln w="3810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lvl="0" eaLnBrk="1" fontAlgn="auto" hangingPunct="1">
              <a:lnSpc>
                <a:spcPct val="107000"/>
              </a:lnSpc>
              <a:spcBef>
                <a:spcPts val="0"/>
              </a:spcBef>
              <a:spcAft>
                <a:spcPts val="800"/>
              </a:spcAft>
              <a:defRPr/>
            </a:pP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Florjancic</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and Frei </a:t>
            </a:r>
            <a:r>
              <a:rPr kumimoji="0" lang="de-DE" sz="2400" b="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a:t>
            </a:r>
            <a:r>
              <a:rPr lang="de-DE" sz="2400" b="0" kern="100" dirty="0">
                <a:latin typeface="Arial" panose="020B0604020202020204" pitchFamily="34" charset="0"/>
                <a:ea typeface="Calibri" panose="020F0502020204030204" pitchFamily="34" charset="0"/>
                <a:cs typeface="Arial" panose="020B0604020202020204" pitchFamily="34" charset="0"/>
              </a:rPr>
              <a:t>1993) </a:t>
            </a:r>
            <a:r>
              <a:rPr lang="de-DE" sz="2400" b="0" kern="100" dirty="0" err="1">
                <a:latin typeface="Arial" panose="020B0604020202020204" pitchFamily="34" charset="0"/>
                <a:ea typeface="Calibri" panose="020F0502020204030204" pitchFamily="34" charset="0"/>
                <a:cs typeface="Arial" panose="020B0604020202020204" pitchFamily="34" charset="0"/>
              </a:rPr>
              <a:t>note</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that</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if</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the</a:t>
            </a:r>
            <a:r>
              <a:rPr lang="de-DE" sz="2400" b="0" kern="100" dirty="0">
                <a:latin typeface="Arial" panose="020B0604020202020204" pitchFamily="34" charset="0"/>
                <a:ea typeface="Calibri" panose="020F0502020204030204" pitchFamily="34" charset="0"/>
                <a:cs typeface="Arial" panose="020B0604020202020204" pitchFamily="34" charset="0"/>
              </a:rPr>
              <a:t> </a:t>
            </a:r>
            <a:r>
              <a:rPr kumimoji="0" lang="de-DE" sz="240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mechanical</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unbalance</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corresponding</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to</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an ISO grade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impeller</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having</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the</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value</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of</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6,3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were</a:t>
            </a:r>
            <a:r>
              <a:rPr kumimoji="0" lang="de-DE" sz="240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onverted</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into</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an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equivalent</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K</a:t>
            </a:r>
            <a:r>
              <a:rPr kumimoji="0" lang="de-DE" sz="2400" b="1" i="0" u="none" strike="noStrike" kern="100" cap="none" spc="0" normalizeH="0" baseline="-2500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H</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factor</a:t>
            </a:r>
            <a:r>
              <a:rPr kumimoji="0" lang="de-DE" sz="240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it</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would</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be</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substancially</a:t>
            </a:r>
            <a:r>
              <a:rPr kumimoji="0" lang="de-DE" sz="240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lower</a:t>
            </a:r>
            <a:r>
              <a:rPr kumimoji="0" lang="de-DE" sz="2400"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than</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the</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hydraulic</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unbalance</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values</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quoted</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below</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for</a:t>
            </a:r>
            <a:r>
              <a:rPr kumimoji="0" lang="de-DE" sz="2400" b="0" i="0" u="none" strike="noStrike" kern="1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 </a:t>
            </a:r>
            <a:r>
              <a:rPr lang="de-DE" sz="2400" b="1" kern="100" dirty="0">
                <a:solidFill>
                  <a:srgbClr val="0000FF"/>
                </a:solidFill>
                <a:latin typeface="Arial" panose="020B0604020202020204" pitchFamily="34" charset="0"/>
                <a:ea typeface="Calibri" panose="020F0502020204030204" pitchFamily="34" charset="0"/>
                <a:cs typeface="Arial" panose="020B0604020202020204" pitchFamily="34" charset="0"/>
              </a:rPr>
              <a:t>P</a:t>
            </a:r>
            <a:r>
              <a:rPr kumimoji="0" lang="de-DE" sz="2400" b="1" i="0" u="none" strike="noStrike" kern="1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recision</a:t>
            </a:r>
            <a:r>
              <a:rPr kumimoji="0" lang="de-DE" sz="2400" b="1" i="0" u="none" strike="noStrike" kern="1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 Sand Cast </a:t>
            </a:r>
            <a:r>
              <a:rPr kumimoji="0" lang="de-DE" sz="2400" b="0" i="0" u="none" strike="noStrike" kern="100" cap="none" spc="0" normalizeH="0" baseline="0" noProof="0" dirty="0" err="1">
                <a:ln>
                  <a:noFill/>
                </a:ln>
                <a:effectLst/>
                <a:uLnTx/>
                <a:uFillTx/>
                <a:latin typeface="Arial" panose="020B0604020202020204" pitchFamily="34" charset="0"/>
                <a:ea typeface="Calibri" panose="020F0502020204030204" pitchFamily="34" charset="0"/>
                <a:cs typeface="Arial" panose="020B0604020202020204" pitchFamily="34" charset="0"/>
              </a:rPr>
              <a:t>impellers</a:t>
            </a:r>
            <a:r>
              <a:rPr lang="de-DE" sz="2400" b="0" kern="100" dirty="0">
                <a:latin typeface="Arial" panose="020B0604020202020204" pitchFamily="34" charset="0"/>
                <a:ea typeface="Calibri" panose="020F0502020204030204" pitchFamily="34" charset="0"/>
                <a:cs typeface="Arial" panose="020B0604020202020204" pitchFamily="34" charset="0"/>
              </a:rPr>
              <a:t>.</a:t>
            </a:r>
          </a:p>
          <a:p>
            <a:pPr marR="0" lvl="0" algn="l" defTabSz="914400" rtl="0" eaLnBrk="1" fontAlgn="auto" latinLnBrk="0" hangingPunct="1">
              <a:lnSpc>
                <a:spcPct val="107000"/>
              </a:lnSpc>
              <a:spcBef>
                <a:spcPts val="0"/>
              </a:spcBef>
              <a:spcAft>
                <a:spcPts val="800"/>
              </a:spcAft>
              <a:buClrTx/>
              <a:buSzTx/>
              <a:tabLst/>
              <a:defRPr/>
            </a:pPr>
            <a:r>
              <a:rPr lang="de-DE" sz="2400" b="0" kern="100" dirty="0" err="1">
                <a:latin typeface="Arial" panose="020B0604020202020204" pitchFamily="34" charset="0"/>
                <a:ea typeface="Calibri" panose="020F0502020204030204" pitchFamily="34" charset="0"/>
                <a:cs typeface="Arial" panose="020B0604020202020204" pitchFamily="34" charset="0"/>
              </a:rPr>
              <a:t>It</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is</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easily</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seen</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that</a:t>
            </a:r>
            <a:r>
              <a:rPr lang="de-DE" sz="2400" b="0" kern="100" dirty="0">
                <a:latin typeface="Arial" panose="020B0604020202020204" pitchFamily="34" charset="0"/>
                <a:ea typeface="Calibri" panose="020F0502020204030204" pitchFamily="34" charset="0"/>
                <a:cs typeface="Arial" panose="020B0604020202020204" pitchFamily="34" charset="0"/>
              </a:rPr>
              <a:t> in </a:t>
            </a:r>
            <a:r>
              <a:rPr lang="de-DE" sz="2400" b="0" kern="100" dirty="0" err="1">
                <a:latin typeface="Arial" panose="020B0604020202020204" pitchFamily="34" charset="0"/>
                <a:ea typeface="Calibri" panose="020F0502020204030204" pitchFamily="34" charset="0"/>
                <a:cs typeface="Arial" panose="020B0604020202020204" pitchFamily="34" charset="0"/>
              </a:rPr>
              <a:t>most</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practical</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pumps</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1" kern="100" dirty="0" err="1">
                <a:solidFill>
                  <a:srgbClr val="0000FF"/>
                </a:solidFill>
                <a:latin typeface="Arial" panose="020B0604020202020204" pitchFamily="34" charset="0"/>
                <a:ea typeface="Calibri" panose="020F0502020204030204" pitchFamily="34" charset="0"/>
                <a:cs typeface="Arial" panose="020B0604020202020204" pitchFamily="34" charset="0"/>
              </a:rPr>
              <a:t>hydraulic</a:t>
            </a:r>
            <a:r>
              <a:rPr lang="de-DE" sz="2400" b="1" kern="1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de-DE" sz="2400" b="1" kern="100" dirty="0" err="1">
                <a:solidFill>
                  <a:srgbClr val="0000FF"/>
                </a:solidFill>
                <a:latin typeface="Arial" panose="020B0604020202020204" pitchFamily="34" charset="0"/>
                <a:ea typeface="Calibri" panose="020F0502020204030204" pitchFamily="34" charset="0"/>
                <a:cs typeface="Arial" panose="020B0604020202020204" pitchFamily="34" charset="0"/>
              </a:rPr>
              <a:t>unbalance</a:t>
            </a:r>
            <a:r>
              <a:rPr lang="de-DE" sz="2400" b="1" kern="1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plays</a:t>
            </a:r>
            <a:r>
              <a:rPr lang="de-DE" sz="2400" b="0" kern="100" dirty="0">
                <a:latin typeface="Arial" panose="020B0604020202020204" pitchFamily="34" charset="0"/>
                <a:ea typeface="Calibri" panose="020F0502020204030204" pitchFamily="34" charset="0"/>
                <a:cs typeface="Arial" panose="020B0604020202020204" pitchFamily="34" charset="0"/>
              </a:rPr>
              <a:t> a </a:t>
            </a:r>
            <a:r>
              <a:rPr lang="de-DE" sz="2400" b="1" kern="100" dirty="0">
                <a:solidFill>
                  <a:srgbClr val="0000FF"/>
                </a:solidFill>
                <a:latin typeface="Arial" panose="020B0604020202020204" pitchFamily="34" charset="0"/>
                <a:ea typeface="Calibri" panose="020F0502020204030204" pitchFamily="34" charset="0"/>
                <a:cs typeface="Arial" panose="020B0604020202020204" pitchFamily="34" charset="0"/>
              </a:rPr>
              <a:t>larger </a:t>
            </a:r>
            <a:r>
              <a:rPr lang="de-DE" sz="2400" b="1" kern="100" dirty="0" err="1">
                <a:solidFill>
                  <a:srgbClr val="0000FF"/>
                </a:solidFill>
                <a:latin typeface="Arial" panose="020B0604020202020204" pitchFamily="34" charset="0"/>
                <a:ea typeface="Calibri" panose="020F0502020204030204" pitchFamily="34" charset="0"/>
                <a:cs typeface="Arial" panose="020B0604020202020204" pitchFamily="34" charset="0"/>
              </a:rPr>
              <a:t>role</a:t>
            </a:r>
            <a:r>
              <a:rPr lang="de-DE" sz="2400" b="1" kern="1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de-DE" sz="2400" b="0" kern="100" dirty="0">
                <a:latin typeface="Arial" panose="020B0604020202020204" pitchFamily="34" charset="0"/>
                <a:ea typeface="Calibri" panose="020F0502020204030204" pitchFamily="34" charset="0"/>
                <a:cs typeface="Arial" panose="020B0604020202020204" pitchFamily="34" charset="0"/>
              </a:rPr>
              <a:t>in </a:t>
            </a:r>
            <a:r>
              <a:rPr lang="de-DE" sz="2400" b="0" kern="100" dirty="0" err="1">
                <a:latin typeface="Arial" panose="020B0604020202020204" pitchFamily="34" charset="0"/>
                <a:ea typeface="Calibri" panose="020F0502020204030204" pitchFamily="34" charset="0"/>
                <a:cs typeface="Arial" panose="020B0604020202020204" pitchFamily="34" charset="0"/>
              </a:rPr>
              <a:t>the</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rotordynamic</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characteristics</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than</a:t>
            </a:r>
            <a:r>
              <a:rPr lang="de-DE" sz="2400" b="0" kern="100" dirty="0">
                <a:latin typeface="Arial" panose="020B0604020202020204" pitchFamily="34" charset="0"/>
                <a:ea typeface="Calibri" panose="020F0502020204030204" pitchFamily="34" charset="0"/>
                <a:cs typeface="Arial" panose="020B0604020202020204" pitchFamily="34" charset="0"/>
              </a:rPr>
              <a:t> </a:t>
            </a:r>
            <a:r>
              <a:rPr lang="de-DE" sz="2400" b="0" kern="100" dirty="0" err="1">
                <a:latin typeface="Arial" panose="020B0604020202020204" pitchFamily="34" charset="0"/>
                <a:ea typeface="Calibri" panose="020F0502020204030204" pitchFamily="34" charset="0"/>
                <a:cs typeface="Arial" panose="020B0604020202020204" pitchFamily="34" charset="0"/>
              </a:rPr>
              <a:t>does</a:t>
            </a:r>
            <a:r>
              <a:rPr lang="de-DE" sz="2400" kern="100" dirty="0">
                <a:latin typeface="Arial" panose="020B0604020202020204" pitchFamily="34" charset="0"/>
                <a:ea typeface="Calibri" panose="020F0502020204030204" pitchFamily="34" charset="0"/>
                <a:cs typeface="Arial" panose="020B0604020202020204" pitchFamily="34" charset="0"/>
              </a:rPr>
              <a:t> </a:t>
            </a:r>
            <a:r>
              <a:rPr lang="de-DE" sz="2400" b="1" kern="100" dirty="0" err="1">
                <a:solidFill>
                  <a:srgbClr val="0000FF"/>
                </a:solidFill>
                <a:latin typeface="Arial" panose="020B0604020202020204" pitchFamily="34" charset="0"/>
                <a:ea typeface="Calibri" panose="020F0502020204030204" pitchFamily="34" charset="0"/>
                <a:cs typeface="Arial" panose="020B0604020202020204" pitchFamily="34" charset="0"/>
              </a:rPr>
              <a:t>mechanical</a:t>
            </a:r>
            <a:r>
              <a:rPr lang="de-DE" sz="2400" b="1" kern="1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de-DE" sz="2400" b="1" kern="100" dirty="0" err="1">
                <a:solidFill>
                  <a:srgbClr val="0000FF"/>
                </a:solidFill>
                <a:latin typeface="Arial" panose="020B0604020202020204" pitchFamily="34" charset="0"/>
                <a:ea typeface="Calibri" panose="020F0502020204030204" pitchFamily="34" charset="0"/>
                <a:cs typeface="Arial" panose="020B0604020202020204" pitchFamily="34" charset="0"/>
              </a:rPr>
              <a:t>unbalance</a:t>
            </a:r>
            <a:r>
              <a:rPr lang="de-DE" sz="2400" kern="100" dirty="0">
                <a:latin typeface="Arial" panose="020B0604020202020204" pitchFamily="34" charset="0"/>
                <a:ea typeface="Calibri" panose="020F0502020204030204" pitchFamily="34" charset="0"/>
                <a:cs typeface="Arial" panose="020B0604020202020204" pitchFamily="34" charset="0"/>
              </a:rPr>
              <a:t>.</a:t>
            </a:r>
            <a:endPar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e-DE"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de-DE"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76804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868AC860-75B2-7559-D668-905409894A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A82B2D-840F-4167-AD44-C02BC9C87CCB}" type="datetime1">
              <a:rPr kumimoji="0" lang="de-DE" sz="800" b="0" i="0" u="none" strike="noStrike" kern="1200" cap="none" spc="0" normalizeH="0" baseline="0" noProof="0" smtClean="0">
                <a:ln>
                  <a:noFill/>
                </a:ln>
                <a:solidFill>
                  <a:prstClr val="black"/>
                </a:solidFill>
                <a:effectLst/>
                <a:uLnTx/>
                <a:uFillTx/>
                <a:latin typeface="Frutiger LT Com 45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de-DE" sz="800" b="0" i="0" u="none" strike="noStrike" kern="1200" cap="none" spc="0" normalizeH="0" baseline="0" noProof="0" dirty="0">
              <a:ln>
                <a:noFill/>
              </a:ln>
              <a:solidFill>
                <a:prstClr val="black"/>
              </a:solidFill>
              <a:effectLst/>
              <a:uLnTx/>
              <a:uFillTx/>
              <a:latin typeface="Frutiger LT Com 45 Light"/>
              <a:ea typeface="+mn-ea"/>
              <a:cs typeface="+mn-cs"/>
            </a:endParaRPr>
          </a:p>
        </p:txBody>
      </p:sp>
      <p:sp>
        <p:nvSpPr>
          <p:cNvPr id="4" name="Fußzeilenplatzhalter 3">
            <a:extLst>
              <a:ext uri="{FF2B5EF4-FFF2-40B4-BE49-F238E27FC236}">
                <a16:creationId xmlns:a16="http://schemas.microsoft.com/office/drawing/2014/main" id="{32D9386C-BFC3-26D6-DE41-01C9A8F24F9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prstClr val="black"/>
                </a:solidFill>
                <a:effectLst/>
                <a:uLnTx/>
                <a:uFillTx/>
                <a:latin typeface="Frutiger LT Com 45 Light"/>
                <a:ea typeface="+mn-ea"/>
                <a:cs typeface="+mn-cs"/>
              </a:rPr>
              <a:t>© Fraunhofer LBF</a:t>
            </a:r>
            <a:endParaRPr kumimoji="0" lang="de-DE" sz="800" b="0" i="0" u="none" strike="noStrike" kern="1200" cap="none" spc="0" normalizeH="0" baseline="0" noProof="0" dirty="0">
              <a:ln>
                <a:noFill/>
              </a:ln>
              <a:solidFill>
                <a:prstClr val="black"/>
              </a:solidFill>
              <a:effectLst/>
              <a:uLnTx/>
              <a:uFillTx/>
              <a:latin typeface="Frutiger LT Com 45 Light"/>
              <a:ea typeface="+mn-ea"/>
              <a:cs typeface="+mn-cs"/>
            </a:endParaRPr>
          </a:p>
        </p:txBody>
      </p:sp>
      <p:sp>
        <p:nvSpPr>
          <p:cNvPr id="5" name="Foliennummernplatzhalter 4">
            <a:extLst>
              <a:ext uri="{FF2B5EF4-FFF2-40B4-BE49-F238E27FC236}">
                <a16:creationId xmlns:a16="http://schemas.microsoft.com/office/drawing/2014/main" id="{273002F9-B32E-ECC6-5BA5-C1B41C2C411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prstClr val="black"/>
                </a:solidFill>
                <a:effectLst/>
                <a:uLnTx/>
                <a:uFillTx/>
                <a:latin typeface="Frutiger LT Com 45 Light"/>
                <a:ea typeface="+mn-ea"/>
                <a:cs typeface="+mn-cs"/>
              </a:rPr>
              <a:t>Seite</a:t>
            </a:r>
            <a:r>
              <a:rPr kumimoji="0" lang="en-US" sz="800" b="0" i="0" u="none" strike="noStrike" kern="1200" cap="none" spc="0" normalizeH="0" baseline="0" noProof="0">
                <a:ln>
                  <a:noFill/>
                </a:ln>
                <a:solidFill>
                  <a:prstClr val="black"/>
                </a:solidFill>
                <a:effectLst/>
                <a:uLnTx/>
                <a:uFillTx/>
                <a:latin typeface="Frutiger LT Com 45 Light"/>
                <a:ea typeface="+mn-ea"/>
                <a:cs typeface="+mn-cs"/>
              </a:rPr>
              <a:t> </a:t>
            </a:r>
            <a:fld id="{401BA3E4-5E55-4F99-AF09-CC6D6B2539E2}" type="slidenum">
              <a:rPr kumimoji="0" lang="en-US" sz="800" b="0" i="0" u="none" strike="noStrike" kern="1200" cap="none" spc="0" normalizeH="0" baseline="0" noProof="0" smtClean="0">
                <a:ln>
                  <a:noFill/>
                </a:ln>
                <a:solidFill>
                  <a:prstClr val="black"/>
                </a:solidFill>
                <a:effectLst/>
                <a:uLnTx/>
                <a:uFillTx/>
                <a:latin typeface="Frutiger LT Com 45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800" b="0" i="0" u="none" strike="noStrike" kern="1200" cap="none" spc="0" normalizeH="0" baseline="0" noProof="0" dirty="0">
              <a:ln>
                <a:noFill/>
              </a:ln>
              <a:solidFill>
                <a:prstClr val="black"/>
              </a:solidFill>
              <a:effectLst/>
              <a:uLnTx/>
              <a:uFillTx/>
              <a:latin typeface="Frutiger LT Com 45 Light"/>
              <a:ea typeface="+mn-ea"/>
              <a:cs typeface="+mn-cs"/>
            </a:endParaRPr>
          </a:p>
        </p:txBody>
      </p:sp>
      <p:sp>
        <p:nvSpPr>
          <p:cNvPr id="10" name="Textplatzhalter 9">
            <a:extLst>
              <a:ext uri="{FF2B5EF4-FFF2-40B4-BE49-F238E27FC236}">
                <a16:creationId xmlns:a16="http://schemas.microsoft.com/office/drawing/2014/main" id="{030D3E5D-7977-5AAE-B2FD-5B055EAFB2E4}"/>
              </a:ext>
            </a:extLst>
          </p:cNvPr>
          <p:cNvSpPr>
            <a:spLocks noGrp="1"/>
          </p:cNvSpPr>
          <p:nvPr>
            <p:ph type="body" sz="quarter" idx="13"/>
          </p:nvPr>
        </p:nvSpPr>
        <p:spPr>
          <a:xfrm>
            <a:off x="585443" y="76979"/>
            <a:ext cx="11233150" cy="780983"/>
          </a:xfrm>
        </p:spPr>
        <p:txBody>
          <a:bodyPr/>
          <a:lstStyle/>
          <a:p>
            <a:r>
              <a:rPr lang="en-US" sz="2400" b="1" noProof="0" dirty="0">
                <a:solidFill>
                  <a:srgbClr val="0000FF"/>
                </a:solidFill>
                <a:latin typeface="Arial" panose="020B0604020202020204" pitchFamily="34" charset="0"/>
                <a:cs typeface="Arial" panose="020B0604020202020204" pitchFamily="34" charset="0"/>
              </a:rPr>
              <a:t>Vibration Phenomena of a Condenser Cooling Water Pump                   </a:t>
            </a:r>
            <a:r>
              <a:rPr lang="en-US" sz="2400" noProof="0" dirty="0">
                <a:solidFill>
                  <a:schemeClr val="tx1"/>
                </a:solidFill>
                <a:latin typeface="Arial" panose="020B0604020202020204" pitchFamily="34" charset="0"/>
                <a:cs typeface="Arial" panose="020B0604020202020204" pitchFamily="34" charset="0"/>
              </a:rPr>
              <a:t>Nonlinear fluid bearings, </a:t>
            </a:r>
            <a:r>
              <a:rPr lang="en-US" sz="2400" noProof="0" dirty="0">
                <a:solidFill>
                  <a:srgbClr val="FF0000"/>
                </a:solidFill>
                <a:latin typeface="Arial" panose="020B0604020202020204" pitchFamily="34" charset="0"/>
                <a:cs typeface="Arial" panose="020B0604020202020204" pitchFamily="34" charset="0"/>
              </a:rPr>
              <a:t>Low </a:t>
            </a:r>
            <a:r>
              <a:rPr lang="de-DE" sz="2400" dirty="0" err="1">
                <a:solidFill>
                  <a:srgbClr val="FF0000"/>
                </a:solidFill>
                <a:latin typeface="Arial" panose="020B0604020202020204" pitchFamily="34" charset="0"/>
                <a:cs typeface="Arial" panose="020B0604020202020204" pitchFamily="34" charset="0"/>
              </a:rPr>
              <a:t>Unbalance</a:t>
            </a:r>
            <a:r>
              <a:rPr lang="de-DE" sz="2400" dirty="0" err="1">
                <a:solidFill>
                  <a:schemeClr val="tx1"/>
                </a:solidFill>
                <a:latin typeface="Arial" panose="020B0604020202020204" pitchFamily="34" charset="0"/>
                <a:cs typeface="Arial" panose="020B0604020202020204" pitchFamily="34" charset="0"/>
              </a:rPr>
              <a:t>,with</a:t>
            </a:r>
            <a:r>
              <a:rPr lang="de-DE" sz="2400" dirty="0">
                <a:solidFill>
                  <a:schemeClr val="tx1"/>
                </a:solidFill>
                <a:latin typeface="Arial" panose="020B0604020202020204" pitchFamily="34" charset="0"/>
                <a:cs typeface="Arial" panose="020B0604020202020204" pitchFamily="34" charset="0"/>
              </a:rPr>
              <a:t> dominant Half </a:t>
            </a:r>
            <a:r>
              <a:rPr lang="de-DE" sz="2400" dirty="0" err="1">
                <a:solidFill>
                  <a:schemeClr val="tx1"/>
                </a:solidFill>
                <a:latin typeface="Arial" panose="020B0604020202020204" pitchFamily="34" charset="0"/>
                <a:cs typeface="Arial" panose="020B0604020202020204" pitchFamily="34" charset="0"/>
              </a:rPr>
              <a:t>Frequency</a:t>
            </a:r>
            <a:r>
              <a:rPr lang="de-DE" sz="2400" dirty="0">
                <a:solidFill>
                  <a:schemeClr val="tx1"/>
                </a:solidFill>
                <a:latin typeface="Arial" panose="020B0604020202020204" pitchFamily="34" charset="0"/>
                <a:cs typeface="Arial" panose="020B0604020202020204" pitchFamily="34" charset="0"/>
              </a:rPr>
              <a:t> (</a:t>
            </a:r>
            <a:r>
              <a:rPr lang="de-DE" sz="2400" dirty="0" err="1">
                <a:solidFill>
                  <a:schemeClr val="tx1"/>
                </a:solidFill>
                <a:latin typeface="Arial" panose="020B0604020202020204" pitchFamily="34" charset="0"/>
                <a:cs typeface="Arial" panose="020B0604020202020204" pitchFamily="34" charset="0"/>
              </a:rPr>
              <a:t>Instability</a:t>
            </a:r>
            <a:r>
              <a:rPr lang="de-DE" sz="2400" dirty="0">
                <a:solidFill>
                  <a:schemeClr val="tx1"/>
                </a:solidFill>
                <a:latin typeface="Arial" panose="020B0604020202020204" pitchFamily="34" charset="0"/>
                <a:cs typeface="Arial" panose="020B0604020202020204" pitchFamily="34" charset="0"/>
              </a:rPr>
              <a:t>)</a:t>
            </a:r>
          </a:p>
        </p:txBody>
      </p:sp>
      <p:sp>
        <p:nvSpPr>
          <p:cNvPr id="7" name="Textplatzhalter 6">
            <a:extLst>
              <a:ext uri="{FF2B5EF4-FFF2-40B4-BE49-F238E27FC236}">
                <a16:creationId xmlns:a16="http://schemas.microsoft.com/office/drawing/2014/main" id="{003E4556-3AEA-C246-C5E0-E81FE2C3A2B0}"/>
              </a:ext>
            </a:extLst>
          </p:cNvPr>
          <p:cNvSpPr>
            <a:spLocks noGrp="1"/>
          </p:cNvSpPr>
          <p:nvPr>
            <p:ph type="body" sz="quarter" idx="14"/>
          </p:nvPr>
        </p:nvSpPr>
        <p:spPr/>
        <p:txBody>
          <a:bodyPr/>
          <a:lstStyle/>
          <a:p>
            <a:endParaRPr lang="de-DE" sz="2000" dirty="0">
              <a:solidFill>
                <a:schemeClr val="tx1"/>
              </a:solidFill>
              <a:latin typeface="Arial" panose="020B0604020202020204" pitchFamily="34" charset="0"/>
              <a:cs typeface="Arial" panose="020B0604020202020204" pitchFamily="34" charset="0"/>
            </a:endParaRPr>
          </a:p>
          <a:p>
            <a:endParaRPr lang="de-DE" sz="2000" dirty="0">
              <a:solidFill>
                <a:schemeClr val="tx1"/>
              </a:solidFill>
              <a:latin typeface="Arial" panose="020B0604020202020204" pitchFamily="34" charset="0"/>
              <a:cs typeface="Arial" panose="020B0604020202020204" pitchFamily="34" charset="0"/>
            </a:endParaRPr>
          </a:p>
        </p:txBody>
      </p:sp>
      <p:pic>
        <p:nvPicPr>
          <p:cNvPr id="18" name="Grafik 17" descr="Ein Bild, das Text, Diagramm, Screenshot, Reihe enthält.&#10;&#10;Automatisch generierte Beschreibung">
            <a:extLst>
              <a:ext uri="{FF2B5EF4-FFF2-40B4-BE49-F238E27FC236}">
                <a16:creationId xmlns:a16="http://schemas.microsoft.com/office/drawing/2014/main" id="{DDD77009-494B-F3B3-C8E7-5B4FC3D1EB09}"/>
              </a:ext>
            </a:extLst>
          </p:cNvPr>
          <p:cNvPicPr>
            <a:picLocks noChangeAspect="1"/>
          </p:cNvPicPr>
          <p:nvPr/>
        </p:nvPicPr>
        <p:blipFill rotWithShape="1">
          <a:blip r:embed="rId2"/>
          <a:srcRect t="36259" b="22003"/>
          <a:stretch/>
        </p:blipFill>
        <p:spPr>
          <a:xfrm rot="16200000">
            <a:off x="210666" y="2805207"/>
            <a:ext cx="4976913" cy="1688606"/>
          </a:xfrm>
          <a:prstGeom prst="rect">
            <a:avLst/>
          </a:prstGeom>
        </p:spPr>
      </p:pic>
      <p:pic>
        <p:nvPicPr>
          <p:cNvPr id="6" name="Grafik 5">
            <a:extLst>
              <a:ext uri="{FF2B5EF4-FFF2-40B4-BE49-F238E27FC236}">
                <a16:creationId xmlns:a16="http://schemas.microsoft.com/office/drawing/2014/main" id="{0DB26D12-F859-1716-711B-2CCF9273321E}"/>
              </a:ext>
            </a:extLst>
          </p:cNvPr>
          <p:cNvPicPr>
            <a:picLocks noChangeAspect="1"/>
          </p:cNvPicPr>
          <p:nvPr/>
        </p:nvPicPr>
        <p:blipFill>
          <a:blip r:embed="rId3"/>
          <a:srcRect/>
          <a:stretch/>
        </p:blipFill>
        <p:spPr>
          <a:xfrm>
            <a:off x="4220783" y="3911039"/>
            <a:ext cx="3389208" cy="1966586"/>
          </a:xfrm>
          <a:prstGeom prst="rect">
            <a:avLst/>
          </a:prstGeom>
        </p:spPr>
      </p:pic>
      <p:pic>
        <p:nvPicPr>
          <p:cNvPr id="8" name="Grafik 7">
            <a:extLst>
              <a:ext uri="{FF2B5EF4-FFF2-40B4-BE49-F238E27FC236}">
                <a16:creationId xmlns:a16="http://schemas.microsoft.com/office/drawing/2014/main" id="{A108F01A-228C-79FD-941D-80A9DAA83F9B}"/>
              </a:ext>
            </a:extLst>
          </p:cNvPr>
          <p:cNvPicPr>
            <a:picLocks noChangeAspect="1"/>
          </p:cNvPicPr>
          <p:nvPr/>
        </p:nvPicPr>
        <p:blipFill>
          <a:blip r:embed="rId4"/>
          <a:srcRect/>
          <a:stretch/>
        </p:blipFill>
        <p:spPr>
          <a:xfrm>
            <a:off x="4220783" y="1996516"/>
            <a:ext cx="3389208" cy="2054337"/>
          </a:xfrm>
          <a:prstGeom prst="rect">
            <a:avLst/>
          </a:prstGeom>
        </p:spPr>
      </p:pic>
      <p:pic>
        <p:nvPicPr>
          <p:cNvPr id="9" name="Grafik 8">
            <a:extLst>
              <a:ext uri="{FF2B5EF4-FFF2-40B4-BE49-F238E27FC236}">
                <a16:creationId xmlns:a16="http://schemas.microsoft.com/office/drawing/2014/main" id="{6370F02C-F02D-767B-2FF8-94BC2769DDD1}"/>
              </a:ext>
            </a:extLst>
          </p:cNvPr>
          <p:cNvPicPr>
            <a:picLocks noChangeAspect="1"/>
          </p:cNvPicPr>
          <p:nvPr/>
        </p:nvPicPr>
        <p:blipFill>
          <a:blip r:embed="rId5"/>
          <a:srcRect/>
          <a:stretch/>
        </p:blipFill>
        <p:spPr>
          <a:xfrm>
            <a:off x="8287348" y="3911039"/>
            <a:ext cx="2605413" cy="1713149"/>
          </a:xfrm>
          <a:prstGeom prst="rect">
            <a:avLst/>
          </a:prstGeom>
        </p:spPr>
      </p:pic>
      <p:pic>
        <p:nvPicPr>
          <p:cNvPr id="11" name="Grafik 10">
            <a:extLst>
              <a:ext uri="{FF2B5EF4-FFF2-40B4-BE49-F238E27FC236}">
                <a16:creationId xmlns:a16="http://schemas.microsoft.com/office/drawing/2014/main" id="{332025C3-F3D2-9E82-4257-7AFCD0E0030F}"/>
              </a:ext>
            </a:extLst>
          </p:cNvPr>
          <p:cNvPicPr>
            <a:picLocks noChangeAspect="1"/>
          </p:cNvPicPr>
          <p:nvPr/>
        </p:nvPicPr>
        <p:blipFill>
          <a:blip r:embed="rId6"/>
          <a:srcRect/>
          <a:stretch/>
        </p:blipFill>
        <p:spPr>
          <a:xfrm>
            <a:off x="8194782" y="2119342"/>
            <a:ext cx="2697979" cy="1808684"/>
          </a:xfrm>
          <a:prstGeom prst="rect">
            <a:avLst/>
          </a:prstGeom>
        </p:spPr>
      </p:pic>
      <p:sp>
        <p:nvSpPr>
          <p:cNvPr id="14" name="Rechteck 13">
            <a:extLst>
              <a:ext uri="{FF2B5EF4-FFF2-40B4-BE49-F238E27FC236}">
                <a16:creationId xmlns:a16="http://schemas.microsoft.com/office/drawing/2014/main" id="{9C6FA86B-4458-0077-0AA1-9B8D5703CDE1}"/>
              </a:ext>
            </a:extLst>
          </p:cNvPr>
          <p:cNvSpPr/>
          <p:nvPr/>
        </p:nvSpPr>
        <p:spPr>
          <a:xfrm>
            <a:off x="0" y="6137967"/>
            <a:ext cx="12192000" cy="720033"/>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de-DE" sz="1400" dirty="0">
              <a:solidFill>
                <a:schemeClr val="tx1"/>
              </a:solidFill>
            </a:endParaRPr>
          </a:p>
        </p:txBody>
      </p:sp>
      <p:sp>
        <p:nvSpPr>
          <p:cNvPr id="15" name="Textfeld 14">
            <a:extLst>
              <a:ext uri="{FF2B5EF4-FFF2-40B4-BE49-F238E27FC236}">
                <a16:creationId xmlns:a16="http://schemas.microsoft.com/office/drawing/2014/main" id="{37D7F901-D85D-19A0-EAFD-FA185AB82D49}"/>
              </a:ext>
            </a:extLst>
          </p:cNvPr>
          <p:cNvSpPr txBox="1"/>
          <p:nvPr/>
        </p:nvSpPr>
        <p:spPr>
          <a:xfrm>
            <a:off x="4920046" y="2794069"/>
            <a:ext cx="1697901" cy="486095"/>
          </a:xfrm>
          <a:prstGeom prst="rect">
            <a:avLst/>
          </a:prstGeom>
          <a:noFill/>
        </p:spPr>
        <p:txBody>
          <a:bodyPr wrap="none" lIns="0" tIns="0" rIns="0" bIns="0" rtlCol="0">
            <a:spAutoFit/>
          </a:bodyPr>
          <a:lstStyle/>
          <a:p>
            <a:pPr marL="180000" indent="-180000" algn="l">
              <a:lnSpc>
                <a:spcPts val="1960"/>
              </a:lnSpc>
              <a:buClr>
                <a:schemeClr val="accent1"/>
              </a:buClr>
              <a:buFont typeface="Wingdings" panose="05000000000000000000" pitchFamily="2" charset="2"/>
              <a:buChar char="§"/>
            </a:pPr>
            <a:r>
              <a:rPr lang="de-DE" sz="1400" dirty="0">
                <a:solidFill>
                  <a:schemeClr val="bg1"/>
                </a:solidFill>
              </a:rPr>
              <a:t>Half </a:t>
            </a:r>
            <a:r>
              <a:rPr lang="de-DE" sz="1400" dirty="0" err="1">
                <a:solidFill>
                  <a:schemeClr val="bg1"/>
                </a:solidFill>
              </a:rPr>
              <a:t>Frequency</a:t>
            </a:r>
            <a:endParaRPr lang="de-DE" sz="1400" dirty="0">
              <a:solidFill>
                <a:schemeClr val="bg1"/>
              </a:solidFill>
            </a:endParaRPr>
          </a:p>
          <a:p>
            <a:pPr marL="180000" indent="-180000" algn="l">
              <a:lnSpc>
                <a:spcPts val="1960"/>
              </a:lnSpc>
              <a:buClr>
                <a:schemeClr val="accent1"/>
              </a:buClr>
              <a:buFont typeface="Wingdings" panose="05000000000000000000" pitchFamily="2" charset="2"/>
              <a:buChar char="§"/>
            </a:pPr>
            <a:r>
              <a:rPr lang="de-DE" sz="1400" dirty="0" err="1">
                <a:solidFill>
                  <a:schemeClr val="bg1"/>
                </a:solidFill>
              </a:rPr>
              <a:t>Whirl</a:t>
            </a:r>
            <a:r>
              <a:rPr lang="de-DE" sz="1400" dirty="0">
                <a:solidFill>
                  <a:schemeClr val="bg1"/>
                </a:solidFill>
              </a:rPr>
              <a:t> </a:t>
            </a:r>
            <a:r>
              <a:rPr lang="el-GR" sz="1400" dirty="0">
                <a:solidFill>
                  <a:schemeClr val="bg1"/>
                </a:solidFill>
              </a:rPr>
              <a:t>Ω</a:t>
            </a:r>
            <a:r>
              <a:rPr lang="de-DE" sz="1400" dirty="0">
                <a:solidFill>
                  <a:schemeClr val="bg1"/>
                </a:solidFill>
              </a:rPr>
              <a:t>/2</a:t>
            </a:r>
          </a:p>
        </p:txBody>
      </p:sp>
      <p:cxnSp>
        <p:nvCxnSpPr>
          <p:cNvPr id="17" name="Gerader Verbinder 16">
            <a:extLst>
              <a:ext uri="{FF2B5EF4-FFF2-40B4-BE49-F238E27FC236}">
                <a16:creationId xmlns:a16="http://schemas.microsoft.com/office/drawing/2014/main" id="{BDDB8411-CCE4-C59D-6AA2-F1CA4D167D12}"/>
              </a:ext>
            </a:extLst>
          </p:cNvPr>
          <p:cNvCxnSpPr>
            <a:cxnSpLocks/>
            <a:stCxn id="15" idx="2"/>
          </p:cNvCxnSpPr>
          <p:nvPr/>
        </p:nvCxnSpPr>
        <p:spPr>
          <a:xfrm>
            <a:off x="5768997" y="3280164"/>
            <a:ext cx="538670" cy="369346"/>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3728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F9F66-46D2-B1A5-045D-D55E8E509079}"/>
              </a:ext>
            </a:extLst>
          </p:cNvPr>
          <p:cNvSpPr>
            <a:spLocks noGrp="1"/>
          </p:cNvSpPr>
          <p:nvPr>
            <p:ph type="title"/>
          </p:nvPr>
        </p:nvSpPr>
        <p:spPr>
          <a:xfrm>
            <a:off x="505444" y="283500"/>
            <a:ext cx="11233150" cy="382733"/>
          </a:xfrm>
        </p:spPr>
        <p:txBody>
          <a:bodyPr/>
          <a:lstStyle/>
          <a:p>
            <a:r>
              <a:rPr lang="en-US" b="1" noProof="0" dirty="0">
                <a:solidFill>
                  <a:srgbClr val="0000FF"/>
                </a:solidFill>
                <a:latin typeface="Arial" panose="020B0604020202020204" pitchFamily="34" charset="0"/>
                <a:cs typeface="Arial" panose="020B0604020202020204" pitchFamily="34" charset="0"/>
              </a:rPr>
              <a:t>Nonlinear calculations for unbalance vibrations </a:t>
            </a:r>
          </a:p>
        </p:txBody>
      </p:sp>
      <p:sp>
        <p:nvSpPr>
          <p:cNvPr id="3" name="Datumsplatzhalter 2">
            <a:extLst>
              <a:ext uri="{FF2B5EF4-FFF2-40B4-BE49-F238E27FC236}">
                <a16:creationId xmlns:a16="http://schemas.microsoft.com/office/drawing/2014/main" id="{868AC860-75B2-7559-D668-905409894A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A82B2D-840F-4167-AD44-C02BC9C87CCB}" type="datetime1">
              <a:rPr kumimoji="0" lang="de-DE" sz="800" b="0" i="0" u="none" strike="noStrike" kern="1200" cap="none" spc="0" normalizeH="0" baseline="0" noProof="0" smtClean="0">
                <a:ln>
                  <a:noFill/>
                </a:ln>
                <a:solidFill>
                  <a:prstClr val="black"/>
                </a:solidFill>
                <a:effectLst/>
                <a:uLnTx/>
                <a:uFillTx/>
                <a:latin typeface="Frutiger LT Com 45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de-DE" sz="800" b="0" i="0" u="none" strike="noStrike" kern="1200" cap="none" spc="0" normalizeH="0" baseline="0" noProof="0" dirty="0">
              <a:ln>
                <a:noFill/>
              </a:ln>
              <a:solidFill>
                <a:prstClr val="black"/>
              </a:solidFill>
              <a:effectLst/>
              <a:uLnTx/>
              <a:uFillTx/>
              <a:latin typeface="Frutiger LT Com 45 Light"/>
              <a:ea typeface="+mn-ea"/>
              <a:cs typeface="+mn-cs"/>
            </a:endParaRPr>
          </a:p>
        </p:txBody>
      </p:sp>
      <p:sp>
        <p:nvSpPr>
          <p:cNvPr id="4" name="Fußzeilenplatzhalter 3">
            <a:extLst>
              <a:ext uri="{FF2B5EF4-FFF2-40B4-BE49-F238E27FC236}">
                <a16:creationId xmlns:a16="http://schemas.microsoft.com/office/drawing/2014/main" id="{32D9386C-BFC3-26D6-DE41-01C9A8F24F9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prstClr val="black"/>
                </a:solidFill>
                <a:effectLst/>
                <a:uLnTx/>
                <a:uFillTx/>
                <a:latin typeface="Frutiger LT Com 45 Light"/>
                <a:ea typeface="+mn-ea"/>
                <a:cs typeface="+mn-cs"/>
              </a:rPr>
              <a:t>© Fraunhofer LBF</a:t>
            </a:r>
            <a:endParaRPr kumimoji="0" lang="de-DE" sz="800" b="0" i="0" u="none" strike="noStrike" kern="1200" cap="none" spc="0" normalizeH="0" baseline="0" noProof="0" dirty="0">
              <a:ln>
                <a:noFill/>
              </a:ln>
              <a:solidFill>
                <a:prstClr val="black"/>
              </a:solidFill>
              <a:effectLst/>
              <a:uLnTx/>
              <a:uFillTx/>
              <a:latin typeface="Frutiger LT Com 45 Light"/>
              <a:ea typeface="+mn-ea"/>
              <a:cs typeface="+mn-cs"/>
            </a:endParaRPr>
          </a:p>
        </p:txBody>
      </p:sp>
      <p:sp>
        <p:nvSpPr>
          <p:cNvPr id="5" name="Foliennummernplatzhalter 4">
            <a:extLst>
              <a:ext uri="{FF2B5EF4-FFF2-40B4-BE49-F238E27FC236}">
                <a16:creationId xmlns:a16="http://schemas.microsoft.com/office/drawing/2014/main" id="{273002F9-B32E-ECC6-5BA5-C1B41C2C411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prstClr val="black"/>
                </a:solidFill>
                <a:effectLst/>
                <a:uLnTx/>
                <a:uFillTx/>
                <a:latin typeface="Frutiger LT Com 45 Light"/>
                <a:ea typeface="+mn-ea"/>
                <a:cs typeface="+mn-cs"/>
              </a:rPr>
              <a:t>Seite</a:t>
            </a:r>
            <a:r>
              <a:rPr kumimoji="0" lang="en-US" sz="800" b="0" i="0" u="none" strike="noStrike" kern="1200" cap="none" spc="0" normalizeH="0" baseline="0" noProof="0">
                <a:ln>
                  <a:noFill/>
                </a:ln>
                <a:solidFill>
                  <a:prstClr val="black"/>
                </a:solidFill>
                <a:effectLst/>
                <a:uLnTx/>
                <a:uFillTx/>
                <a:latin typeface="Frutiger LT Com 45 Light"/>
                <a:ea typeface="+mn-ea"/>
                <a:cs typeface="+mn-cs"/>
              </a:rPr>
              <a:t> </a:t>
            </a:r>
            <a:fld id="{401BA3E4-5E55-4F99-AF09-CC6D6B2539E2}" type="slidenum">
              <a:rPr kumimoji="0" lang="en-US" sz="800" b="0" i="0" u="none" strike="noStrike" kern="1200" cap="none" spc="0" normalizeH="0" baseline="0" noProof="0" smtClean="0">
                <a:ln>
                  <a:noFill/>
                </a:ln>
                <a:solidFill>
                  <a:prstClr val="black"/>
                </a:solidFill>
                <a:effectLst/>
                <a:uLnTx/>
                <a:uFillTx/>
                <a:latin typeface="Frutiger LT Com 45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800" b="0" i="0" u="none" strike="noStrike" kern="1200" cap="none" spc="0" normalizeH="0" baseline="0" noProof="0" dirty="0">
              <a:ln>
                <a:noFill/>
              </a:ln>
              <a:solidFill>
                <a:prstClr val="black"/>
              </a:solidFill>
              <a:effectLst/>
              <a:uLnTx/>
              <a:uFillTx/>
              <a:latin typeface="Frutiger LT Com 45 Light"/>
              <a:ea typeface="+mn-ea"/>
              <a:cs typeface="+mn-cs"/>
            </a:endParaRPr>
          </a:p>
        </p:txBody>
      </p:sp>
      <p:sp>
        <p:nvSpPr>
          <p:cNvPr id="10" name="Textplatzhalter 9">
            <a:extLst>
              <a:ext uri="{FF2B5EF4-FFF2-40B4-BE49-F238E27FC236}">
                <a16:creationId xmlns:a16="http://schemas.microsoft.com/office/drawing/2014/main" id="{030D3E5D-7977-5AAE-B2FD-5B055EAFB2E4}"/>
              </a:ext>
            </a:extLst>
          </p:cNvPr>
          <p:cNvSpPr>
            <a:spLocks noGrp="1"/>
          </p:cNvSpPr>
          <p:nvPr>
            <p:ph type="body" sz="quarter" idx="13"/>
          </p:nvPr>
        </p:nvSpPr>
        <p:spPr>
          <a:xfrm>
            <a:off x="479425" y="778321"/>
            <a:ext cx="11233150" cy="374718"/>
          </a:xfrm>
        </p:spPr>
        <p:txBody>
          <a:bodyPr/>
          <a:lstStyle/>
          <a:p>
            <a:r>
              <a:rPr lang="en-US" sz="2400" noProof="0" dirty="0">
                <a:solidFill>
                  <a:schemeClr val="tx1"/>
                </a:solidFill>
                <a:latin typeface="Arial" panose="020B0604020202020204" pitchFamily="34" charset="0"/>
                <a:cs typeface="Arial" panose="020B0604020202020204" pitchFamily="34" charset="0"/>
              </a:rPr>
              <a:t>Nonlinear fluid bearings , </a:t>
            </a:r>
            <a:r>
              <a:rPr lang="en-US" sz="2400" dirty="0">
                <a:solidFill>
                  <a:srgbClr val="FF0000"/>
                </a:solidFill>
                <a:latin typeface="Arial" panose="020B0604020202020204" pitchFamily="34" charset="0"/>
                <a:cs typeface="Arial" panose="020B0604020202020204" pitchFamily="34" charset="0"/>
              </a:rPr>
              <a:t>H</a:t>
            </a:r>
            <a:r>
              <a:rPr lang="en-US" sz="2400" noProof="0" dirty="0" err="1">
                <a:solidFill>
                  <a:srgbClr val="FF0000"/>
                </a:solidFill>
                <a:latin typeface="Arial" panose="020B0604020202020204" pitchFamily="34" charset="0"/>
                <a:cs typeface="Arial" panose="020B0604020202020204" pitchFamily="34" charset="0"/>
              </a:rPr>
              <a:t>igh</a:t>
            </a:r>
            <a:r>
              <a:rPr lang="en-US" sz="2400" noProof="0" dirty="0">
                <a:solidFill>
                  <a:srgbClr val="FF0000"/>
                </a:solidFill>
                <a:latin typeface="Arial" panose="020B0604020202020204" pitchFamily="34" charset="0"/>
                <a:cs typeface="Arial" panose="020B0604020202020204" pitchFamily="34" charset="0"/>
              </a:rPr>
              <a:t> </a:t>
            </a:r>
            <a:r>
              <a:rPr lang="de-DE" sz="2400" dirty="0" err="1">
                <a:solidFill>
                  <a:srgbClr val="FF0000"/>
                </a:solidFill>
                <a:latin typeface="Arial" panose="020B0604020202020204" pitchFamily="34" charset="0"/>
                <a:cs typeface="Arial" panose="020B0604020202020204" pitchFamily="34" charset="0"/>
              </a:rPr>
              <a:t>Unbalance</a:t>
            </a:r>
            <a:r>
              <a:rPr lang="de-DE" sz="2400" dirty="0">
                <a:solidFill>
                  <a:srgbClr val="FF0000"/>
                </a:solidFill>
                <a:latin typeface="Arial" panose="020B0604020202020204" pitchFamily="34" charset="0"/>
                <a:cs typeface="Arial" panose="020B0604020202020204" pitchFamily="34" charset="0"/>
              </a:rPr>
              <a:t> </a:t>
            </a:r>
            <a:r>
              <a:rPr lang="de-DE" sz="2400" dirty="0" err="1">
                <a:solidFill>
                  <a:schemeClr val="tx1"/>
                </a:solidFill>
                <a:latin typeface="Arial" panose="020B0604020202020204" pitchFamily="34" charset="0"/>
                <a:cs typeface="Arial" panose="020B0604020202020204" pitchFamily="34" charset="0"/>
              </a:rPr>
              <a:t>with</a:t>
            </a:r>
            <a:r>
              <a:rPr lang="de-DE" sz="2400" dirty="0">
                <a:solidFill>
                  <a:schemeClr val="tx1"/>
                </a:solidFill>
                <a:latin typeface="Arial" panose="020B0604020202020204" pitchFamily="34" charset="0"/>
                <a:cs typeface="Arial" panose="020B0604020202020204" pitchFamily="34" charset="0"/>
              </a:rPr>
              <a:t> dominant </a:t>
            </a:r>
            <a:r>
              <a:rPr lang="de-DE" sz="2400" dirty="0" err="1">
                <a:solidFill>
                  <a:schemeClr val="tx1"/>
                </a:solidFill>
                <a:latin typeface="Arial" panose="020B0604020202020204" pitchFamily="34" charset="0"/>
                <a:cs typeface="Arial" panose="020B0604020202020204" pitchFamily="34" charset="0"/>
              </a:rPr>
              <a:t>rotational</a:t>
            </a:r>
            <a:r>
              <a:rPr lang="de-DE" sz="2400" dirty="0">
                <a:solidFill>
                  <a:schemeClr val="tx1"/>
                </a:solidFill>
                <a:latin typeface="Arial" panose="020B0604020202020204" pitchFamily="34" charset="0"/>
                <a:cs typeface="Arial" panose="020B0604020202020204" pitchFamily="34" charset="0"/>
              </a:rPr>
              <a:t> </a:t>
            </a:r>
            <a:r>
              <a:rPr lang="de-DE" sz="2400" dirty="0" err="1">
                <a:solidFill>
                  <a:schemeClr val="tx1"/>
                </a:solidFill>
                <a:latin typeface="Arial" panose="020B0604020202020204" pitchFamily="34" charset="0"/>
                <a:cs typeface="Arial" panose="020B0604020202020204" pitchFamily="34" charset="0"/>
              </a:rPr>
              <a:t>frequency</a:t>
            </a:r>
            <a:endParaRPr lang="de-DE" sz="2400" dirty="0">
              <a:solidFill>
                <a:schemeClr val="tx1"/>
              </a:solidFill>
              <a:latin typeface="Arial" panose="020B0604020202020204" pitchFamily="34" charset="0"/>
              <a:cs typeface="Arial" panose="020B0604020202020204" pitchFamily="34" charset="0"/>
            </a:endParaRPr>
          </a:p>
        </p:txBody>
      </p:sp>
      <p:sp>
        <p:nvSpPr>
          <p:cNvPr id="7" name="Textplatzhalter 6">
            <a:extLst>
              <a:ext uri="{FF2B5EF4-FFF2-40B4-BE49-F238E27FC236}">
                <a16:creationId xmlns:a16="http://schemas.microsoft.com/office/drawing/2014/main" id="{003E4556-3AEA-C246-C5E0-E81FE2C3A2B0}"/>
              </a:ext>
            </a:extLst>
          </p:cNvPr>
          <p:cNvSpPr>
            <a:spLocks noGrp="1"/>
          </p:cNvSpPr>
          <p:nvPr>
            <p:ph type="body" sz="quarter" idx="14"/>
          </p:nvPr>
        </p:nvSpPr>
        <p:spPr/>
        <p:txBody>
          <a:bodyPr/>
          <a:lstStyle/>
          <a:p>
            <a:endParaRPr lang="de-DE" sz="2000" dirty="0">
              <a:solidFill>
                <a:schemeClr val="tx1"/>
              </a:solidFill>
              <a:latin typeface="Arial" panose="020B0604020202020204" pitchFamily="34" charset="0"/>
              <a:cs typeface="Arial" panose="020B0604020202020204" pitchFamily="34" charset="0"/>
            </a:endParaRPr>
          </a:p>
          <a:p>
            <a:endParaRPr lang="de-DE" sz="2000" dirty="0">
              <a:solidFill>
                <a:schemeClr val="tx1"/>
              </a:solidFill>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C327E527-BDCC-52EE-4F73-DCD087FF06DB}"/>
              </a:ext>
            </a:extLst>
          </p:cNvPr>
          <p:cNvPicPr>
            <a:picLocks noChangeAspect="1"/>
          </p:cNvPicPr>
          <p:nvPr/>
        </p:nvPicPr>
        <p:blipFill>
          <a:blip r:embed="rId2"/>
          <a:srcRect/>
          <a:stretch/>
        </p:blipFill>
        <p:spPr>
          <a:xfrm>
            <a:off x="4420519" y="3905713"/>
            <a:ext cx="3500063" cy="2028205"/>
          </a:xfrm>
          <a:prstGeom prst="rect">
            <a:avLst/>
          </a:prstGeom>
        </p:spPr>
      </p:pic>
      <p:pic>
        <p:nvPicPr>
          <p:cNvPr id="15" name="Grafik 14">
            <a:extLst>
              <a:ext uri="{FF2B5EF4-FFF2-40B4-BE49-F238E27FC236}">
                <a16:creationId xmlns:a16="http://schemas.microsoft.com/office/drawing/2014/main" id="{0B1C2E0C-36B5-6B0C-007B-7DEC4848B5DF}"/>
              </a:ext>
            </a:extLst>
          </p:cNvPr>
          <p:cNvPicPr>
            <a:picLocks noChangeAspect="1"/>
          </p:cNvPicPr>
          <p:nvPr/>
        </p:nvPicPr>
        <p:blipFill>
          <a:blip r:embed="rId3"/>
          <a:srcRect/>
          <a:stretch/>
        </p:blipFill>
        <p:spPr>
          <a:xfrm>
            <a:off x="4392085" y="1933419"/>
            <a:ext cx="3528497" cy="1865172"/>
          </a:xfrm>
          <a:prstGeom prst="rect">
            <a:avLst/>
          </a:prstGeom>
        </p:spPr>
      </p:pic>
      <p:pic>
        <p:nvPicPr>
          <p:cNvPr id="18" name="Grafik 17" descr="Ein Bild, das Text, Diagramm, Screenshot, Reihe enthält.&#10;&#10;Automatisch generierte Beschreibung">
            <a:extLst>
              <a:ext uri="{FF2B5EF4-FFF2-40B4-BE49-F238E27FC236}">
                <a16:creationId xmlns:a16="http://schemas.microsoft.com/office/drawing/2014/main" id="{DDD77009-494B-F3B3-C8E7-5B4FC3D1EB09}"/>
              </a:ext>
            </a:extLst>
          </p:cNvPr>
          <p:cNvPicPr>
            <a:picLocks noChangeAspect="1"/>
          </p:cNvPicPr>
          <p:nvPr/>
        </p:nvPicPr>
        <p:blipFill rotWithShape="1">
          <a:blip r:embed="rId4"/>
          <a:srcRect t="36259" b="22003"/>
          <a:stretch/>
        </p:blipFill>
        <p:spPr>
          <a:xfrm rot="16200000">
            <a:off x="210666" y="2805207"/>
            <a:ext cx="4976913" cy="1688606"/>
          </a:xfrm>
          <a:prstGeom prst="rect">
            <a:avLst/>
          </a:prstGeom>
        </p:spPr>
      </p:pic>
      <p:sp>
        <p:nvSpPr>
          <p:cNvPr id="6" name="Textfeld 5">
            <a:extLst>
              <a:ext uri="{FF2B5EF4-FFF2-40B4-BE49-F238E27FC236}">
                <a16:creationId xmlns:a16="http://schemas.microsoft.com/office/drawing/2014/main" id="{7D46AF96-55CD-C846-9F74-84E3DD9C8A12}"/>
              </a:ext>
            </a:extLst>
          </p:cNvPr>
          <p:cNvSpPr txBox="1"/>
          <p:nvPr/>
        </p:nvSpPr>
        <p:spPr>
          <a:xfrm>
            <a:off x="4225091" y="4245400"/>
            <a:ext cx="3500063" cy="238142"/>
          </a:xfrm>
          <a:prstGeom prst="rect">
            <a:avLst/>
          </a:prstGeom>
          <a:noFill/>
        </p:spPr>
        <p:txBody>
          <a:bodyPr wrap="square" lIns="0" tIns="0" rIns="0" bIns="0" rtlCol="0">
            <a:spAutoFit/>
          </a:bodyPr>
          <a:lstStyle/>
          <a:p>
            <a:pPr marL="180000" marR="0" lvl="0" indent="-180000" algn="ctr" defTabSz="914400" rtl="0" eaLnBrk="1" fontAlgn="auto" latinLnBrk="0" hangingPunct="1">
              <a:lnSpc>
                <a:spcPts val="1960"/>
              </a:lnSpc>
              <a:spcBef>
                <a:spcPts val="0"/>
              </a:spcBef>
              <a:spcAft>
                <a:spcPts val="0"/>
              </a:spcAft>
              <a:buClr>
                <a:srgbClr val="179C7D"/>
              </a:buClr>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Frutiger LT Com 45 Light"/>
                <a:ea typeface="+mn-ea"/>
                <a:cs typeface="+mn-cs"/>
              </a:rPr>
              <a:t>Bending displacement in µm</a:t>
            </a:r>
          </a:p>
        </p:txBody>
      </p:sp>
      <p:pic>
        <p:nvPicPr>
          <p:cNvPr id="11" name="Grafik 10">
            <a:extLst>
              <a:ext uri="{FF2B5EF4-FFF2-40B4-BE49-F238E27FC236}">
                <a16:creationId xmlns:a16="http://schemas.microsoft.com/office/drawing/2014/main" id="{25E65F07-D9BE-B050-F86A-0233DA9D167C}"/>
              </a:ext>
            </a:extLst>
          </p:cNvPr>
          <p:cNvPicPr>
            <a:picLocks noChangeAspect="1"/>
          </p:cNvPicPr>
          <p:nvPr/>
        </p:nvPicPr>
        <p:blipFill>
          <a:blip r:embed="rId5"/>
          <a:stretch>
            <a:fillRect/>
          </a:stretch>
        </p:blipFill>
        <p:spPr>
          <a:xfrm>
            <a:off x="8602247" y="3987229"/>
            <a:ext cx="3136347" cy="1865172"/>
          </a:xfrm>
          <a:prstGeom prst="rect">
            <a:avLst/>
          </a:prstGeom>
        </p:spPr>
      </p:pic>
      <p:pic>
        <p:nvPicPr>
          <p:cNvPr id="12" name="Grafik 11">
            <a:extLst>
              <a:ext uri="{FF2B5EF4-FFF2-40B4-BE49-F238E27FC236}">
                <a16:creationId xmlns:a16="http://schemas.microsoft.com/office/drawing/2014/main" id="{D6B3D392-C70B-8405-D08E-9488B5DA7725}"/>
              </a:ext>
            </a:extLst>
          </p:cNvPr>
          <p:cNvPicPr>
            <a:picLocks noChangeAspect="1"/>
          </p:cNvPicPr>
          <p:nvPr/>
        </p:nvPicPr>
        <p:blipFill>
          <a:blip r:embed="rId6"/>
          <a:stretch>
            <a:fillRect/>
          </a:stretch>
        </p:blipFill>
        <p:spPr>
          <a:xfrm>
            <a:off x="8576228" y="1851902"/>
            <a:ext cx="3136347" cy="2028206"/>
          </a:xfrm>
          <a:prstGeom prst="rect">
            <a:avLst/>
          </a:prstGeom>
        </p:spPr>
      </p:pic>
      <p:sp>
        <p:nvSpPr>
          <p:cNvPr id="9" name="Rechteck 8">
            <a:extLst>
              <a:ext uri="{FF2B5EF4-FFF2-40B4-BE49-F238E27FC236}">
                <a16:creationId xmlns:a16="http://schemas.microsoft.com/office/drawing/2014/main" id="{D7941E6C-C962-EEA3-8D25-FE46448AF564}"/>
              </a:ext>
            </a:extLst>
          </p:cNvPr>
          <p:cNvSpPr/>
          <p:nvPr/>
        </p:nvSpPr>
        <p:spPr>
          <a:xfrm>
            <a:off x="0" y="6137967"/>
            <a:ext cx="12192000" cy="720033"/>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de-DE" sz="1400" dirty="0">
              <a:solidFill>
                <a:schemeClr val="tx1"/>
              </a:solidFill>
            </a:endParaRPr>
          </a:p>
        </p:txBody>
      </p:sp>
      <p:sp>
        <p:nvSpPr>
          <p:cNvPr id="13" name="Textfeld 12">
            <a:extLst>
              <a:ext uri="{FF2B5EF4-FFF2-40B4-BE49-F238E27FC236}">
                <a16:creationId xmlns:a16="http://schemas.microsoft.com/office/drawing/2014/main" id="{55BA5BD6-2BAC-53B6-B71D-2DB0BE261954}"/>
              </a:ext>
            </a:extLst>
          </p:cNvPr>
          <p:cNvSpPr txBox="1"/>
          <p:nvPr/>
        </p:nvSpPr>
        <p:spPr>
          <a:xfrm>
            <a:off x="4981877" y="2590975"/>
            <a:ext cx="1503938" cy="486095"/>
          </a:xfrm>
          <a:prstGeom prst="rect">
            <a:avLst/>
          </a:prstGeom>
          <a:noFill/>
        </p:spPr>
        <p:txBody>
          <a:bodyPr wrap="none" lIns="0" tIns="0" rIns="0" bIns="0" rtlCol="0">
            <a:spAutoFit/>
          </a:bodyPr>
          <a:lstStyle/>
          <a:p>
            <a:pPr marL="180000" indent="-180000" algn="l">
              <a:lnSpc>
                <a:spcPts val="1960"/>
              </a:lnSpc>
              <a:buClr>
                <a:schemeClr val="accent1"/>
              </a:buClr>
              <a:buFont typeface="Wingdings" panose="05000000000000000000" pitchFamily="2" charset="2"/>
              <a:buChar char="§"/>
            </a:pPr>
            <a:r>
              <a:rPr lang="de-DE" sz="1400" dirty="0" err="1">
                <a:solidFill>
                  <a:schemeClr val="bg1"/>
                </a:solidFill>
              </a:rPr>
              <a:t>Rotational</a:t>
            </a:r>
            <a:endParaRPr lang="de-DE" sz="1400" dirty="0">
              <a:solidFill>
                <a:schemeClr val="bg1"/>
              </a:solidFill>
            </a:endParaRPr>
          </a:p>
          <a:p>
            <a:pPr marL="180000" indent="-180000" algn="l">
              <a:lnSpc>
                <a:spcPts val="1960"/>
              </a:lnSpc>
              <a:buClr>
                <a:schemeClr val="accent1"/>
              </a:buClr>
              <a:buFont typeface="Wingdings" panose="05000000000000000000" pitchFamily="2" charset="2"/>
              <a:buChar char="§"/>
            </a:pPr>
            <a:r>
              <a:rPr lang="de-DE" sz="1400" dirty="0" err="1">
                <a:solidFill>
                  <a:schemeClr val="bg1"/>
                </a:solidFill>
              </a:rPr>
              <a:t>Frequency</a:t>
            </a:r>
            <a:r>
              <a:rPr lang="de-DE" sz="1400" dirty="0">
                <a:solidFill>
                  <a:schemeClr val="bg1"/>
                </a:solidFill>
              </a:rPr>
              <a:t> </a:t>
            </a:r>
            <a:r>
              <a:rPr lang="el-GR" sz="1400" dirty="0">
                <a:solidFill>
                  <a:schemeClr val="bg1"/>
                </a:solidFill>
              </a:rPr>
              <a:t>Ω</a:t>
            </a:r>
            <a:r>
              <a:rPr lang="de-DE" sz="1400" dirty="0"/>
              <a:t>l</a:t>
            </a:r>
          </a:p>
        </p:txBody>
      </p:sp>
      <p:cxnSp>
        <p:nvCxnSpPr>
          <p:cNvPr id="16" name="Gerader Verbinder 15">
            <a:extLst>
              <a:ext uri="{FF2B5EF4-FFF2-40B4-BE49-F238E27FC236}">
                <a16:creationId xmlns:a16="http://schemas.microsoft.com/office/drawing/2014/main" id="{D5491571-A8D5-E000-0A30-9A1F78ADDD33}"/>
              </a:ext>
            </a:extLst>
          </p:cNvPr>
          <p:cNvCxnSpPr>
            <a:cxnSpLocks/>
          </p:cNvCxnSpPr>
          <p:nvPr/>
        </p:nvCxnSpPr>
        <p:spPr>
          <a:xfrm>
            <a:off x="6485815" y="3023685"/>
            <a:ext cx="302792" cy="160507"/>
          </a:xfrm>
          <a:prstGeom prst="line">
            <a:avLst/>
          </a:prstGeom>
          <a:ln w="3810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4091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4">
            <a:extLst>
              <a:ext uri="{FF2B5EF4-FFF2-40B4-BE49-F238E27FC236}">
                <a16:creationId xmlns:a16="http://schemas.microsoft.com/office/drawing/2014/main" id="{D224346C-01DF-9E9F-0B1B-41768588750B}"/>
              </a:ext>
            </a:extLst>
          </p:cNvPr>
          <p:cNvSpPr txBox="1">
            <a:spLocks noChangeArrowheads="1"/>
          </p:cNvSpPr>
          <p:nvPr/>
        </p:nvSpPr>
        <p:spPr bwMode="auto">
          <a:xfrm>
            <a:off x="2254250" y="393700"/>
            <a:ext cx="6056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1" i="0" u="none" strike="noStrike" kern="1200" cap="none" spc="0" normalizeH="0" baseline="0" noProof="0">
                <a:ln>
                  <a:noFill/>
                </a:ln>
                <a:solidFill>
                  <a:srgbClr val="003366"/>
                </a:solidFill>
                <a:effectLst/>
                <a:uLnTx/>
                <a:uFillTx/>
                <a:latin typeface="Verdana" panose="020B0604030504040204" pitchFamily="34" charset="0"/>
                <a:ea typeface="+mn-ea"/>
                <a:cs typeface="+mn-cs"/>
              </a:rPr>
              <a:t>Vorlesungen Mechatronik im Wintersemester</a:t>
            </a:r>
          </a:p>
        </p:txBody>
      </p:sp>
      <p:sp>
        <p:nvSpPr>
          <p:cNvPr id="75779" name="Titel 3">
            <a:extLst>
              <a:ext uri="{FF2B5EF4-FFF2-40B4-BE49-F238E27FC236}">
                <a16:creationId xmlns:a16="http://schemas.microsoft.com/office/drawing/2014/main" id="{6B7CB3D1-8792-524C-FF6F-C01F2E84B38A}"/>
              </a:ext>
            </a:extLst>
          </p:cNvPr>
          <p:cNvSpPr>
            <a:spLocks noGrp="1" noChangeArrowheads="1"/>
          </p:cNvSpPr>
          <p:nvPr>
            <p:ph type="ctrTitle"/>
          </p:nvPr>
        </p:nvSpPr>
        <p:spPr>
          <a:xfrm>
            <a:off x="722313" y="763588"/>
            <a:ext cx="9586912" cy="577850"/>
          </a:xfrm>
        </p:spPr>
        <p:txBody>
          <a:bodyPr/>
          <a:lstStyle/>
          <a:p>
            <a:r>
              <a:rPr lang="de-DE" altLang="de-DE" dirty="0" err="1"/>
              <a:t>Energiforsk</a:t>
            </a:r>
            <a:r>
              <a:rPr lang="de-DE" altLang="de-DE" dirty="0"/>
              <a:t> Project: Lectures in </a:t>
            </a:r>
            <a:r>
              <a:rPr lang="de-DE" altLang="de-DE" dirty="0" err="1"/>
              <a:t>the</a:t>
            </a:r>
            <a:r>
              <a:rPr lang="de-DE" altLang="de-DE" dirty="0"/>
              <a:t> Power Plants</a:t>
            </a:r>
            <a:br>
              <a:rPr lang="de-DE" altLang="de-DE" dirty="0"/>
            </a:br>
            <a:r>
              <a:rPr lang="de-DE" altLang="de-DE" dirty="0" err="1"/>
              <a:t>Fortum</a:t>
            </a:r>
            <a:r>
              <a:rPr lang="de-DE" altLang="de-DE" dirty="0"/>
              <a:t> (Helsinki), TVO (</a:t>
            </a:r>
            <a:r>
              <a:rPr lang="de-DE" altLang="de-DE" dirty="0" err="1"/>
              <a:t>Olkiluoto</a:t>
            </a:r>
            <a:r>
              <a:rPr lang="de-DE" altLang="de-DE" dirty="0"/>
              <a:t>), Jan./Febr. 2024</a:t>
            </a:r>
            <a:br>
              <a:rPr lang="de-DE" altLang="de-DE" dirty="0"/>
            </a:br>
            <a:br>
              <a:rPr lang="de-DE" altLang="de-DE" dirty="0"/>
            </a:br>
            <a:br>
              <a:rPr lang="de-DE" altLang="de-DE" dirty="0"/>
            </a:br>
            <a:r>
              <a:rPr lang="de-DE" altLang="de-DE" dirty="0"/>
              <a:t> </a:t>
            </a:r>
            <a:br>
              <a:rPr lang="de-DE" altLang="de-DE" dirty="0"/>
            </a:br>
            <a:r>
              <a:rPr lang="de-DE" altLang="de-DE" dirty="0"/>
              <a:t>                    </a:t>
            </a:r>
            <a:br>
              <a:rPr lang="de-DE" altLang="de-DE" dirty="0"/>
            </a:br>
            <a:r>
              <a:rPr lang="de-DE" altLang="de-DE" dirty="0"/>
              <a:t>                  </a:t>
            </a:r>
            <a:br>
              <a:rPr lang="de-DE" altLang="de-DE" dirty="0"/>
            </a:br>
            <a:r>
              <a:rPr lang="de-DE" altLang="de-DE" b="0" dirty="0"/>
              <a:t>Annual </a:t>
            </a:r>
            <a:r>
              <a:rPr lang="de-DE" altLang="de-DE" b="0" dirty="0" err="1"/>
              <a:t>Energiforsk</a:t>
            </a:r>
            <a:r>
              <a:rPr lang="de-DE" altLang="de-DE" b="0" dirty="0"/>
              <a:t> Seminar (10.11.21)</a:t>
            </a:r>
          </a:p>
        </p:txBody>
      </p:sp>
      <p:sp>
        <p:nvSpPr>
          <p:cNvPr id="7172" name="Textfeld 6">
            <a:extLst>
              <a:ext uri="{FF2B5EF4-FFF2-40B4-BE49-F238E27FC236}">
                <a16:creationId xmlns:a16="http://schemas.microsoft.com/office/drawing/2014/main" id="{F2DDC62D-9223-B99F-6D7C-C952A71135DF}"/>
              </a:ext>
            </a:extLst>
          </p:cNvPr>
          <p:cNvSpPr txBox="1">
            <a:spLocks noChangeArrowheads="1"/>
          </p:cNvSpPr>
          <p:nvPr/>
        </p:nvSpPr>
        <p:spPr bwMode="auto">
          <a:xfrm>
            <a:off x="722313" y="2928938"/>
            <a:ext cx="11155362" cy="2608262"/>
          </a:xfrm>
          <a:prstGeom prst="rect">
            <a:avLst/>
          </a:prstGeom>
          <a:noFill/>
          <a:ln>
            <a:noFill/>
          </a:ln>
        </p:spPr>
        <p:txBody>
          <a:bodyPr>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Tx/>
              <a:buSzTx/>
              <a:buFont typeface="Wingdings" panose="05000000000000000000" pitchFamily="2" charset="2"/>
              <a:buNone/>
              <a:tabLst/>
              <a:defRPr/>
            </a:pPr>
            <a:r>
              <a:rPr kumimoji="0" lang="de-DE" altLang="de-DE" sz="2400" b="1" i="0" u="none" strike="noStrike" kern="1200" cap="none" spc="0" normalizeH="0" baseline="0" noProof="0" dirty="0" err="1">
                <a:ln>
                  <a:noFill/>
                </a:ln>
                <a:solidFill>
                  <a:srgbClr val="000000"/>
                </a:solidFill>
                <a:effectLst/>
                <a:uLnTx/>
                <a:uFillTx/>
                <a:latin typeface="Arial"/>
                <a:ea typeface="+mn-ea"/>
                <a:cs typeface="+mn-cs"/>
              </a:rPr>
              <a:t>Vibrations</a:t>
            </a:r>
            <a:r>
              <a:rPr kumimoji="0" lang="de-DE" altLang="de-DE" sz="2400" b="1" i="0" u="none" strike="noStrike" kern="1200" cap="none" spc="0" normalizeH="0" baseline="0" noProof="0" dirty="0">
                <a:ln>
                  <a:noFill/>
                </a:ln>
                <a:solidFill>
                  <a:srgbClr val="000000"/>
                </a:solidFill>
                <a:effectLst/>
                <a:uLnTx/>
                <a:uFillTx/>
                <a:latin typeface="Arial"/>
                <a:ea typeface="+mn-ea"/>
                <a:cs typeface="+mn-cs"/>
              </a:rPr>
              <a:t> </a:t>
            </a:r>
            <a:r>
              <a:rPr kumimoji="0" lang="de-DE" altLang="de-DE" sz="2400" b="1" i="0" u="none" strike="noStrike" kern="1200" cap="none" spc="0" normalizeH="0" baseline="0" noProof="0" dirty="0" err="1">
                <a:ln>
                  <a:noFill/>
                </a:ln>
                <a:solidFill>
                  <a:srgbClr val="000000"/>
                </a:solidFill>
                <a:effectLst/>
                <a:uLnTx/>
                <a:uFillTx/>
                <a:latin typeface="Arial"/>
                <a:ea typeface="+mn-ea"/>
                <a:cs typeface="+mn-cs"/>
              </a:rPr>
              <a:t>of</a:t>
            </a:r>
            <a:r>
              <a:rPr kumimoji="0" lang="de-DE" altLang="de-DE" sz="2400" b="1" i="0" u="none" strike="noStrike" kern="1200" cap="none" spc="0" normalizeH="0" baseline="0" noProof="0" dirty="0">
                <a:ln>
                  <a:noFill/>
                </a:ln>
                <a:solidFill>
                  <a:srgbClr val="000000"/>
                </a:solidFill>
                <a:effectLst/>
                <a:uLnTx/>
                <a:uFillTx/>
                <a:latin typeface="Arial"/>
                <a:ea typeface="+mn-ea"/>
                <a:cs typeface="+mn-cs"/>
              </a:rPr>
              <a:t> Pumps in </a:t>
            </a:r>
            <a:r>
              <a:rPr kumimoji="0" lang="de-DE" altLang="de-DE" sz="2400" b="1" i="0" u="none" strike="noStrike" kern="1200" cap="none" spc="0" normalizeH="0" baseline="0" noProof="0" dirty="0" err="1">
                <a:ln>
                  <a:noFill/>
                </a:ln>
                <a:solidFill>
                  <a:srgbClr val="000000"/>
                </a:solidFill>
                <a:effectLst/>
                <a:uLnTx/>
                <a:uFillTx/>
                <a:latin typeface="Arial"/>
                <a:ea typeface="+mn-ea"/>
                <a:cs typeface="+mn-cs"/>
              </a:rPr>
              <a:t>Nuclear</a:t>
            </a:r>
            <a:r>
              <a:rPr kumimoji="0" lang="de-DE" altLang="de-DE" sz="2400" b="1" i="0" u="none" strike="noStrike" kern="1200" cap="none" spc="0" normalizeH="0" baseline="0" noProof="0" dirty="0">
                <a:ln>
                  <a:noFill/>
                </a:ln>
                <a:solidFill>
                  <a:srgbClr val="000000"/>
                </a:solidFill>
                <a:effectLst/>
                <a:uLnTx/>
                <a:uFillTx/>
                <a:latin typeface="Arial"/>
                <a:ea typeface="+mn-ea"/>
                <a:cs typeface="+mn-cs"/>
              </a:rPr>
              <a:t> Power Plants</a:t>
            </a:r>
          </a:p>
          <a:p>
            <a:pPr marL="0" marR="0" lvl="0" indent="0" algn="l" defTabSz="914400" rtl="0" eaLnBrk="0" fontAlgn="base" latinLnBrk="0" hangingPunct="0">
              <a:lnSpc>
                <a:spcPct val="107000"/>
              </a:lnSpc>
              <a:spcBef>
                <a:spcPct val="20000"/>
              </a:spcBef>
              <a:spcAft>
                <a:spcPts val="800"/>
              </a:spcAft>
              <a:buClrTx/>
              <a:buSzTx/>
              <a:buFont typeface="Wingdings" panose="05000000000000000000" pitchFamily="2" charset="2"/>
              <a:buNone/>
              <a:tabLst/>
              <a:defRPr/>
            </a:pPr>
            <a:r>
              <a:rPr kumimoji="0" lang="de-DE" altLang="de-DE" sz="2400" b="1" i="0" u="none" strike="noStrike" kern="12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rPr>
              <a:t>Lecture</a:t>
            </a:r>
            <a:r>
              <a:rPr kumimoji="0" lang="de-DE" altLang="de-DE" sz="2400"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 III  </a:t>
            </a:r>
            <a:r>
              <a:rPr kumimoji="0" lang="de-DE" altLang="de-DE" sz="2400" b="1" i="0" u="none" strike="noStrike" kern="1200" cap="none" spc="0" normalizeH="0" baseline="0" noProof="0" dirty="0" err="1">
                <a:ln>
                  <a:noFill/>
                </a:ln>
                <a:solidFill>
                  <a:srgbClr val="0000FF"/>
                </a:solidFill>
                <a:effectLst/>
                <a:uLnTx/>
                <a:uFillTx/>
                <a:latin typeface="Arial"/>
                <a:ea typeface="Calibri" panose="020F0502020204030204" pitchFamily="34" charset="0"/>
                <a:cs typeface="Times New Roman" panose="02020603050405020304" pitchFamily="18" charset="0"/>
              </a:rPr>
              <a:t>Vibrations</a:t>
            </a:r>
            <a:r>
              <a:rPr kumimoji="0" lang="de-DE" altLang="de-DE" sz="2400" b="1" i="0" u="none" strike="noStrike" kern="1200" cap="none" spc="0" normalizeH="0" baseline="0" noProof="0" dirty="0">
                <a:ln>
                  <a:noFill/>
                </a:ln>
                <a:solidFill>
                  <a:srgbClr val="0000FF"/>
                </a:solidFill>
                <a:effectLst/>
                <a:uLnTx/>
                <a:uFillTx/>
                <a:latin typeface="Arial"/>
                <a:ea typeface="Calibri" panose="020F0502020204030204" pitchFamily="34" charset="0"/>
                <a:cs typeface="Times New Roman" panose="02020603050405020304" pitchFamily="18" charset="0"/>
              </a:rPr>
              <a:t> </a:t>
            </a:r>
            <a:r>
              <a:rPr kumimoji="0" lang="de-DE" altLang="de-DE" sz="2400" b="1" i="0" u="none" strike="noStrike" kern="1200" cap="none" spc="0" normalizeH="0" baseline="0" noProof="0" dirty="0" err="1">
                <a:ln>
                  <a:noFill/>
                </a:ln>
                <a:solidFill>
                  <a:srgbClr val="0000FF"/>
                </a:solidFill>
                <a:effectLst/>
                <a:uLnTx/>
                <a:uFillTx/>
                <a:latin typeface="Arial"/>
                <a:ea typeface="Calibri" panose="020F0502020204030204" pitchFamily="34" charset="0"/>
                <a:cs typeface="Times New Roman" panose="02020603050405020304" pitchFamily="18" charset="0"/>
              </a:rPr>
              <a:t>of</a:t>
            </a:r>
            <a:r>
              <a:rPr kumimoji="0" lang="de-DE" altLang="de-DE" sz="2400" b="1" i="0" u="none" strike="noStrike" kern="1200" cap="none" spc="0" normalizeH="0" baseline="0" noProof="0" dirty="0">
                <a:ln>
                  <a:noFill/>
                </a:ln>
                <a:solidFill>
                  <a:srgbClr val="0000FF"/>
                </a:solidFill>
                <a:effectLst/>
                <a:uLnTx/>
                <a:uFillTx/>
                <a:latin typeface="Arial"/>
                <a:ea typeface="Calibri" panose="020F0502020204030204" pitchFamily="34" charset="0"/>
                <a:cs typeface="Times New Roman" panose="02020603050405020304" pitchFamily="18" charset="0"/>
              </a:rPr>
              <a:t> Cooling Pumps in </a:t>
            </a:r>
            <a:r>
              <a:rPr kumimoji="0" lang="de-DE" altLang="de-DE" sz="2400" b="1" i="0" u="none" strike="noStrike" kern="1200" cap="none" spc="0" normalizeH="0" baseline="0" noProof="0" dirty="0" err="1">
                <a:ln>
                  <a:noFill/>
                </a:ln>
                <a:solidFill>
                  <a:srgbClr val="0000FF"/>
                </a:solidFill>
                <a:effectLst/>
                <a:uLnTx/>
                <a:uFillTx/>
                <a:latin typeface="Arial"/>
                <a:ea typeface="Calibri" panose="020F0502020204030204" pitchFamily="34" charset="0"/>
                <a:cs typeface="Times New Roman" panose="02020603050405020304" pitchFamily="18" charset="0"/>
              </a:rPr>
              <a:t>Nuclear</a:t>
            </a:r>
            <a:r>
              <a:rPr kumimoji="0" lang="de-DE" altLang="de-DE" sz="2400" b="1" i="0" u="none" strike="noStrike" kern="1200" cap="none" spc="0" normalizeH="0" baseline="0" noProof="0" dirty="0">
                <a:ln>
                  <a:noFill/>
                </a:ln>
                <a:solidFill>
                  <a:srgbClr val="0000FF"/>
                </a:solidFill>
                <a:effectLst/>
                <a:uLnTx/>
                <a:uFillTx/>
                <a:latin typeface="Arial"/>
                <a:ea typeface="Calibri" panose="020F0502020204030204" pitchFamily="34" charset="0"/>
                <a:cs typeface="Times New Roman" panose="02020603050405020304" pitchFamily="18" charset="0"/>
              </a:rPr>
              <a:t> Power Plants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2400"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2400"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0" marR="0" lvl="0" indent="0" algn="l" defTabSz="914400" rtl="0" eaLnBrk="1" fontAlgn="base" latinLnBrk="0" hangingPunct="1">
              <a:lnSpc>
                <a:spcPct val="100000"/>
              </a:lnSpc>
              <a:spcBef>
                <a:spcPts val="600"/>
              </a:spcBef>
              <a:spcAft>
                <a:spcPct val="0"/>
              </a:spcAft>
              <a:buClrTx/>
              <a:buSzTx/>
              <a:buFont typeface="Wingdings" panose="05000000000000000000" pitchFamily="2" charset="2"/>
              <a:buNone/>
              <a:tabLst/>
              <a:defRPr/>
            </a:pPr>
            <a:r>
              <a:rPr kumimoji="0" lang="de-DE" altLang="de-DE" sz="1800"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Rainer Nordmann</a:t>
            </a:r>
          </a:p>
          <a:p>
            <a:pPr marL="0" marR="0" lvl="0" indent="0" algn="l" defTabSz="914400" rtl="0" eaLnBrk="1" fontAlgn="base" latinLnBrk="0" hangingPunct="1">
              <a:lnSpc>
                <a:spcPct val="100000"/>
              </a:lnSpc>
              <a:spcBef>
                <a:spcPts val="600"/>
              </a:spcBef>
              <a:spcAft>
                <a:spcPct val="0"/>
              </a:spcAft>
              <a:buClrTx/>
              <a:buSzTx/>
              <a:buFont typeface="Wingdings" panose="05000000000000000000" pitchFamily="2" charset="2"/>
              <a:buNone/>
              <a:tabLst/>
              <a:defRPr/>
            </a:pPr>
            <a:r>
              <a:rPr kumimoji="0" lang="de-DE" altLang="de-DE" sz="1800"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Technische Universität Darmstadt</a:t>
            </a:r>
          </a:p>
        </p:txBody>
      </p:sp>
    </p:spTree>
    <p:extLst>
      <p:ext uri="{BB962C8B-B14F-4D97-AF65-F5344CB8AC3E}">
        <p14:creationId xmlns:p14="http://schemas.microsoft.com/office/powerpoint/2010/main" val="82598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a:extLst>
              <a:ext uri="{FF2B5EF4-FFF2-40B4-BE49-F238E27FC236}">
                <a16:creationId xmlns:a16="http://schemas.microsoft.com/office/drawing/2014/main" id="{A80533E2-EF1E-DE77-BCCA-18F20A39FB2C}"/>
              </a:ext>
            </a:extLst>
          </p:cNvPr>
          <p:cNvSpPr txBox="1">
            <a:spLocks noChangeArrowheads="1"/>
          </p:cNvSpPr>
          <p:nvPr/>
        </p:nvSpPr>
        <p:spPr bwMode="auto">
          <a:xfrm>
            <a:off x="1046617" y="297804"/>
            <a:ext cx="902629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pPr>
            <a:r>
              <a:rPr lang="de-DE" altLang="de-DE" sz="2400" dirty="0">
                <a:solidFill>
                  <a:srgbClr val="0000FF"/>
                </a:solidFill>
              </a:rPr>
              <a:t>A </a:t>
            </a:r>
            <a:r>
              <a:rPr lang="de-DE" altLang="de-DE" sz="2400" dirty="0" err="1">
                <a:solidFill>
                  <a:srgbClr val="0000FF"/>
                </a:solidFill>
              </a:rPr>
              <a:t>typical</a:t>
            </a:r>
            <a:r>
              <a:rPr lang="de-DE" altLang="de-DE" sz="2400" dirty="0">
                <a:solidFill>
                  <a:srgbClr val="0000FF"/>
                </a:solidFill>
              </a:rPr>
              <a:t> </a:t>
            </a:r>
            <a:r>
              <a:rPr lang="de-DE" altLang="de-DE" sz="2400" dirty="0" err="1">
                <a:solidFill>
                  <a:srgbClr val="0000FF"/>
                </a:solidFill>
              </a:rPr>
              <a:t>Vertical</a:t>
            </a:r>
            <a:r>
              <a:rPr lang="de-DE" altLang="de-DE" sz="2400" dirty="0">
                <a:solidFill>
                  <a:srgbClr val="0000FF"/>
                </a:solidFill>
              </a:rPr>
              <a:t> </a:t>
            </a:r>
            <a:r>
              <a:rPr lang="de-DE" altLang="de-DE" sz="2400" dirty="0" err="1">
                <a:solidFill>
                  <a:srgbClr val="0000FF"/>
                </a:solidFill>
              </a:rPr>
              <a:t>Reactor</a:t>
            </a:r>
            <a:r>
              <a:rPr lang="de-DE" altLang="de-DE" sz="2400" dirty="0">
                <a:solidFill>
                  <a:srgbClr val="0000FF"/>
                </a:solidFill>
              </a:rPr>
              <a:t> </a:t>
            </a:r>
            <a:r>
              <a:rPr lang="de-DE" altLang="de-DE" sz="2400" dirty="0" err="1">
                <a:solidFill>
                  <a:srgbClr val="0000FF"/>
                </a:solidFill>
              </a:rPr>
              <a:t>Coolant</a:t>
            </a:r>
            <a:r>
              <a:rPr lang="de-DE" altLang="de-DE" sz="2400" dirty="0">
                <a:solidFill>
                  <a:srgbClr val="0000FF"/>
                </a:solidFill>
              </a:rPr>
              <a:t> Pump</a:t>
            </a:r>
          </a:p>
          <a:p>
            <a:pPr eaLnBrk="1" hangingPunct="1">
              <a:spcBef>
                <a:spcPct val="0"/>
              </a:spcBef>
              <a:buNone/>
            </a:pPr>
            <a:r>
              <a:rPr lang="de-DE" altLang="de-DE" sz="2400" b="0" dirty="0"/>
              <a:t>Components </a:t>
            </a:r>
            <a:r>
              <a:rPr lang="de-DE" altLang="de-DE" sz="2400" b="0" dirty="0" err="1"/>
              <a:t>of</a:t>
            </a:r>
            <a:r>
              <a:rPr lang="de-DE" altLang="de-DE" sz="2400" b="0" dirty="0"/>
              <a:t> </a:t>
            </a:r>
            <a:r>
              <a:rPr lang="de-DE" altLang="de-DE" sz="2400" b="0" dirty="0" err="1"/>
              <a:t>the</a:t>
            </a:r>
            <a:r>
              <a:rPr lang="de-DE" altLang="de-DE" sz="2400" b="0" dirty="0"/>
              <a:t> </a:t>
            </a:r>
            <a:r>
              <a:rPr lang="de-DE" altLang="de-DE" sz="2400" b="0" dirty="0" err="1"/>
              <a:t>Coolant</a:t>
            </a:r>
            <a:r>
              <a:rPr lang="de-DE" altLang="de-DE" sz="2400" b="0" dirty="0"/>
              <a:t> Pump </a:t>
            </a:r>
          </a:p>
        </p:txBody>
      </p:sp>
      <p:pic>
        <p:nvPicPr>
          <p:cNvPr id="11267" name="Grafik 14" descr="RUV-2014-12-10.jpg">
            <a:extLst>
              <a:ext uri="{FF2B5EF4-FFF2-40B4-BE49-F238E27FC236}">
                <a16:creationId xmlns:a16="http://schemas.microsoft.com/office/drawing/2014/main" id="{E5289C5D-9100-80AA-E5A2-06A3DB8BAE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6844" y="1250950"/>
            <a:ext cx="3780519"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B2DC283A-C44E-9F34-5A78-32B2851F3C24}"/>
              </a:ext>
            </a:extLst>
          </p:cNvPr>
          <p:cNvSpPr txBox="1"/>
          <p:nvPr/>
        </p:nvSpPr>
        <p:spPr>
          <a:xfrm>
            <a:off x="6419273" y="1146176"/>
            <a:ext cx="5353627" cy="4093428"/>
          </a:xfrm>
          <a:prstGeom prst="rect">
            <a:avLst/>
          </a:prstGeom>
          <a:noFill/>
        </p:spPr>
        <p:txBody>
          <a:bodyPr wrap="square">
            <a:spAutoFit/>
          </a:bodyPr>
          <a:lstStyle/>
          <a:p>
            <a:pPr>
              <a:defRPr/>
            </a:pPr>
            <a:endParaRPr lang="de-DE" sz="2000" b="0" dirty="0">
              <a:solidFill>
                <a:srgbClr val="000000"/>
              </a:solidFill>
              <a:latin typeface="Arial"/>
            </a:endParaRPr>
          </a:p>
          <a:p>
            <a:pPr>
              <a:defRPr/>
            </a:pPr>
            <a:endParaRPr lang="de-DE" sz="2000" b="0" dirty="0">
              <a:solidFill>
                <a:srgbClr val="000000"/>
              </a:solidFill>
              <a:latin typeface="Arial"/>
            </a:endParaRPr>
          </a:p>
          <a:p>
            <a:pPr>
              <a:defRPr/>
            </a:pPr>
            <a:r>
              <a:rPr lang="de-DE" sz="2000" b="0" dirty="0">
                <a:solidFill>
                  <a:srgbClr val="000000"/>
                </a:solidFill>
                <a:latin typeface="Arial"/>
              </a:rPr>
              <a:t>Impeller</a:t>
            </a:r>
          </a:p>
          <a:p>
            <a:pPr>
              <a:defRPr/>
            </a:pPr>
            <a:endParaRPr lang="de-DE" sz="2000" b="0" dirty="0">
              <a:solidFill>
                <a:srgbClr val="000000"/>
              </a:solidFill>
              <a:latin typeface="Arial"/>
            </a:endParaRPr>
          </a:p>
          <a:p>
            <a:pPr>
              <a:defRPr/>
            </a:pPr>
            <a:r>
              <a:rPr lang="de-DE" sz="2000" b="0" dirty="0" err="1">
                <a:solidFill>
                  <a:srgbClr val="000000"/>
                </a:solidFill>
                <a:latin typeface="Arial"/>
              </a:rPr>
              <a:t>Flywheel</a:t>
            </a:r>
            <a:endParaRPr lang="de-DE" sz="2000" b="0" dirty="0">
              <a:solidFill>
                <a:srgbClr val="000000"/>
              </a:solidFill>
              <a:latin typeface="Arial"/>
            </a:endParaRPr>
          </a:p>
          <a:p>
            <a:pPr>
              <a:defRPr/>
            </a:pPr>
            <a:endParaRPr lang="de-DE" sz="2000" b="0" dirty="0">
              <a:solidFill>
                <a:srgbClr val="000000"/>
              </a:solidFill>
              <a:latin typeface="Arial"/>
            </a:endParaRPr>
          </a:p>
          <a:p>
            <a:pPr>
              <a:defRPr/>
            </a:pPr>
            <a:r>
              <a:rPr lang="de-DE" sz="2000" b="0" dirty="0" err="1">
                <a:solidFill>
                  <a:srgbClr val="000000"/>
                </a:solidFill>
                <a:latin typeface="Arial"/>
              </a:rPr>
              <a:t>Electric</a:t>
            </a:r>
            <a:r>
              <a:rPr lang="de-DE" sz="2000" b="0" dirty="0">
                <a:solidFill>
                  <a:srgbClr val="000000"/>
                </a:solidFill>
                <a:latin typeface="Arial"/>
              </a:rPr>
              <a:t> Motor Drive</a:t>
            </a:r>
          </a:p>
          <a:p>
            <a:pPr>
              <a:defRPr/>
            </a:pPr>
            <a:endParaRPr lang="de-DE" sz="2000" b="0" dirty="0">
              <a:solidFill>
                <a:srgbClr val="000000"/>
              </a:solidFill>
              <a:latin typeface="Arial"/>
            </a:endParaRPr>
          </a:p>
          <a:p>
            <a:pPr>
              <a:defRPr/>
            </a:pPr>
            <a:r>
              <a:rPr lang="de-DE" sz="2000" b="0" dirty="0" err="1">
                <a:solidFill>
                  <a:srgbClr val="000000"/>
                </a:solidFill>
                <a:latin typeface="Arial"/>
              </a:rPr>
              <a:t>Three</a:t>
            </a:r>
            <a:r>
              <a:rPr lang="de-DE" sz="2000" b="0" dirty="0">
                <a:solidFill>
                  <a:srgbClr val="000000"/>
                </a:solidFill>
                <a:latin typeface="Arial"/>
              </a:rPr>
              <a:t> Radial Fluid </a:t>
            </a:r>
            <a:r>
              <a:rPr lang="de-DE" sz="2000" b="0" dirty="0" err="1">
                <a:solidFill>
                  <a:srgbClr val="000000"/>
                </a:solidFill>
                <a:latin typeface="Arial"/>
              </a:rPr>
              <a:t>Bearings</a:t>
            </a:r>
            <a:endParaRPr lang="de-DE" sz="2000" b="0" dirty="0">
              <a:solidFill>
                <a:srgbClr val="000000"/>
              </a:solidFill>
              <a:latin typeface="Arial"/>
            </a:endParaRPr>
          </a:p>
          <a:p>
            <a:pPr>
              <a:defRPr/>
            </a:pPr>
            <a:endParaRPr lang="de-DE" sz="2000" b="0" dirty="0">
              <a:solidFill>
                <a:srgbClr val="000000"/>
              </a:solidFill>
              <a:latin typeface="Arial"/>
            </a:endParaRPr>
          </a:p>
          <a:p>
            <a:pPr>
              <a:defRPr/>
            </a:pPr>
            <a:r>
              <a:rPr lang="de-DE" sz="2000" b="0" dirty="0">
                <a:solidFill>
                  <a:srgbClr val="000000"/>
                </a:solidFill>
                <a:latin typeface="Arial"/>
              </a:rPr>
              <a:t>Axial Fluid </a:t>
            </a:r>
            <a:r>
              <a:rPr lang="de-DE" sz="2000" b="0" dirty="0" err="1">
                <a:solidFill>
                  <a:srgbClr val="000000"/>
                </a:solidFill>
                <a:latin typeface="Arial"/>
              </a:rPr>
              <a:t>Bearing</a:t>
            </a:r>
            <a:endParaRPr lang="de-DE" sz="2000" b="0" dirty="0">
              <a:solidFill>
                <a:srgbClr val="000000"/>
              </a:solidFill>
              <a:latin typeface="Arial"/>
            </a:endParaRPr>
          </a:p>
          <a:p>
            <a:pPr>
              <a:defRPr/>
            </a:pPr>
            <a:endParaRPr lang="de-DE" sz="2000" b="0" dirty="0">
              <a:solidFill>
                <a:srgbClr val="000000"/>
              </a:solidFill>
              <a:latin typeface="Arial"/>
            </a:endParaRPr>
          </a:p>
          <a:p>
            <a:pPr>
              <a:defRPr/>
            </a:pPr>
            <a:r>
              <a:rPr lang="de-DE" sz="2000" b="0" dirty="0">
                <a:solidFill>
                  <a:srgbClr val="000000"/>
                </a:solidFill>
                <a:latin typeface="Arial"/>
              </a:rPr>
              <a:t>Pump </a:t>
            </a:r>
            <a:r>
              <a:rPr lang="de-DE" sz="2000" b="0" dirty="0" err="1">
                <a:solidFill>
                  <a:srgbClr val="000000"/>
                </a:solidFill>
                <a:latin typeface="Arial"/>
              </a:rPr>
              <a:t>Casing</a:t>
            </a:r>
            <a:r>
              <a:rPr lang="de-DE" sz="2000" b="0" dirty="0">
                <a:solidFill>
                  <a:srgbClr val="000000"/>
                </a:solidFill>
                <a:latin typeface="Arial"/>
              </a:rPr>
              <a:t> </a:t>
            </a:r>
          </a:p>
        </p:txBody>
      </p:sp>
      <p:sp>
        <p:nvSpPr>
          <p:cNvPr id="3" name="Textfeld 2">
            <a:extLst>
              <a:ext uri="{FF2B5EF4-FFF2-40B4-BE49-F238E27FC236}">
                <a16:creationId xmlns:a16="http://schemas.microsoft.com/office/drawing/2014/main" id="{F40D8986-AEDF-8FB3-E050-FDD945FE45BF}"/>
              </a:ext>
            </a:extLst>
          </p:cNvPr>
          <p:cNvSpPr txBox="1"/>
          <p:nvPr/>
        </p:nvSpPr>
        <p:spPr>
          <a:xfrm>
            <a:off x="1674670" y="6081068"/>
            <a:ext cx="3063659" cy="400110"/>
          </a:xfrm>
          <a:prstGeom prst="rect">
            <a:avLst/>
          </a:prstGeom>
          <a:noFill/>
        </p:spPr>
        <p:txBody>
          <a:bodyPr wrap="none">
            <a:spAutoFit/>
          </a:bodyPr>
          <a:lstStyle/>
          <a:p>
            <a:pPr>
              <a:defRPr/>
            </a:pPr>
            <a:r>
              <a:rPr lang="de-DE" sz="2000" b="0" dirty="0">
                <a:solidFill>
                  <a:srgbClr val="000000"/>
                </a:solidFill>
                <a:latin typeface="Arial"/>
              </a:rPr>
              <a:t>(Source: KSB Handbook)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5D451561-8811-01C6-5578-1210F53DEDC5}"/>
              </a:ext>
            </a:extLst>
          </p:cNvPr>
          <p:cNvSpPr txBox="1">
            <a:spLocks noChangeArrowheads="1"/>
          </p:cNvSpPr>
          <p:nvPr/>
        </p:nvSpPr>
        <p:spPr bwMode="auto">
          <a:xfrm>
            <a:off x="1294731" y="205440"/>
            <a:ext cx="92004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pPr>
            <a:r>
              <a:rPr lang="de-DE" altLang="de-DE" sz="2400" dirty="0">
                <a:solidFill>
                  <a:srgbClr val="0000FF"/>
                </a:solidFill>
              </a:rPr>
              <a:t>A </a:t>
            </a:r>
            <a:r>
              <a:rPr lang="de-DE" altLang="de-DE" sz="2400" dirty="0" err="1">
                <a:solidFill>
                  <a:srgbClr val="0000FF"/>
                </a:solidFill>
              </a:rPr>
              <a:t>typical</a:t>
            </a:r>
            <a:r>
              <a:rPr lang="de-DE" altLang="de-DE" sz="2400" dirty="0">
                <a:solidFill>
                  <a:srgbClr val="0000FF"/>
                </a:solidFill>
              </a:rPr>
              <a:t> </a:t>
            </a:r>
            <a:r>
              <a:rPr lang="de-DE" altLang="de-DE" sz="2400" dirty="0" err="1">
                <a:solidFill>
                  <a:srgbClr val="0000FF"/>
                </a:solidFill>
              </a:rPr>
              <a:t>Vertical</a:t>
            </a:r>
            <a:r>
              <a:rPr lang="de-DE" altLang="de-DE" sz="2400" dirty="0">
                <a:solidFill>
                  <a:srgbClr val="0000FF"/>
                </a:solidFill>
              </a:rPr>
              <a:t> </a:t>
            </a:r>
            <a:r>
              <a:rPr lang="de-DE" altLang="de-DE" sz="2400" dirty="0" err="1">
                <a:solidFill>
                  <a:srgbClr val="0000FF"/>
                </a:solidFill>
              </a:rPr>
              <a:t>Reactor</a:t>
            </a:r>
            <a:r>
              <a:rPr lang="de-DE" altLang="de-DE" sz="2400" dirty="0">
                <a:solidFill>
                  <a:srgbClr val="0000FF"/>
                </a:solidFill>
              </a:rPr>
              <a:t> </a:t>
            </a:r>
            <a:r>
              <a:rPr lang="de-DE" altLang="de-DE" sz="2400" dirty="0" err="1">
                <a:solidFill>
                  <a:srgbClr val="0000FF"/>
                </a:solidFill>
              </a:rPr>
              <a:t>Coolant</a:t>
            </a:r>
            <a:r>
              <a:rPr lang="de-DE" altLang="de-DE" sz="2400" dirty="0">
                <a:solidFill>
                  <a:srgbClr val="0000FF"/>
                </a:solidFill>
              </a:rPr>
              <a:t> Pump</a:t>
            </a:r>
          </a:p>
          <a:p>
            <a:pPr eaLnBrk="1" hangingPunct="1">
              <a:spcBef>
                <a:spcPct val="0"/>
              </a:spcBef>
              <a:buNone/>
            </a:pPr>
            <a:r>
              <a:rPr lang="de-DE" altLang="de-DE" sz="2400" b="0" dirty="0"/>
              <a:t>Pump </a:t>
            </a:r>
            <a:r>
              <a:rPr lang="de-DE" altLang="de-DE" sz="2400" b="0" dirty="0" err="1"/>
              <a:t>Characteristics</a:t>
            </a:r>
            <a:r>
              <a:rPr lang="de-DE" altLang="de-DE" sz="2400" b="0" dirty="0"/>
              <a:t> </a:t>
            </a:r>
          </a:p>
        </p:txBody>
      </p:sp>
      <p:pic>
        <p:nvPicPr>
          <p:cNvPr id="12291" name="Grafik 14" descr="RUV-2014-12-10.jpg">
            <a:extLst>
              <a:ext uri="{FF2B5EF4-FFF2-40B4-BE49-F238E27FC236}">
                <a16:creationId xmlns:a16="http://schemas.microsoft.com/office/drawing/2014/main" id="{03B6C0F7-AE92-7DDC-15FE-DF95C437F9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1101" y="1250951"/>
            <a:ext cx="382587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A17AAC7A-32C2-52B0-F4BD-E552CBFF12DC}"/>
              </a:ext>
            </a:extLst>
          </p:cNvPr>
          <p:cNvSpPr txBox="1"/>
          <p:nvPr/>
        </p:nvSpPr>
        <p:spPr>
          <a:xfrm>
            <a:off x="6809365" y="1451242"/>
            <a:ext cx="4945062" cy="3477875"/>
          </a:xfrm>
          <a:prstGeom prst="rect">
            <a:avLst/>
          </a:prstGeom>
          <a:noFill/>
        </p:spPr>
        <p:txBody>
          <a:bodyPr wrap="square">
            <a:spAutoFit/>
          </a:bodyPr>
          <a:lstStyle/>
          <a:p>
            <a:pPr>
              <a:defRPr/>
            </a:pPr>
            <a:endParaRPr lang="de-DE" sz="2000" dirty="0">
              <a:solidFill>
                <a:srgbClr val="000000"/>
              </a:solidFill>
              <a:latin typeface="Arial"/>
            </a:endParaRPr>
          </a:p>
          <a:p>
            <a:pPr>
              <a:defRPr/>
            </a:pPr>
            <a:r>
              <a:rPr lang="de-DE" sz="2000" b="0" dirty="0">
                <a:solidFill>
                  <a:srgbClr val="000000"/>
                </a:solidFill>
                <a:latin typeface="Arial"/>
              </a:rPr>
              <a:t>Power                       8000        kW</a:t>
            </a:r>
          </a:p>
          <a:p>
            <a:pPr>
              <a:defRPr/>
            </a:pPr>
            <a:endParaRPr lang="de-DE" sz="2000" b="0" dirty="0">
              <a:solidFill>
                <a:srgbClr val="000000"/>
              </a:solidFill>
              <a:latin typeface="Arial"/>
            </a:endParaRPr>
          </a:p>
          <a:p>
            <a:pPr>
              <a:defRPr/>
            </a:pPr>
            <a:r>
              <a:rPr lang="de-DE" sz="2000" b="0" dirty="0" err="1">
                <a:solidFill>
                  <a:srgbClr val="000000"/>
                </a:solidFill>
                <a:latin typeface="Arial"/>
              </a:rPr>
              <a:t>Capacity</a:t>
            </a:r>
            <a:r>
              <a:rPr lang="de-DE" sz="2000" b="0" dirty="0">
                <a:solidFill>
                  <a:srgbClr val="000000"/>
                </a:solidFill>
                <a:latin typeface="Arial"/>
              </a:rPr>
              <a:t>                 21650        m</a:t>
            </a:r>
            <a:r>
              <a:rPr lang="de-DE" sz="2000" b="0" baseline="30000" dirty="0">
                <a:solidFill>
                  <a:srgbClr val="000000"/>
                </a:solidFill>
                <a:latin typeface="Arial"/>
              </a:rPr>
              <a:t>3</a:t>
            </a:r>
            <a:r>
              <a:rPr lang="de-DE" sz="2000" b="0" dirty="0">
                <a:solidFill>
                  <a:srgbClr val="000000"/>
                </a:solidFill>
                <a:latin typeface="Arial"/>
              </a:rPr>
              <a:t>/h</a:t>
            </a:r>
          </a:p>
          <a:p>
            <a:pPr>
              <a:defRPr/>
            </a:pPr>
            <a:endParaRPr lang="de-DE" sz="2000" b="0" dirty="0">
              <a:solidFill>
                <a:srgbClr val="000000"/>
              </a:solidFill>
              <a:latin typeface="Arial"/>
            </a:endParaRPr>
          </a:p>
          <a:p>
            <a:pPr>
              <a:defRPr/>
            </a:pPr>
            <a:r>
              <a:rPr lang="de-DE" sz="2000" b="0" dirty="0" err="1">
                <a:solidFill>
                  <a:srgbClr val="000000"/>
                </a:solidFill>
                <a:latin typeface="Arial"/>
              </a:rPr>
              <a:t>Pressure</a:t>
            </a:r>
            <a:r>
              <a:rPr lang="de-DE" sz="2000" b="0" dirty="0">
                <a:solidFill>
                  <a:srgbClr val="000000"/>
                </a:solidFill>
                <a:latin typeface="Arial"/>
              </a:rPr>
              <a:t>                    175         bar</a:t>
            </a:r>
          </a:p>
          <a:p>
            <a:pPr>
              <a:defRPr/>
            </a:pPr>
            <a:endParaRPr lang="de-DE" sz="2000" b="0" dirty="0">
              <a:solidFill>
                <a:srgbClr val="000000"/>
              </a:solidFill>
              <a:latin typeface="Arial"/>
            </a:endParaRPr>
          </a:p>
          <a:p>
            <a:pPr>
              <a:defRPr/>
            </a:pPr>
            <a:r>
              <a:rPr lang="de-DE" sz="2000" b="0" dirty="0" err="1">
                <a:solidFill>
                  <a:srgbClr val="000000"/>
                </a:solidFill>
                <a:latin typeface="Arial"/>
              </a:rPr>
              <a:t>Temperature</a:t>
            </a:r>
            <a:r>
              <a:rPr lang="de-DE" sz="2000" b="0" dirty="0">
                <a:solidFill>
                  <a:srgbClr val="000000"/>
                </a:solidFill>
                <a:latin typeface="Arial"/>
              </a:rPr>
              <a:t>              280         °C    </a:t>
            </a:r>
          </a:p>
          <a:p>
            <a:pPr>
              <a:defRPr/>
            </a:pPr>
            <a:endParaRPr lang="de-DE" sz="2000" b="0" dirty="0">
              <a:solidFill>
                <a:srgbClr val="000000"/>
              </a:solidFill>
              <a:latin typeface="Arial"/>
            </a:endParaRPr>
          </a:p>
          <a:p>
            <a:pPr>
              <a:defRPr/>
            </a:pPr>
            <a:r>
              <a:rPr lang="de-DE" sz="2000" b="0" dirty="0" err="1">
                <a:solidFill>
                  <a:srgbClr val="000000"/>
                </a:solidFill>
                <a:latin typeface="Arial"/>
              </a:rPr>
              <a:t>Rotational</a:t>
            </a:r>
            <a:r>
              <a:rPr lang="de-DE" sz="2000" b="0" dirty="0">
                <a:solidFill>
                  <a:srgbClr val="000000"/>
                </a:solidFill>
                <a:latin typeface="Arial"/>
              </a:rPr>
              <a:t> Speeds   1780         </a:t>
            </a:r>
            <a:r>
              <a:rPr lang="de-DE" sz="2000" b="0" dirty="0" err="1">
                <a:solidFill>
                  <a:srgbClr val="000000"/>
                </a:solidFill>
                <a:latin typeface="Arial"/>
              </a:rPr>
              <a:t>rpm</a:t>
            </a:r>
            <a:endParaRPr lang="de-DE" sz="2000" b="0" dirty="0">
              <a:solidFill>
                <a:srgbClr val="000000"/>
              </a:solidFill>
              <a:latin typeface="Arial"/>
            </a:endParaRPr>
          </a:p>
          <a:p>
            <a:pPr>
              <a:defRPr/>
            </a:pPr>
            <a:endParaRPr lang="de-DE" sz="2000" dirty="0">
              <a:solidFill>
                <a:srgbClr val="000000"/>
              </a:solidFill>
              <a:latin typeface="Arial"/>
            </a:endParaRPr>
          </a:p>
        </p:txBody>
      </p:sp>
      <p:sp>
        <p:nvSpPr>
          <p:cNvPr id="3" name="Textfeld 2">
            <a:extLst>
              <a:ext uri="{FF2B5EF4-FFF2-40B4-BE49-F238E27FC236}">
                <a16:creationId xmlns:a16="http://schemas.microsoft.com/office/drawing/2014/main" id="{DA81B8D3-82C0-4B03-7224-E33B6DA5BA2F}"/>
              </a:ext>
            </a:extLst>
          </p:cNvPr>
          <p:cNvSpPr txBox="1"/>
          <p:nvPr/>
        </p:nvSpPr>
        <p:spPr>
          <a:xfrm>
            <a:off x="2339688" y="6098020"/>
            <a:ext cx="3063659" cy="400110"/>
          </a:xfrm>
          <a:prstGeom prst="rect">
            <a:avLst/>
          </a:prstGeom>
          <a:noFill/>
        </p:spPr>
        <p:txBody>
          <a:bodyPr wrap="none">
            <a:spAutoFit/>
          </a:bodyPr>
          <a:lstStyle/>
          <a:p>
            <a:pPr>
              <a:defRPr/>
            </a:pPr>
            <a:r>
              <a:rPr lang="de-DE" sz="2000" b="0" dirty="0">
                <a:solidFill>
                  <a:srgbClr val="000000"/>
                </a:solidFill>
                <a:latin typeface="Arial"/>
              </a:rPr>
              <a:t>(Source: KSB Handbook)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027FE86-FC2C-7130-1419-10FC7ED0702D}"/>
              </a:ext>
            </a:extLst>
          </p:cNvPr>
          <p:cNvSpPr>
            <a:spLocks noChangeArrowheads="1"/>
          </p:cNvSpPr>
          <p:nvPr/>
        </p:nvSpPr>
        <p:spPr bwMode="auto">
          <a:xfrm>
            <a:off x="6003925"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algn="ctr" eaLnBrk="1" hangingPunct="1">
              <a:spcBef>
                <a:spcPct val="0"/>
              </a:spcBef>
              <a:buNone/>
            </a:pPr>
            <a:endParaRPr lang="de-DE" altLang="de-DE" sz="1800">
              <a:solidFill>
                <a:srgbClr val="000000"/>
              </a:solidFill>
            </a:endParaRPr>
          </a:p>
        </p:txBody>
      </p:sp>
      <p:pic>
        <p:nvPicPr>
          <p:cNvPr id="13315" name="Picture 10" descr="RUV_070629">
            <a:extLst>
              <a:ext uri="{FF2B5EF4-FFF2-40B4-BE49-F238E27FC236}">
                <a16:creationId xmlns:a16="http://schemas.microsoft.com/office/drawing/2014/main" id="{FAFD9CAA-2459-458E-C6BA-72E850FED7E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4888" y="1274764"/>
            <a:ext cx="1998662" cy="4967287"/>
          </a:xfrm>
          <a:prstGeom prst="rect">
            <a:avLst/>
          </a:prstGeom>
          <a:noFill/>
          <a:ln>
            <a:noFill/>
          </a:ln>
          <a:effectLst>
            <a:outerShdw dist="35921" dir="2700000" algn="ctr" rotWithShape="0">
              <a:srgbClr val="DDDD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feld 1">
            <a:extLst>
              <a:ext uri="{FF2B5EF4-FFF2-40B4-BE49-F238E27FC236}">
                <a16:creationId xmlns:a16="http://schemas.microsoft.com/office/drawing/2014/main" id="{57E2F879-A676-1A08-F55A-611CAFF2B300}"/>
              </a:ext>
            </a:extLst>
          </p:cNvPr>
          <p:cNvSpPr txBox="1">
            <a:spLocks noChangeArrowheads="1"/>
          </p:cNvSpPr>
          <p:nvPr/>
        </p:nvSpPr>
        <p:spPr bwMode="auto">
          <a:xfrm>
            <a:off x="6964363" y="1111250"/>
            <a:ext cx="405198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pPr>
            <a:endParaRPr lang="de-DE" altLang="de-DE" sz="1800" dirty="0">
              <a:solidFill>
                <a:srgbClr val="000000"/>
              </a:solidFill>
            </a:endParaRPr>
          </a:p>
          <a:p>
            <a:pPr eaLnBrk="1" hangingPunct="1">
              <a:spcBef>
                <a:spcPct val="0"/>
              </a:spcBef>
              <a:buNone/>
            </a:pPr>
            <a:endParaRPr lang="de-DE" altLang="de-DE" dirty="0">
              <a:solidFill>
                <a:srgbClr val="000000"/>
              </a:solidFill>
            </a:endParaRPr>
          </a:p>
          <a:p>
            <a:pPr eaLnBrk="1" hangingPunct="1">
              <a:spcBef>
                <a:spcPct val="0"/>
              </a:spcBef>
              <a:buNone/>
            </a:pPr>
            <a:endParaRPr lang="de-DE" altLang="de-DE" dirty="0">
              <a:solidFill>
                <a:srgbClr val="000000"/>
              </a:solidFill>
            </a:endParaRPr>
          </a:p>
          <a:p>
            <a:pPr eaLnBrk="1" hangingPunct="1">
              <a:spcBef>
                <a:spcPct val="0"/>
              </a:spcBef>
              <a:buNone/>
            </a:pPr>
            <a:endParaRPr lang="de-DE" altLang="de-DE" dirty="0">
              <a:solidFill>
                <a:srgbClr val="000000"/>
              </a:solidFill>
            </a:endParaRPr>
          </a:p>
          <a:p>
            <a:pPr eaLnBrk="1" hangingPunct="1">
              <a:spcBef>
                <a:spcPct val="0"/>
              </a:spcBef>
              <a:buNone/>
            </a:pPr>
            <a:r>
              <a:rPr lang="de-DE" altLang="de-DE" b="0" dirty="0">
                <a:solidFill>
                  <a:srgbClr val="000000"/>
                </a:solidFill>
              </a:rPr>
              <a:t>Radial fluid film </a:t>
            </a:r>
            <a:r>
              <a:rPr lang="de-DE" altLang="de-DE" b="0" dirty="0" err="1">
                <a:solidFill>
                  <a:srgbClr val="000000"/>
                </a:solidFill>
              </a:rPr>
              <a:t>bearing</a:t>
            </a:r>
            <a:r>
              <a:rPr lang="de-DE" altLang="de-DE" b="0" dirty="0">
                <a:solidFill>
                  <a:srgbClr val="000000"/>
                </a:solidFill>
              </a:rPr>
              <a:t> (</a:t>
            </a:r>
            <a:r>
              <a:rPr lang="de-DE" altLang="de-DE" b="0" dirty="0" err="1">
                <a:solidFill>
                  <a:srgbClr val="000000"/>
                </a:solidFill>
              </a:rPr>
              <a:t>water</a:t>
            </a:r>
            <a:r>
              <a:rPr lang="de-DE" altLang="de-DE" b="0" dirty="0">
                <a:solidFill>
                  <a:srgbClr val="000000"/>
                </a:solidFill>
              </a:rPr>
              <a:t>)</a:t>
            </a:r>
          </a:p>
          <a:p>
            <a:pPr eaLnBrk="1" hangingPunct="1">
              <a:spcBef>
                <a:spcPct val="0"/>
              </a:spcBef>
              <a:buNone/>
            </a:pPr>
            <a:endParaRPr lang="de-DE" altLang="de-DE" b="0" dirty="0">
              <a:solidFill>
                <a:srgbClr val="000000"/>
              </a:solidFill>
            </a:endParaRPr>
          </a:p>
          <a:p>
            <a:pPr eaLnBrk="1" hangingPunct="1">
              <a:spcBef>
                <a:spcPct val="0"/>
              </a:spcBef>
              <a:buNone/>
            </a:pPr>
            <a:r>
              <a:rPr lang="de-DE" altLang="de-DE" b="0" dirty="0">
                <a:solidFill>
                  <a:srgbClr val="000000"/>
                </a:solidFill>
              </a:rPr>
              <a:t>Upper Motor </a:t>
            </a:r>
          </a:p>
          <a:p>
            <a:pPr eaLnBrk="1" hangingPunct="1">
              <a:spcBef>
                <a:spcPct val="0"/>
              </a:spcBef>
              <a:buNone/>
            </a:pPr>
            <a:r>
              <a:rPr lang="de-DE" altLang="de-DE" b="0" dirty="0">
                <a:solidFill>
                  <a:srgbClr val="000000"/>
                </a:solidFill>
              </a:rPr>
              <a:t>fluid film </a:t>
            </a:r>
            <a:r>
              <a:rPr lang="de-DE" altLang="de-DE" b="0" dirty="0" err="1">
                <a:solidFill>
                  <a:srgbClr val="000000"/>
                </a:solidFill>
              </a:rPr>
              <a:t>bearing</a:t>
            </a:r>
            <a:r>
              <a:rPr lang="de-DE" altLang="de-DE" b="0" dirty="0">
                <a:solidFill>
                  <a:srgbClr val="000000"/>
                </a:solidFill>
              </a:rPr>
              <a:t> (</a:t>
            </a:r>
            <a:r>
              <a:rPr lang="de-DE" altLang="de-DE" b="0" dirty="0" err="1">
                <a:solidFill>
                  <a:srgbClr val="000000"/>
                </a:solidFill>
              </a:rPr>
              <a:t>water</a:t>
            </a:r>
            <a:r>
              <a:rPr lang="de-DE" altLang="de-DE" b="0" dirty="0">
                <a:solidFill>
                  <a:srgbClr val="000000"/>
                </a:solidFill>
              </a:rPr>
              <a:t>)</a:t>
            </a:r>
          </a:p>
          <a:p>
            <a:pPr eaLnBrk="1" hangingPunct="1">
              <a:spcBef>
                <a:spcPct val="0"/>
              </a:spcBef>
              <a:buNone/>
            </a:pPr>
            <a:endParaRPr lang="de-DE" altLang="de-DE" b="0" dirty="0">
              <a:solidFill>
                <a:srgbClr val="000000"/>
              </a:solidFill>
            </a:endParaRPr>
          </a:p>
          <a:p>
            <a:pPr eaLnBrk="1" hangingPunct="1">
              <a:spcBef>
                <a:spcPct val="0"/>
              </a:spcBef>
              <a:buNone/>
            </a:pPr>
            <a:endParaRPr lang="de-DE" altLang="de-DE" b="0" dirty="0">
              <a:solidFill>
                <a:srgbClr val="000000"/>
              </a:solidFill>
            </a:endParaRPr>
          </a:p>
          <a:p>
            <a:pPr eaLnBrk="1" hangingPunct="1">
              <a:spcBef>
                <a:spcPct val="0"/>
              </a:spcBef>
              <a:buNone/>
            </a:pPr>
            <a:endParaRPr lang="de-DE" altLang="de-DE" b="0" dirty="0">
              <a:solidFill>
                <a:srgbClr val="000000"/>
              </a:solidFill>
            </a:endParaRPr>
          </a:p>
          <a:p>
            <a:pPr eaLnBrk="1" hangingPunct="1">
              <a:spcBef>
                <a:spcPct val="0"/>
              </a:spcBef>
              <a:buNone/>
            </a:pPr>
            <a:endParaRPr lang="de-DE" altLang="de-DE" b="0" dirty="0">
              <a:solidFill>
                <a:srgbClr val="000000"/>
              </a:solidFill>
            </a:endParaRPr>
          </a:p>
          <a:p>
            <a:pPr eaLnBrk="1" hangingPunct="1">
              <a:spcBef>
                <a:spcPct val="0"/>
              </a:spcBef>
              <a:buNone/>
            </a:pPr>
            <a:r>
              <a:rPr lang="de-DE" altLang="de-DE" b="0" dirty="0">
                <a:solidFill>
                  <a:srgbClr val="000000"/>
                </a:solidFill>
              </a:rPr>
              <a:t>Lower Motor </a:t>
            </a:r>
          </a:p>
          <a:p>
            <a:pPr eaLnBrk="1" hangingPunct="1">
              <a:spcBef>
                <a:spcPct val="0"/>
              </a:spcBef>
              <a:buNone/>
            </a:pPr>
            <a:r>
              <a:rPr lang="de-DE" altLang="de-DE" b="0" dirty="0">
                <a:solidFill>
                  <a:srgbClr val="000000"/>
                </a:solidFill>
              </a:rPr>
              <a:t>fluid film </a:t>
            </a:r>
            <a:r>
              <a:rPr lang="de-DE" altLang="de-DE" b="0" dirty="0" err="1">
                <a:solidFill>
                  <a:srgbClr val="000000"/>
                </a:solidFill>
              </a:rPr>
              <a:t>bearing</a:t>
            </a:r>
            <a:r>
              <a:rPr lang="de-DE" altLang="de-DE" b="0" dirty="0">
                <a:solidFill>
                  <a:srgbClr val="000000"/>
                </a:solidFill>
              </a:rPr>
              <a:t> (</a:t>
            </a:r>
            <a:r>
              <a:rPr lang="de-DE" altLang="de-DE" b="0" dirty="0" err="1">
                <a:solidFill>
                  <a:srgbClr val="000000"/>
                </a:solidFill>
              </a:rPr>
              <a:t>water</a:t>
            </a:r>
            <a:r>
              <a:rPr lang="de-DE" altLang="de-DE" b="0" dirty="0">
                <a:solidFill>
                  <a:srgbClr val="000000"/>
                </a:solidFill>
              </a:rPr>
              <a:t>)</a:t>
            </a:r>
          </a:p>
          <a:p>
            <a:pPr eaLnBrk="1" hangingPunct="1">
              <a:spcBef>
                <a:spcPct val="0"/>
              </a:spcBef>
              <a:buNone/>
            </a:pPr>
            <a:endParaRPr lang="de-DE" altLang="de-DE" b="0" dirty="0">
              <a:solidFill>
                <a:srgbClr val="000000"/>
              </a:solidFill>
            </a:endParaRPr>
          </a:p>
          <a:p>
            <a:pPr eaLnBrk="1" hangingPunct="1">
              <a:spcBef>
                <a:spcPct val="0"/>
              </a:spcBef>
              <a:buNone/>
            </a:pPr>
            <a:r>
              <a:rPr lang="de-DE" altLang="de-DE" b="0" dirty="0">
                <a:solidFill>
                  <a:srgbClr val="000000"/>
                </a:solidFill>
              </a:rPr>
              <a:t>Axial </a:t>
            </a:r>
            <a:r>
              <a:rPr lang="de-DE" altLang="de-DE" b="0" dirty="0" err="1">
                <a:solidFill>
                  <a:srgbClr val="000000"/>
                </a:solidFill>
              </a:rPr>
              <a:t>bearing</a:t>
            </a:r>
            <a:endParaRPr lang="de-DE" altLang="de-DE" b="0" dirty="0">
              <a:solidFill>
                <a:srgbClr val="000000"/>
              </a:solidFill>
            </a:endParaRPr>
          </a:p>
        </p:txBody>
      </p:sp>
      <p:sp>
        <p:nvSpPr>
          <p:cNvPr id="3" name="Textfeld 2">
            <a:extLst>
              <a:ext uri="{FF2B5EF4-FFF2-40B4-BE49-F238E27FC236}">
                <a16:creationId xmlns:a16="http://schemas.microsoft.com/office/drawing/2014/main" id="{A359407B-2DBB-7FA0-3EFE-3EEED8327CD5}"/>
              </a:ext>
            </a:extLst>
          </p:cNvPr>
          <p:cNvSpPr txBox="1"/>
          <p:nvPr/>
        </p:nvSpPr>
        <p:spPr>
          <a:xfrm>
            <a:off x="1600766" y="219928"/>
            <a:ext cx="8990467" cy="830997"/>
          </a:xfrm>
          <a:prstGeom prst="rect">
            <a:avLst/>
          </a:prstGeom>
          <a:noFill/>
        </p:spPr>
        <p:txBody>
          <a:bodyPr wrap="square">
            <a:spAutoFit/>
          </a:bodyPr>
          <a:lstStyle/>
          <a:p>
            <a:pPr>
              <a:defRPr/>
            </a:pPr>
            <a:r>
              <a:rPr lang="de-DE" sz="2400" dirty="0">
                <a:solidFill>
                  <a:srgbClr val="0000FF"/>
                </a:solidFill>
                <a:latin typeface="Arial"/>
              </a:rPr>
              <a:t>A </a:t>
            </a:r>
            <a:r>
              <a:rPr lang="de-DE" sz="2400" dirty="0" err="1">
                <a:solidFill>
                  <a:srgbClr val="0000FF"/>
                </a:solidFill>
                <a:latin typeface="Arial"/>
              </a:rPr>
              <a:t>typical</a:t>
            </a:r>
            <a:r>
              <a:rPr lang="de-DE" sz="2400" dirty="0">
                <a:solidFill>
                  <a:srgbClr val="0000FF"/>
                </a:solidFill>
                <a:latin typeface="Arial"/>
              </a:rPr>
              <a:t> </a:t>
            </a:r>
            <a:r>
              <a:rPr lang="de-DE" sz="2400" dirty="0" err="1">
                <a:solidFill>
                  <a:srgbClr val="0000FF"/>
                </a:solidFill>
                <a:latin typeface="Arial"/>
              </a:rPr>
              <a:t>Vertical</a:t>
            </a:r>
            <a:r>
              <a:rPr lang="de-DE" sz="2400" dirty="0">
                <a:solidFill>
                  <a:srgbClr val="0000FF"/>
                </a:solidFill>
                <a:latin typeface="Arial"/>
              </a:rPr>
              <a:t> </a:t>
            </a:r>
            <a:r>
              <a:rPr lang="de-DE" sz="2400" dirty="0" err="1">
                <a:solidFill>
                  <a:srgbClr val="0000FF"/>
                </a:solidFill>
                <a:latin typeface="Arial"/>
              </a:rPr>
              <a:t>Reactor</a:t>
            </a:r>
            <a:r>
              <a:rPr lang="de-DE" sz="2400" dirty="0">
                <a:solidFill>
                  <a:srgbClr val="0000FF"/>
                </a:solidFill>
                <a:latin typeface="Arial"/>
              </a:rPr>
              <a:t> </a:t>
            </a:r>
            <a:r>
              <a:rPr lang="de-DE" sz="2400" dirty="0" err="1">
                <a:solidFill>
                  <a:srgbClr val="0000FF"/>
                </a:solidFill>
                <a:latin typeface="Arial"/>
              </a:rPr>
              <a:t>Coolant</a:t>
            </a:r>
            <a:r>
              <a:rPr lang="de-DE" sz="2400" dirty="0">
                <a:solidFill>
                  <a:srgbClr val="0000FF"/>
                </a:solidFill>
                <a:latin typeface="Arial"/>
              </a:rPr>
              <a:t> Pump</a:t>
            </a:r>
          </a:p>
          <a:p>
            <a:pPr>
              <a:defRPr/>
            </a:pPr>
            <a:r>
              <a:rPr lang="de-DE" sz="2400" b="0" dirty="0">
                <a:latin typeface="Arial"/>
              </a:rPr>
              <a:t>Cross </a:t>
            </a:r>
            <a:r>
              <a:rPr lang="de-DE" sz="2400" b="0" dirty="0" err="1">
                <a:latin typeface="Arial"/>
              </a:rPr>
              <a:t>Section</a:t>
            </a:r>
            <a:r>
              <a:rPr lang="de-DE" sz="2400" b="0" dirty="0">
                <a:latin typeface="Arial"/>
              </a:rPr>
              <a:t> </a:t>
            </a:r>
            <a:r>
              <a:rPr lang="de-DE" sz="2400" b="0" dirty="0" err="1">
                <a:latin typeface="Arial"/>
              </a:rPr>
              <a:t>with</a:t>
            </a:r>
            <a:r>
              <a:rPr lang="de-DE" sz="2400" b="0" dirty="0">
                <a:latin typeface="Arial"/>
              </a:rPr>
              <a:t> Components </a:t>
            </a:r>
            <a:r>
              <a:rPr lang="de-DE" sz="2400" b="0" dirty="0" err="1">
                <a:latin typeface="Arial"/>
              </a:rPr>
              <a:t>of</a:t>
            </a:r>
            <a:r>
              <a:rPr lang="de-DE" sz="2400" b="0" dirty="0">
                <a:latin typeface="Arial"/>
              </a:rPr>
              <a:t> </a:t>
            </a:r>
            <a:r>
              <a:rPr lang="de-DE" sz="2400" b="0" dirty="0" err="1">
                <a:latin typeface="Arial"/>
              </a:rPr>
              <a:t>the</a:t>
            </a:r>
            <a:r>
              <a:rPr lang="de-DE" sz="2400" b="0" dirty="0">
                <a:latin typeface="Arial"/>
              </a:rPr>
              <a:t> </a:t>
            </a:r>
            <a:r>
              <a:rPr lang="de-DE" sz="2400" b="0" dirty="0" err="1">
                <a:latin typeface="Arial"/>
              </a:rPr>
              <a:t>Coolant</a:t>
            </a:r>
            <a:r>
              <a:rPr lang="de-DE" sz="2400" b="0" dirty="0">
                <a:latin typeface="Arial"/>
              </a:rPr>
              <a:t> Pump </a:t>
            </a:r>
          </a:p>
        </p:txBody>
      </p:sp>
      <p:sp>
        <p:nvSpPr>
          <p:cNvPr id="4" name="Textfeld 3">
            <a:extLst>
              <a:ext uri="{FF2B5EF4-FFF2-40B4-BE49-F238E27FC236}">
                <a16:creationId xmlns:a16="http://schemas.microsoft.com/office/drawing/2014/main" id="{1E539BF4-5563-C1B6-F4C8-D63DADDC4D39}"/>
              </a:ext>
            </a:extLst>
          </p:cNvPr>
          <p:cNvSpPr txBox="1"/>
          <p:nvPr/>
        </p:nvSpPr>
        <p:spPr>
          <a:xfrm>
            <a:off x="2135188" y="1274763"/>
            <a:ext cx="2425700" cy="3785652"/>
          </a:xfrm>
          <a:prstGeom prst="rect">
            <a:avLst/>
          </a:prstGeom>
          <a:noFill/>
        </p:spPr>
        <p:txBody>
          <a:bodyPr>
            <a:spAutoFit/>
          </a:bodyPr>
          <a:lstStyle/>
          <a:p>
            <a:pPr>
              <a:defRPr/>
            </a:pPr>
            <a:r>
              <a:rPr lang="de-DE" sz="2000" b="0" dirty="0">
                <a:solidFill>
                  <a:srgbClr val="000000"/>
                </a:solidFill>
                <a:latin typeface="Arial"/>
              </a:rPr>
              <a:t>Pump </a:t>
            </a:r>
            <a:r>
              <a:rPr lang="de-DE" sz="2000" b="0" dirty="0" err="1">
                <a:solidFill>
                  <a:srgbClr val="000000"/>
                </a:solidFill>
                <a:latin typeface="Arial"/>
              </a:rPr>
              <a:t>casing</a:t>
            </a:r>
            <a:endParaRPr lang="de-DE" sz="2000" b="0" dirty="0">
              <a:solidFill>
                <a:srgbClr val="000000"/>
              </a:solidFill>
              <a:latin typeface="Arial"/>
            </a:endParaRPr>
          </a:p>
          <a:p>
            <a:pPr>
              <a:defRPr/>
            </a:pPr>
            <a:endParaRPr lang="de-DE" sz="2000" dirty="0">
              <a:solidFill>
                <a:srgbClr val="000000"/>
              </a:solidFill>
              <a:latin typeface="Arial"/>
            </a:endParaRPr>
          </a:p>
          <a:p>
            <a:pPr>
              <a:defRPr/>
            </a:pPr>
            <a:r>
              <a:rPr lang="de-DE" sz="2000" b="0" dirty="0">
                <a:solidFill>
                  <a:srgbClr val="000000"/>
                </a:solidFill>
                <a:latin typeface="Arial"/>
              </a:rPr>
              <a:t>Impeller </a:t>
            </a:r>
          </a:p>
          <a:p>
            <a:pPr>
              <a:defRPr/>
            </a:pPr>
            <a:endParaRPr lang="de-DE" sz="2000" dirty="0">
              <a:solidFill>
                <a:srgbClr val="000000"/>
              </a:solidFill>
              <a:latin typeface="Arial"/>
            </a:endParaRPr>
          </a:p>
          <a:p>
            <a:pPr>
              <a:defRPr/>
            </a:pPr>
            <a:endParaRPr lang="de-DE" sz="2000" dirty="0">
              <a:solidFill>
                <a:srgbClr val="000000"/>
              </a:solidFill>
              <a:latin typeface="Arial"/>
            </a:endParaRPr>
          </a:p>
          <a:p>
            <a:pPr>
              <a:defRPr/>
            </a:pPr>
            <a:r>
              <a:rPr lang="de-DE" sz="2000" b="0" dirty="0" err="1">
                <a:solidFill>
                  <a:srgbClr val="000000"/>
                </a:solidFill>
                <a:latin typeface="Arial"/>
              </a:rPr>
              <a:t>Flywheel</a:t>
            </a:r>
            <a:endParaRPr lang="de-DE" sz="2000" b="0" dirty="0">
              <a:solidFill>
                <a:srgbClr val="000000"/>
              </a:solidFill>
              <a:latin typeface="Arial"/>
            </a:endParaRPr>
          </a:p>
          <a:p>
            <a:pPr>
              <a:defRPr/>
            </a:pPr>
            <a:endParaRPr lang="de-DE" sz="2000" b="0" dirty="0">
              <a:solidFill>
                <a:srgbClr val="000000"/>
              </a:solidFill>
              <a:latin typeface="Arial"/>
            </a:endParaRPr>
          </a:p>
          <a:p>
            <a:pPr>
              <a:defRPr/>
            </a:pPr>
            <a:endParaRPr lang="de-DE" sz="2000" b="0" dirty="0">
              <a:solidFill>
                <a:srgbClr val="000000"/>
              </a:solidFill>
              <a:latin typeface="Arial"/>
            </a:endParaRPr>
          </a:p>
          <a:p>
            <a:pPr>
              <a:defRPr/>
            </a:pPr>
            <a:endParaRPr lang="de-DE" sz="2000" b="0" dirty="0">
              <a:solidFill>
                <a:srgbClr val="000000"/>
              </a:solidFill>
              <a:latin typeface="Arial"/>
            </a:endParaRPr>
          </a:p>
          <a:p>
            <a:pPr>
              <a:defRPr/>
            </a:pPr>
            <a:r>
              <a:rPr lang="de-DE" sz="2000" b="0" dirty="0" err="1">
                <a:solidFill>
                  <a:srgbClr val="000000"/>
                </a:solidFill>
                <a:latin typeface="Arial"/>
              </a:rPr>
              <a:t>Electric</a:t>
            </a:r>
            <a:r>
              <a:rPr lang="de-DE" sz="2000" b="0" dirty="0">
                <a:solidFill>
                  <a:srgbClr val="000000"/>
                </a:solidFill>
                <a:latin typeface="Arial"/>
              </a:rPr>
              <a:t> Motor,</a:t>
            </a:r>
          </a:p>
          <a:p>
            <a:pPr>
              <a:defRPr/>
            </a:pPr>
            <a:r>
              <a:rPr lang="de-DE" sz="2000" b="0" dirty="0" err="1">
                <a:solidFill>
                  <a:srgbClr val="000000"/>
                </a:solidFill>
                <a:latin typeface="Arial"/>
              </a:rPr>
              <a:t>rotor</a:t>
            </a:r>
            <a:r>
              <a:rPr lang="de-DE" sz="2000" b="0" dirty="0">
                <a:solidFill>
                  <a:srgbClr val="000000"/>
                </a:solidFill>
                <a:latin typeface="Arial"/>
              </a:rPr>
              <a:t> </a:t>
            </a:r>
            <a:r>
              <a:rPr lang="de-DE" sz="2000" b="0" dirty="0" err="1">
                <a:solidFill>
                  <a:srgbClr val="000000"/>
                </a:solidFill>
                <a:latin typeface="Arial"/>
              </a:rPr>
              <a:t>and</a:t>
            </a:r>
            <a:r>
              <a:rPr lang="de-DE" sz="2000" b="0" dirty="0">
                <a:solidFill>
                  <a:srgbClr val="000000"/>
                </a:solidFill>
                <a:latin typeface="Arial"/>
              </a:rPr>
              <a:t> </a:t>
            </a:r>
            <a:r>
              <a:rPr lang="de-DE" sz="2000" b="0" dirty="0" err="1">
                <a:solidFill>
                  <a:srgbClr val="000000"/>
                </a:solidFill>
                <a:latin typeface="Arial"/>
              </a:rPr>
              <a:t>stator</a:t>
            </a:r>
            <a:endParaRPr lang="de-DE" sz="2000" b="0" dirty="0">
              <a:solidFill>
                <a:srgbClr val="000000"/>
              </a:solidFill>
              <a:latin typeface="Arial"/>
            </a:endParaRPr>
          </a:p>
          <a:p>
            <a:pPr>
              <a:defRPr/>
            </a:pPr>
            <a:r>
              <a:rPr lang="de-DE" sz="2000" b="0" dirty="0">
                <a:solidFill>
                  <a:srgbClr val="000000"/>
                </a:solidFill>
                <a:latin typeface="Arial"/>
              </a:rPr>
              <a:t>with </a:t>
            </a:r>
            <a:r>
              <a:rPr lang="de-DE" sz="2000" b="0" dirty="0" err="1">
                <a:solidFill>
                  <a:srgbClr val="000000"/>
                </a:solidFill>
                <a:latin typeface="Arial"/>
              </a:rPr>
              <a:t>long</a:t>
            </a:r>
            <a:r>
              <a:rPr lang="de-DE" sz="2000" b="0" dirty="0">
                <a:solidFill>
                  <a:srgbClr val="000000"/>
                </a:solidFill>
                <a:latin typeface="Arial"/>
              </a:rPr>
              <a:t> </a:t>
            </a:r>
            <a:r>
              <a:rPr lang="de-DE" sz="2000" b="0" dirty="0" err="1">
                <a:solidFill>
                  <a:srgbClr val="000000"/>
                </a:solidFill>
                <a:latin typeface="Arial"/>
              </a:rPr>
              <a:t>clearance</a:t>
            </a:r>
            <a:endParaRPr lang="de-DE" sz="2000" b="0" dirty="0">
              <a:solidFill>
                <a:srgbClr val="000000"/>
              </a:solidFill>
              <a:latin typeface="Arial"/>
            </a:endParaRPr>
          </a:p>
        </p:txBody>
      </p:sp>
      <p:cxnSp>
        <p:nvCxnSpPr>
          <p:cNvPr id="5" name="Gerade Verbindung 4">
            <a:extLst>
              <a:ext uri="{FF2B5EF4-FFF2-40B4-BE49-F238E27FC236}">
                <a16:creationId xmlns:a16="http://schemas.microsoft.com/office/drawing/2014/main" id="{D3299A69-B0A8-2D07-5DAF-0831F35F50C7}"/>
              </a:ext>
            </a:extLst>
          </p:cNvPr>
          <p:cNvCxnSpPr/>
          <p:nvPr/>
        </p:nvCxnSpPr>
        <p:spPr>
          <a:xfrm>
            <a:off x="5815013" y="2501900"/>
            <a:ext cx="1149350" cy="127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6">
            <a:extLst>
              <a:ext uri="{FF2B5EF4-FFF2-40B4-BE49-F238E27FC236}">
                <a16:creationId xmlns:a16="http://schemas.microsoft.com/office/drawing/2014/main" id="{3E86595D-EA8D-D27F-CE9C-961364EB5CE2}"/>
              </a:ext>
            </a:extLst>
          </p:cNvPr>
          <p:cNvCxnSpPr/>
          <p:nvPr/>
        </p:nvCxnSpPr>
        <p:spPr>
          <a:xfrm flipV="1">
            <a:off x="5815013" y="3344863"/>
            <a:ext cx="114935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2E156745-FC26-8AE0-F196-4115DF723B76}"/>
              </a:ext>
            </a:extLst>
          </p:cNvPr>
          <p:cNvCxnSpPr/>
          <p:nvPr/>
        </p:nvCxnSpPr>
        <p:spPr>
          <a:xfrm flipV="1">
            <a:off x="5815013" y="5060950"/>
            <a:ext cx="1149350" cy="5095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C67FF85F-F481-68DC-E9AD-1563C18B5D87}"/>
              </a:ext>
            </a:extLst>
          </p:cNvPr>
          <p:cNvCxnSpPr/>
          <p:nvPr/>
        </p:nvCxnSpPr>
        <p:spPr>
          <a:xfrm>
            <a:off x="5815013" y="5846763"/>
            <a:ext cx="1149350" cy="555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270D1923-8F88-0798-C595-4E9F0733172D}"/>
              </a:ext>
            </a:extLst>
          </p:cNvPr>
          <p:cNvCxnSpPr/>
          <p:nvPr/>
        </p:nvCxnSpPr>
        <p:spPr>
          <a:xfrm flipH="1" flipV="1">
            <a:off x="3954464" y="1522414"/>
            <a:ext cx="1106487" cy="6508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069B25A1-F51A-FA6E-8EDA-B5655D7CF29C}"/>
              </a:ext>
            </a:extLst>
          </p:cNvPr>
          <p:cNvCxnSpPr/>
          <p:nvPr/>
        </p:nvCxnSpPr>
        <p:spPr>
          <a:xfrm flipH="1" flipV="1">
            <a:off x="3954463" y="2141539"/>
            <a:ext cx="1408112" cy="9683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6ADC3715-E88C-7856-1E18-0065761F2650}"/>
              </a:ext>
            </a:extLst>
          </p:cNvPr>
          <p:cNvCxnSpPr/>
          <p:nvPr/>
        </p:nvCxnSpPr>
        <p:spPr>
          <a:xfrm flipH="1">
            <a:off x="3706813" y="2884489"/>
            <a:ext cx="1655762" cy="13017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2F1192B4-6183-94E9-075A-BDA0BF4F460C}"/>
              </a:ext>
            </a:extLst>
          </p:cNvPr>
          <p:cNvCxnSpPr/>
          <p:nvPr/>
        </p:nvCxnSpPr>
        <p:spPr>
          <a:xfrm flipH="1">
            <a:off x="4152901" y="4186238"/>
            <a:ext cx="1522413" cy="1698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0A12A167-EE65-2924-EAB2-5F0AB3AEC366}"/>
              </a:ext>
            </a:extLst>
          </p:cNvPr>
          <p:cNvSpPr txBox="1"/>
          <p:nvPr/>
        </p:nvSpPr>
        <p:spPr>
          <a:xfrm>
            <a:off x="1732757" y="5830094"/>
            <a:ext cx="2774950" cy="369888"/>
          </a:xfrm>
          <a:prstGeom prst="rect">
            <a:avLst/>
          </a:prstGeom>
          <a:noFill/>
        </p:spPr>
        <p:txBody>
          <a:bodyPr wrap="none">
            <a:spAutoFit/>
          </a:bodyPr>
          <a:lstStyle/>
          <a:p>
            <a:pPr>
              <a:defRPr/>
            </a:pPr>
            <a:r>
              <a:rPr lang="de-DE" b="0" dirty="0">
                <a:solidFill>
                  <a:srgbClr val="000000"/>
                </a:solidFill>
                <a:latin typeface="Arial"/>
              </a:rPr>
              <a:t>(Source: KSB Handbook)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itel 1">
            <a:extLst>
              <a:ext uri="{FF2B5EF4-FFF2-40B4-BE49-F238E27FC236}">
                <a16:creationId xmlns:a16="http://schemas.microsoft.com/office/drawing/2014/main" id="{B1E733D0-E71E-3EED-9471-AD593C518292}"/>
              </a:ext>
            </a:extLst>
          </p:cNvPr>
          <p:cNvSpPr txBox="1">
            <a:spLocks/>
          </p:cNvSpPr>
          <p:nvPr/>
        </p:nvSpPr>
        <p:spPr bwMode="auto">
          <a:xfrm>
            <a:off x="1162844" y="92220"/>
            <a:ext cx="8713787" cy="1011237"/>
          </a:xfrm>
          <a:prstGeom prst="rect">
            <a:avLst/>
          </a:prstGeom>
          <a:noFill/>
          <a:ln>
            <a:noFill/>
          </a:ln>
        </p:spPr>
        <p:txBody>
          <a:bodyPr/>
          <a:lstStyle>
            <a:lvl1pPr eaLnBrk="0" hangingPunct="0">
              <a:defRPr b="1">
                <a:solidFill>
                  <a:schemeClr val="tx1"/>
                </a:solidFill>
                <a:latin typeface="Verdana" pitchFamily="34" charset="0"/>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pPr eaLnBrk="1" hangingPunct="1">
              <a:defRPr/>
            </a:pPr>
            <a:r>
              <a:rPr lang="de-DE" altLang="de-DE" sz="2400" dirty="0">
                <a:solidFill>
                  <a:srgbClr val="0000FF"/>
                </a:solidFill>
                <a:latin typeface="Arial"/>
              </a:rPr>
              <a:t>A </a:t>
            </a:r>
            <a:r>
              <a:rPr lang="de-DE" altLang="de-DE" sz="2400" dirty="0" err="1">
                <a:solidFill>
                  <a:srgbClr val="0000FF"/>
                </a:solidFill>
                <a:latin typeface="Arial"/>
              </a:rPr>
              <a:t>typical</a:t>
            </a:r>
            <a:r>
              <a:rPr lang="de-DE" altLang="de-DE" sz="2400" dirty="0">
                <a:solidFill>
                  <a:srgbClr val="0000FF"/>
                </a:solidFill>
                <a:latin typeface="Arial"/>
              </a:rPr>
              <a:t> </a:t>
            </a:r>
            <a:r>
              <a:rPr lang="de-DE" altLang="de-DE" sz="2400" dirty="0" err="1">
                <a:solidFill>
                  <a:srgbClr val="0000FF"/>
                </a:solidFill>
                <a:latin typeface="Arial"/>
              </a:rPr>
              <a:t>Vertical</a:t>
            </a:r>
            <a:r>
              <a:rPr lang="de-DE" altLang="de-DE" sz="2400" dirty="0">
                <a:solidFill>
                  <a:srgbClr val="0000FF"/>
                </a:solidFill>
                <a:latin typeface="Arial"/>
              </a:rPr>
              <a:t> </a:t>
            </a:r>
            <a:r>
              <a:rPr lang="de-DE" altLang="de-DE" sz="2400" dirty="0" err="1">
                <a:solidFill>
                  <a:srgbClr val="0000FF"/>
                </a:solidFill>
                <a:latin typeface="Arial"/>
              </a:rPr>
              <a:t>Reactor</a:t>
            </a:r>
            <a:r>
              <a:rPr lang="de-DE" altLang="de-DE" sz="2400" dirty="0">
                <a:solidFill>
                  <a:srgbClr val="0000FF"/>
                </a:solidFill>
                <a:latin typeface="Arial"/>
              </a:rPr>
              <a:t> </a:t>
            </a:r>
            <a:r>
              <a:rPr lang="de-DE" altLang="de-DE" sz="2400" dirty="0" err="1">
                <a:solidFill>
                  <a:srgbClr val="0000FF"/>
                </a:solidFill>
                <a:latin typeface="Arial"/>
              </a:rPr>
              <a:t>Coolant</a:t>
            </a:r>
            <a:r>
              <a:rPr lang="de-DE" altLang="de-DE" sz="2400" dirty="0">
                <a:solidFill>
                  <a:srgbClr val="0000FF"/>
                </a:solidFill>
                <a:latin typeface="Arial"/>
              </a:rPr>
              <a:t> Pump</a:t>
            </a:r>
          </a:p>
          <a:p>
            <a:pPr eaLnBrk="1" hangingPunct="1">
              <a:defRPr/>
            </a:pPr>
            <a:r>
              <a:rPr lang="de-DE" altLang="de-DE" sz="2400" b="0" dirty="0" err="1">
                <a:latin typeface="Arial"/>
              </a:rPr>
              <a:t>Important</a:t>
            </a:r>
            <a:r>
              <a:rPr lang="de-DE" altLang="de-DE" sz="2400" b="0" dirty="0">
                <a:latin typeface="Arial"/>
              </a:rPr>
              <a:t> System Components </a:t>
            </a:r>
            <a:r>
              <a:rPr lang="de-DE" altLang="de-DE" sz="2400" b="0" dirty="0" err="1">
                <a:latin typeface="Arial"/>
              </a:rPr>
              <a:t>regarding</a:t>
            </a:r>
            <a:r>
              <a:rPr lang="de-DE" altLang="de-DE" sz="2400" b="0" dirty="0">
                <a:latin typeface="Arial"/>
              </a:rPr>
              <a:t> </a:t>
            </a:r>
            <a:r>
              <a:rPr lang="de-DE" altLang="de-DE" sz="2400" b="0" dirty="0" err="1">
                <a:latin typeface="Arial"/>
              </a:rPr>
              <a:t>Vibrations</a:t>
            </a:r>
            <a:endParaRPr lang="de-DE" altLang="de-DE" sz="2400" b="0" dirty="0">
              <a:latin typeface="Arial"/>
            </a:endParaRPr>
          </a:p>
          <a:p>
            <a:pPr lvl="1" eaLnBrk="1" hangingPunct="1">
              <a:defRPr/>
            </a:pPr>
            <a:r>
              <a:rPr lang="de-DE" sz="2400" b="0" dirty="0">
                <a:solidFill>
                  <a:srgbClr val="32249C"/>
                </a:solidFill>
                <a:latin typeface="Arial"/>
              </a:rPr>
              <a:t>                                        </a:t>
            </a:r>
          </a:p>
        </p:txBody>
      </p:sp>
      <p:sp>
        <p:nvSpPr>
          <p:cNvPr id="19459" name="Text Box 12">
            <a:extLst>
              <a:ext uri="{FF2B5EF4-FFF2-40B4-BE49-F238E27FC236}">
                <a16:creationId xmlns:a16="http://schemas.microsoft.com/office/drawing/2014/main" id="{05F632AA-306C-9BDF-5BD1-E5544B9293CC}"/>
              </a:ext>
            </a:extLst>
          </p:cNvPr>
          <p:cNvSpPr txBox="1">
            <a:spLocks noChangeArrowheads="1"/>
          </p:cNvSpPr>
          <p:nvPr/>
        </p:nvSpPr>
        <p:spPr bwMode="auto">
          <a:xfrm>
            <a:off x="2378076" y="1500188"/>
            <a:ext cx="19462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pPr>
            <a:r>
              <a:rPr lang="de-CH" altLang="de-DE" b="0">
                <a:solidFill>
                  <a:srgbClr val="000000"/>
                </a:solidFill>
              </a:rPr>
              <a:t>Pump Casing</a:t>
            </a:r>
            <a:endParaRPr lang="en-US" altLang="de-DE" b="0">
              <a:solidFill>
                <a:srgbClr val="000000"/>
              </a:solidFill>
            </a:endParaRPr>
          </a:p>
        </p:txBody>
      </p:sp>
      <p:sp>
        <p:nvSpPr>
          <p:cNvPr id="18444" name="Textfeld 1">
            <a:extLst>
              <a:ext uri="{FF2B5EF4-FFF2-40B4-BE49-F238E27FC236}">
                <a16:creationId xmlns:a16="http://schemas.microsoft.com/office/drawing/2014/main" id="{1D2E358F-9E49-986C-1230-06FE4D5EB0AC}"/>
              </a:ext>
            </a:extLst>
          </p:cNvPr>
          <p:cNvSpPr txBox="1">
            <a:spLocks noChangeArrowheads="1"/>
          </p:cNvSpPr>
          <p:nvPr/>
        </p:nvSpPr>
        <p:spPr bwMode="auto">
          <a:xfrm>
            <a:off x="7154864" y="2219326"/>
            <a:ext cx="2422525" cy="1015663"/>
          </a:xfrm>
          <a:prstGeom prst="rect">
            <a:avLst/>
          </a:prstGeom>
          <a:noFill/>
          <a:ln>
            <a:noFill/>
          </a:ln>
        </p:spPr>
        <p:txBody>
          <a:bodyPr>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defRPr/>
            </a:pPr>
            <a:r>
              <a:rPr lang="de-DE" altLang="de-DE" dirty="0" err="1">
                <a:solidFill>
                  <a:srgbClr val="FF0000"/>
                </a:solidFill>
                <a:latin typeface="Arial"/>
              </a:rPr>
              <a:t>Rotating</a:t>
            </a:r>
            <a:r>
              <a:rPr lang="de-DE" altLang="de-DE" dirty="0">
                <a:solidFill>
                  <a:srgbClr val="FF0000"/>
                </a:solidFill>
                <a:latin typeface="Arial"/>
              </a:rPr>
              <a:t> </a:t>
            </a:r>
            <a:r>
              <a:rPr lang="de-DE" altLang="de-DE" dirty="0" err="1">
                <a:solidFill>
                  <a:srgbClr val="FF0000"/>
                </a:solidFill>
                <a:latin typeface="Arial"/>
              </a:rPr>
              <a:t>Shaft</a:t>
            </a:r>
            <a:r>
              <a:rPr lang="de-DE" altLang="de-DE" dirty="0">
                <a:solidFill>
                  <a:srgbClr val="FF0000"/>
                </a:solidFill>
                <a:latin typeface="Arial"/>
              </a:rPr>
              <a:t> </a:t>
            </a:r>
          </a:p>
          <a:p>
            <a:pPr eaLnBrk="1" hangingPunct="1">
              <a:spcBef>
                <a:spcPct val="0"/>
              </a:spcBef>
              <a:buNone/>
              <a:defRPr/>
            </a:pPr>
            <a:r>
              <a:rPr lang="de-DE" altLang="de-DE" b="0" dirty="0">
                <a:solidFill>
                  <a:srgbClr val="FF0000"/>
                </a:solidFill>
                <a:latin typeface="Arial"/>
              </a:rPr>
              <a:t>with Impeller, </a:t>
            </a:r>
            <a:r>
              <a:rPr lang="de-DE" altLang="de-DE" b="0" dirty="0" err="1">
                <a:solidFill>
                  <a:srgbClr val="FF0000"/>
                </a:solidFill>
                <a:latin typeface="Arial"/>
              </a:rPr>
              <a:t>Flywheel</a:t>
            </a:r>
            <a:r>
              <a:rPr lang="de-DE" altLang="de-DE" b="0" dirty="0">
                <a:solidFill>
                  <a:srgbClr val="FF0000"/>
                </a:solidFill>
                <a:latin typeface="Arial"/>
              </a:rPr>
              <a:t>, Motor</a:t>
            </a:r>
          </a:p>
        </p:txBody>
      </p:sp>
      <p:sp>
        <p:nvSpPr>
          <p:cNvPr id="19461" name="Textfeld 2">
            <a:extLst>
              <a:ext uri="{FF2B5EF4-FFF2-40B4-BE49-F238E27FC236}">
                <a16:creationId xmlns:a16="http://schemas.microsoft.com/office/drawing/2014/main" id="{ED0560B5-C4E6-B3FB-C2B7-74DF1B8440A6}"/>
              </a:ext>
            </a:extLst>
          </p:cNvPr>
          <p:cNvSpPr txBox="1">
            <a:spLocks noChangeArrowheads="1"/>
          </p:cNvSpPr>
          <p:nvPr/>
        </p:nvSpPr>
        <p:spPr bwMode="auto">
          <a:xfrm>
            <a:off x="2809876" y="3730625"/>
            <a:ext cx="1673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600">
                <a:solidFill>
                  <a:schemeClr val="tx1"/>
                </a:solidFill>
                <a:latin typeface="Arial" panose="020B0604020202020204" pitchFamily="34" charset="0"/>
              </a:defRPr>
            </a:lvl9pPr>
          </a:lstStyle>
          <a:p>
            <a:pPr eaLnBrk="1" hangingPunct="1">
              <a:spcBef>
                <a:spcPct val="0"/>
              </a:spcBef>
              <a:buNone/>
            </a:pPr>
            <a:r>
              <a:rPr lang="de-DE" altLang="de-DE" b="0">
                <a:solidFill>
                  <a:srgbClr val="000000"/>
                </a:solidFill>
              </a:rPr>
              <a:t>Motor Stator</a:t>
            </a:r>
          </a:p>
        </p:txBody>
      </p:sp>
      <p:pic>
        <p:nvPicPr>
          <p:cNvPr id="19462" name="Picture 10" descr="RUV_070629">
            <a:extLst>
              <a:ext uri="{FF2B5EF4-FFF2-40B4-BE49-F238E27FC236}">
                <a16:creationId xmlns:a16="http://schemas.microsoft.com/office/drawing/2014/main" id="{ECD72FBC-605C-CF96-0438-E626DB9FEC8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5388" y="1158875"/>
            <a:ext cx="1841500" cy="4560888"/>
          </a:xfrm>
          <a:prstGeom prst="rect">
            <a:avLst/>
          </a:prstGeom>
          <a:noFill/>
          <a:ln>
            <a:noFill/>
          </a:ln>
          <a:effectLst>
            <a:outerShdw dist="35921" dir="2700000" algn="ctr" rotWithShape="0">
              <a:srgbClr val="DDDD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Gewinkelter Verbinder 2">
            <a:extLst>
              <a:ext uri="{FF2B5EF4-FFF2-40B4-BE49-F238E27FC236}">
                <a16:creationId xmlns:a16="http://schemas.microsoft.com/office/drawing/2014/main" id="{EF432DB5-9F20-D3B5-B9C4-77643B35EB23}"/>
              </a:ext>
            </a:extLst>
          </p:cNvPr>
          <p:cNvCxnSpPr/>
          <p:nvPr/>
        </p:nvCxnSpPr>
        <p:spPr>
          <a:xfrm>
            <a:off x="1023938" y="204788"/>
            <a:ext cx="914401" cy="91440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3E2EFED4-F5D6-C319-8759-41F6F03DD569}"/>
              </a:ext>
            </a:extLst>
          </p:cNvPr>
          <p:cNvSpPr txBox="1"/>
          <p:nvPr/>
        </p:nvSpPr>
        <p:spPr>
          <a:xfrm>
            <a:off x="7212013" y="5070476"/>
            <a:ext cx="2405062" cy="708025"/>
          </a:xfrm>
          <a:prstGeom prst="rect">
            <a:avLst/>
          </a:prstGeom>
          <a:noFill/>
        </p:spPr>
        <p:txBody>
          <a:bodyPr>
            <a:spAutoFit/>
          </a:bodyPr>
          <a:lstStyle/>
          <a:p>
            <a:pPr>
              <a:defRPr/>
            </a:pPr>
            <a:r>
              <a:rPr lang="de-DE" sz="2000" b="0" dirty="0">
                <a:solidFill>
                  <a:srgbClr val="000000"/>
                </a:solidFill>
                <a:latin typeface="Arial"/>
              </a:rPr>
              <a:t>1 Axial Fluid Film </a:t>
            </a:r>
            <a:r>
              <a:rPr lang="de-DE" sz="2000" b="0" dirty="0" err="1">
                <a:solidFill>
                  <a:srgbClr val="000000"/>
                </a:solidFill>
                <a:latin typeface="Arial"/>
              </a:rPr>
              <a:t>Bearing</a:t>
            </a:r>
            <a:endParaRPr lang="de-DE" sz="2000" b="0" dirty="0">
              <a:solidFill>
                <a:srgbClr val="000000"/>
              </a:solidFill>
              <a:latin typeface="Arial"/>
            </a:endParaRPr>
          </a:p>
        </p:txBody>
      </p:sp>
      <p:sp>
        <p:nvSpPr>
          <p:cNvPr id="7" name="Textfeld 6">
            <a:extLst>
              <a:ext uri="{FF2B5EF4-FFF2-40B4-BE49-F238E27FC236}">
                <a16:creationId xmlns:a16="http://schemas.microsoft.com/office/drawing/2014/main" id="{1D7AD3C2-5294-E323-230D-7DCF4F6FF24A}"/>
              </a:ext>
            </a:extLst>
          </p:cNvPr>
          <p:cNvSpPr txBox="1"/>
          <p:nvPr/>
        </p:nvSpPr>
        <p:spPr>
          <a:xfrm>
            <a:off x="7212014" y="3824289"/>
            <a:ext cx="2308225" cy="708025"/>
          </a:xfrm>
          <a:prstGeom prst="rect">
            <a:avLst/>
          </a:prstGeom>
          <a:noFill/>
        </p:spPr>
        <p:txBody>
          <a:bodyPr>
            <a:spAutoFit/>
          </a:bodyPr>
          <a:lstStyle/>
          <a:p>
            <a:pPr>
              <a:defRPr/>
            </a:pPr>
            <a:r>
              <a:rPr lang="de-DE" sz="2000" b="0" dirty="0">
                <a:solidFill>
                  <a:srgbClr val="000000"/>
                </a:solidFill>
                <a:latin typeface="Arial"/>
              </a:rPr>
              <a:t>3 Radial Fluid Film </a:t>
            </a:r>
            <a:r>
              <a:rPr lang="de-DE" sz="2000" b="0" dirty="0" err="1">
                <a:solidFill>
                  <a:srgbClr val="000000"/>
                </a:solidFill>
                <a:latin typeface="Arial"/>
              </a:rPr>
              <a:t>Bearings</a:t>
            </a:r>
            <a:r>
              <a:rPr lang="de-DE" sz="2000" b="0" dirty="0">
                <a:solidFill>
                  <a:srgbClr val="000000"/>
                </a:solidFill>
                <a:latin typeface="Arial"/>
              </a:rPr>
              <a:t> (</a:t>
            </a:r>
            <a:r>
              <a:rPr lang="de-DE" sz="2000" b="0" dirty="0" err="1">
                <a:solidFill>
                  <a:srgbClr val="000000"/>
                </a:solidFill>
                <a:latin typeface="Arial"/>
              </a:rPr>
              <a:t>water</a:t>
            </a:r>
            <a:r>
              <a:rPr lang="de-DE" sz="2000" b="0" dirty="0">
                <a:solidFill>
                  <a:srgbClr val="000000"/>
                </a:solidFill>
                <a:latin typeface="Arial"/>
              </a:rPr>
              <a:t>)</a:t>
            </a:r>
          </a:p>
        </p:txBody>
      </p:sp>
      <p:cxnSp>
        <p:nvCxnSpPr>
          <p:cNvPr id="4" name="Gerade Verbindung 3">
            <a:extLst>
              <a:ext uri="{FF2B5EF4-FFF2-40B4-BE49-F238E27FC236}">
                <a16:creationId xmlns:a16="http://schemas.microsoft.com/office/drawing/2014/main" id="{81A8F1EB-4489-FF9F-5C28-F6D7041E2039}"/>
              </a:ext>
            </a:extLst>
          </p:cNvPr>
          <p:cNvCxnSpPr/>
          <p:nvPr/>
        </p:nvCxnSpPr>
        <p:spPr>
          <a:xfrm flipH="1">
            <a:off x="4276725" y="1700214"/>
            <a:ext cx="838200" cy="15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1A1B1328-5646-C777-9BB3-59C82EE7948D}"/>
              </a:ext>
            </a:extLst>
          </p:cNvPr>
          <p:cNvCxnSpPr/>
          <p:nvPr/>
        </p:nvCxnSpPr>
        <p:spPr>
          <a:xfrm flipH="1">
            <a:off x="4495800" y="3824288"/>
            <a:ext cx="890588" cy="1063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232B27A9-67F5-CE12-CEEF-88A70B0367AD}"/>
              </a:ext>
            </a:extLst>
          </p:cNvPr>
          <p:cNvCxnSpPr/>
          <p:nvPr/>
        </p:nvCxnSpPr>
        <p:spPr>
          <a:xfrm flipV="1">
            <a:off x="6132513" y="2478089"/>
            <a:ext cx="1022350" cy="24923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422E4D56-483E-BF26-048B-102DDF0DF968}"/>
              </a:ext>
            </a:extLst>
          </p:cNvPr>
          <p:cNvCxnSpPr/>
          <p:nvPr/>
        </p:nvCxnSpPr>
        <p:spPr>
          <a:xfrm>
            <a:off x="5926139" y="3103563"/>
            <a:ext cx="1228725" cy="7747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1E101759-CFD1-0818-8439-0FC07BF49D05}"/>
              </a:ext>
            </a:extLst>
          </p:cNvPr>
          <p:cNvCxnSpPr/>
          <p:nvPr/>
        </p:nvCxnSpPr>
        <p:spPr>
          <a:xfrm flipV="1">
            <a:off x="5926139" y="3878263"/>
            <a:ext cx="1228725" cy="11922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C81F1AF6-FBBD-B4ED-DF41-0A24D34F93B3}"/>
              </a:ext>
            </a:extLst>
          </p:cNvPr>
          <p:cNvCxnSpPr/>
          <p:nvPr/>
        </p:nvCxnSpPr>
        <p:spPr>
          <a:xfrm flipV="1">
            <a:off x="6132513" y="5270500"/>
            <a:ext cx="1022350" cy="1539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FC4D475E-D8AF-5234-A7B5-08F4EDD3DB31}"/>
              </a:ext>
            </a:extLst>
          </p:cNvPr>
          <p:cNvCxnSpPr/>
          <p:nvPr/>
        </p:nvCxnSpPr>
        <p:spPr>
          <a:xfrm>
            <a:off x="5926139" y="2081214"/>
            <a:ext cx="1228725" cy="3968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FCC6FF4B-A811-3CF3-267E-6C40B608C3D7}"/>
              </a:ext>
            </a:extLst>
          </p:cNvPr>
          <p:cNvCxnSpPr/>
          <p:nvPr/>
        </p:nvCxnSpPr>
        <p:spPr>
          <a:xfrm flipV="1">
            <a:off x="5819775" y="2478088"/>
            <a:ext cx="1335088" cy="13462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1D933C92-5F51-A304-D96A-F43FCEE386AD}"/>
              </a:ext>
            </a:extLst>
          </p:cNvPr>
          <p:cNvCxnSpPr/>
          <p:nvPr/>
        </p:nvCxnSpPr>
        <p:spPr>
          <a:xfrm>
            <a:off x="5819775" y="2279651"/>
            <a:ext cx="1335088" cy="15986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Gerade Verbindung 4">
            <a:extLst>
              <a:ext uri="{FF2B5EF4-FFF2-40B4-BE49-F238E27FC236}">
                <a16:creationId xmlns:a16="http://schemas.microsoft.com/office/drawing/2014/main" id="{B1788CA6-FF3D-08ED-0784-65FF4F4BF93C}"/>
              </a:ext>
            </a:extLst>
          </p:cNvPr>
          <p:cNvCxnSpPr/>
          <p:nvPr/>
        </p:nvCxnSpPr>
        <p:spPr>
          <a:xfrm flipH="1">
            <a:off x="5819775" y="2478088"/>
            <a:ext cx="1335088" cy="279241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D5E64154-5344-A9AE-C7C1-D7CE2B9909AE}"/>
              </a:ext>
            </a:extLst>
          </p:cNvPr>
          <p:cNvCxnSpPr>
            <a:cxnSpLocks/>
            <a:endCxn id="11" idx="1"/>
          </p:cNvCxnSpPr>
          <p:nvPr/>
        </p:nvCxnSpPr>
        <p:spPr>
          <a:xfrm flipV="1">
            <a:off x="6096000" y="1871634"/>
            <a:ext cx="1058863" cy="286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5B9B6E63-5417-B001-ACC1-937188FED521}"/>
              </a:ext>
            </a:extLst>
          </p:cNvPr>
          <p:cNvSpPr txBox="1"/>
          <p:nvPr/>
        </p:nvSpPr>
        <p:spPr>
          <a:xfrm>
            <a:off x="7154863" y="1671579"/>
            <a:ext cx="933269" cy="400110"/>
          </a:xfrm>
          <a:prstGeom prst="rect">
            <a:avLst/>
          </a:prstGeom>
          <a:noFill/>
        </p:spPr>
        <p:txBody>
          <a:bodyPr wrap="none" rtlCol="0">
            <a:spAutoFit/>
          </a:bodyPr>
          <a:lstStyle/>
          <a:p>
            <a:r>
              <a:rPr lang="de-DE" sz="2000" b="0" dirty="0">
                <a:latin typeface="+mn-lt"/>
              </a:rPr>
              <a:t>Seals</a:t>
            </a:r>
            <a:r>
              <a:rPr lang="de-DE" dirty="0"/>
              <a:t> </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joGmREjj0mFZ.RfinHoI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WjoGmREjj0mFZ.RfinHoI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joGmREjj0mFZ.RfinHoI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0.xml.rels><?xml version="1.0" encoding="UTF-8" standalone="yes"?>
<Relationships xmlns="http://schemas.openxmlformats.org/package/2006/relationships"><Relationship Id="rId1" Type="http://schemas.openxmlformats.org/officeDocument/2006/relationships/image" Target="../media/image10.png"/></Relationships>
</file>

<file path=ppt/theme/theme1.xml><?xml version="1.0" encoding="utf-8"?>
<a:theme xmlns:a="http://schemas.openxmlformats.org/drawingml/2006/main" name="powerpointvorlage">
  <a:themeElements>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1_TUD_Präsentation_r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1_TUD_Präsentation_r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1_TUD_Präsentation_r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1_TUD_Präsentation_r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1_TUD_Präsentation_r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1_TUD_Präsentation_r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1_TUD_Präsentation_r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1_TUD_Präsentation_r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1_TUD_Präsentation_r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1_TUD_Präsentation_r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1_TUD_Präsentation_r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1_TUD_Präsentation_r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powerpointvorlage">
  <a:themeElements>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1_TUD_Präsentation_r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tretch>
            <a:fillRect l="-1594" t="-12000" b="-29333"/>
          </a:stretch>
        </a:blipFill>
      </a:spPr>
      <a:bodyPr/>
      <a:lstStyle>
        <a:defPPr>
          <a:defRPr>
            <a:noFill/>
          </a:defRPr>
        </a:defPPr>
      </a:lstStyle>
    </a:spDef>
  </a:objectDefaults>
  <a:extraClrSchemeLst>
    <a:extraClrScheme>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1_TUD_Präsentation_r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1_TUD_Präsentation_r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1_TUD_Präsentation_r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1_TUD_Präsentation_r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1_TUD_Präsentation_r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1_TUD_Präsentation_r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1_TUD_Präsentation_r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1_TUD_Präsentation_r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1_TUD_Präsentation_r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1_TUD_Präsentation_r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1_TUD_Präsentation_r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powerpointvorlage">
  <a:themeElements>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1_TUD_Präsentation_r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1_TUD_Präsentation_r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1_TUD_Präsentation_r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1_TUD_Präsentation_r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1_TUD_Präsentation_r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1_TUD_Präsentation_r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1_TUD_Präsentation_r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1_TUD_Präsentation_r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1_TUD_Präsentation_r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1_TUD_Präsentation_r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1_TUD_Präsentation_r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1_TUD_Präsentation_r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90821_Fachgebiete_16_9">
  <a:themeElements>
    <a:clrScheme name="Benutzerdefiniert 1">
      <a:dk1>
        <a:srgbClr val="000000"/>
      </a:dk1>
      <a:lt1>
        <a:srgbClr val="FFFFFF"/>
      </a:lt1>
      <a:dk2>
        <a:srgbClr val="004E73"/>
      </a:dk2>
      <a:lt2>
        <a:srgbClr val="808080"/>
      </a:lt2>
      <a:accent1>
        <a:srgbClr val="FDCA00"/>
      </a:accent1>
      <a:accent2>
        <a:srgbClr val="243471"/>
      </a:accent2>
      <a:accent3>
        <a:srgbClr val="C00000"/>
      </a:accent3>
      <a:accent4>
        <a:srgbClr val="000000"/>
      </a:accent4>
      <a:accent5>
        <a:srgbClr val="DAEDEF"/>
      </a:accent5>
      <a:accent6>
        <a:srgbClr val="0000FF"/>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1_TUD_Präsentation_r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1_TUD_Präsentation_r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1_TUD_Präsentation_r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1_TUD_Präsentation_r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1_TUD_Präsentation_r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1_TUD_Präsentation_r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1_TUD_Präsentation_r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1_TUD_Präsentation_r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1_TUD_Präsentation_r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1_TUD_Präsentation_r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1_TUD_Präsentation_r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90821_Fachgebiete_16_9" id="{4167EB80-7A57-45AC-87C0-9710C95596CB}" vid="{AE9E3739-18FD-458E-840A-3D2AFF87B7F6}"/>
    </a:ext>
  </a:extLst>
</a:theme>
</file>

<file path=ppt/theme/theme13.xml><?xml version="1.0" encoding="utf-8"?>
<a:theme xmlns:a="http://schemas.openxmlformats.org/drawingml/2006/main" name="1_190821_Fachgebiete_16_9">
  <a:themeElements>
    <a:clrScheme name="Benutzerdefiniert 1">
      <a:dk1>
        <a:srgbClr val="000000"/>
      </a:dk1>
      <a:lt1>
        <a:srgbClr val="FFFFFF"/>
      </a:lt1>
      <a:dk2>
        <a:srgbClr val="004E73"/>
      </a:dk2>
      <a:lt2>
        <a:srgbClr val="808080"/>
      </a:lt2>
      <a:accent1>
        <a:srgbClr val="FDCA00"/>
      </a:accent1>
      <a:accent2>
        <a:srgbClr val="243471"/>
      </a:accent2>
      <a:accent3>
        <a:srgbClr val="C00000"/>
      </a:accent3>
      <a:accent4>
        <a:srgbClr val="000000"/>
      </a:accent4>
      <a:accent5>
        <a:srgbClr val="DAEDEF"/>
      </a:accent5>
      <a:accent6>
        <a:srgbClr val="0000FF"/>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1_TUD_Präsentation_r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1_TUD_Präsentation_r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1_TUD_Präsentation_r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1_TUD_Präsentation_r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1_TUD_Präsentation_r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1_TUD_Präsentation_r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1_TUD_Präsentation_r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1_TUD_Präsentation_r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1_TUD_Präsentation_r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1_TUD_Präsentation_r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1_TUD_Präsentation_r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90821_Fachgebiete_16_9" id="{4167EB80-7A57-45AC-87C0-9710C95596CB}" vid="{AE9E3739-18FD-458E-840A-3D2AFF87B7F6}"/>
    </a:ext>
  </a:extLst>
</a:theme>
</file>

<file path=ppt/theme/theme14.xml><?xml version="1.0" encoding="utf-8"?>
<a:theme xmlns:a="http://schemas.openxmlformats.org/drawingml/2006/main" name="6_powerpointvorlage">
  <a:themeElements>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1_TUD_Präsentation_r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1_TUD_Präsentation_r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1_TUD_Präsentation_r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1_TUD_Präsentation_r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1_TUD_Präsentation_r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1_TUD_Präsentation_r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1_TUD_Präsentation_r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1_TUD_Präsentation_r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1_TUD_Präsentation_r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1_TUD_Präsentation_r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1_TUD_Präsentation_r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1_TUD_Präsentation_r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powerpointvorlage">
  <a:themeElements>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1_TUD_Präsentation_r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1_TUD_Präsentation_r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1_TUD_Präsentation_r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1_TUD_Präsentation_r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1_TUD_Präsentation_r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1_TUD_Präsentation_r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1_TUD_Präsentation_r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1_TUD_Präsentation_r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1_TUD_Präsentation_r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1_TUD_Präsentation_r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1_TUD_Präsentation_r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1_TUD_Präsentation_r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powerpointvorlage">
  <a:themeElements>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1_TUD_Präsentation_r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1_TUD_Präsentation_r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1_TUD_Präsentation_r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1_TUD_Präsentation_r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1_TUD_Präsentation_r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1_TUD_Präsentation_r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1_TUD_Präsentation_r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1_TUD_Präsentation_r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1_TUD_Präsentation_r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1_TUD_Präsentation_r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1_TUD_Präsentation_r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1_TUD_Präsentation_r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powerpointvorlage">
  <a:themeElements>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1_TUD_Präsentation_r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1_TUD_Präsentation_r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1_TUD_Präsentation_r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1_TUD_Präsentation_r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1_TUD_Präsentation_r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1_TUD_Präsentation_r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1_TUD_Präsentation_r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1_TUD_Präsentation_r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1_TUD_Präsentation_r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1_TUD_Präsentation_r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1_TUD_Präsentation_r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1_TUD_Präsentation_r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Fraunhofer_Master_16-9">
  <a:themeElements>
    <a:clrScheme name="Fraunhofer_Color">
      <a:dk1>
        <a:sysClr val="windowText" lastClr="000000"/>
      </a:dk1>
      <a:lt1>
        <a:sysClr val="window" lastClr="FFFFFF"/>
      </a:lt1>
      <a:dk2>
        <a:srgbClr val="F58220"/>
      </a:dk2>
      <a:lt2>
        <a:srgbClr val="A6BBC8"/>
      </a:lt2>
      <a:accent1>
        <a:srgbClr val="179C7D"/>
      </a:accent1>
      <a:accent2>
        <a:srgbClr val="005B7F"/>
      </a:accent2>
      <a:accent3>
        <a:srgbClr val="A6BBC8"/>
      </a:accent3>
      <a:accent4>
        <a:srgbClr val="008598"/>
      </a:accent4>
      <a:accent5>
        <a:srgbClr val="39C1CD"/>
      </a:accent5>
      <a:accent6>
        <a:srgbClr val="B2D235"/>
      </a:accent6>
      <a:hlink>
        <a:srgbClr val="179C7D"/>
      </a:hlink>
      <a:folHlink>
        <a:srgbClr val="005B7F"/>
      </a:folHlink>
    </a:clrScheme>
    <a:fontScheme name="Fraunhofer_Fonts">
      <a:majorFont>
        <a:latin typeface="Frutiger LT Com 65 Bold"/>
        <a:ea typeface=""/>
        <a:cs typeface=""/>
      </a:majorFont>
      <a:minorFont>
        <a:latin typeface="Frutiger LT Com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CDEE5"/>
        </a:solidFill>
        <a:ln w="9525">
          <a:noFill/>
        </a:ln>
      </a:spPr>
      <a:bodyPr lIns="108000" tIns="108000" rIns="108000" bIns="108000" rtlCol="0" anchor="ctr"/>
      <a:lstStyle>
        <a:defPPr marL="180000" indent="-180000" algn="l">
          <a:lnSpc>
            <a:spcPts val="1960"/>
          </a:lnSpc>
          <a:buClr>
            <a:schemeClr val="accent1"/>
          </a:buClr>
          <a:buFont typeface="Wingdings" panose="05000000000000000000" pitchFamily="2" charset="2"/>
          <a:buChar char="§"/>
          <a:defRPr sz="1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marL="180000" indent="-180000" algn="l">
          <a:lnSpc>
            <a:spcPts val="1960"/>
          </a:lnSpc>
          <a:buClr>
            <a:schemeClr val="accent1"/>
          </a:buClr>
          <a:buFont typeface="Wingdings" panose="05000000000000000000" pitchFamily="2" charset="2"/>
          <a:buChar char="§"/>
          <a:defRPr sz="1400" dirty="0" smtClean="0"/>
        </a:defPPr>
      </a:lstStyle>
    </a:txDef>
  </a:objectDefaults>
  <a:extraClrSchemeLst/>
  <a:custClrLst>
    <a:custClr>
      <a:srgbClr val="179C7D"/>
    </a:custClr>
    <a:custClr>
      <a:srgbClr val="005B7F"/>
    </a:custClr>
    <a:custClr>
      <a:srgbClr val="A6BBC8"/>
    </a:custClr>
    <a:custClr>
      <a:srgbClr val="F58220"/>
    </a:custClr>
    <a:custClr>
      <a:srgbClr val="FFFFFF"/>
    </a:custClr>
    <a:custClr>
      <a:srgbClr val="337C99"/>
    </a:custClr>
    <a:custClr>
      <a:srgbClr val="669DB2"/>
    </a:custClr>
    <a:custClr>
      <a:srgbClr val="99BDCC"/>
    </a:custClr>
    <a:custClr>
      <a:srgbClr val="CCDEE5"/>
    </a:custClr>
    <a:custClr>
      <a:srgbClr val="E5EEF2"/>
    </a:custClr>
    <a:custClr>
      <a:srgbClr val="1C3F52"/>
    </a:custClr>
    <a:custClr>
      <a:srgbClr val="D3C7AE"/>
    </a:custClr>
    <a:custClr>
      <a:srgbClr val="008598"/>
    </a:custClr>
    <a:custClr>
      <a:srgbClr val="39C1CD"/>
    </a:custClr>
    <a:custClr>
      <a:srgbClr val="B2D235"/>
    </a:custClr>
    <a:custClr>
      <a:srgbClr val="FDB913"/>
    </a:custClr>
    <a:custClr>
      <a:srgbClr val="BB0056"/>
    </a:custClr>
    <a:custClr>
      <a:srgbClr val="7C154D"/>
    </a:custClr>
    <a:custClr>
      <a:srgbClr val="FFFFFF"/>
    </a:custClr>
    <a:custClr>
      <a:srgbClr val="FFFFFF"/>
    </a:custClr>
  </a:custClrLst>
  <a:extLst>
    <a:ext uri="{05A4C25C-085E-4340-85A3-A5531E510DB2}">
      <thm15:themeFamily xmlns:thm15="http://schemas.microsoft.com/office/thememl/2012/main" name="Präsentation2" id="{2F9EB0B5-7ADD-4E1C-844D-EA467A08D972}" vid="{F79DF61F-F08E-48ED-8E89-EDEF9F5D5CA5}"/>
    </a:ext>
  </a:extLst>
</a:theme>
</file>

<file path=ppt/theme/theme19.xml><?xml version="1.0" encoding="utf-8"?>
<a:theme xmlns:a="http://schemas.openxmlformats.org/drawingml/2006/main" name="2_190821_Fachgebiete_16_9">
  <a:themeElements>
    <a:clrScheme name="Benutzerdefiniert 1">
      <a:dk1>
        <a:srgbClr val="000000"/>
      </a:dk1>
      <a:lt1>
        <a:srgbClr val="FFFFFF"/>
      </a:lt1>
      <a:dk2>
        <a:srgbClr val="004E73"/>
      </a:dk2>
      <a:lt2>
        <a:srgbClr val="808080"/>
      </a:lt2>
      <a:accent1>
        <a:srgbClr val="FDCA00"/>
      </a:accent1>
      <a:accent2>
        <a:srgbClr val="243471"/>
      </a:accent2>
      <a:accent3>
        <a:srgbClr val="C00000"/>
      </a:accent3>
      <a:accent4>
        <a:srgbClr val="000000"/>
      </a:accent4>
      <a:accent5>
        <a:srgbClr val="DAEDEF"/>
      </a:accent5>
      <a:accent6>
        <a:srgbClr val="0000FF"/>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1_TUD_Präsentation_r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1_TUD_Präsentation_r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1_TUD_Präsentation_r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1_TUD_Präsentation_r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1_TUD_Präsentation_r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1_TUD_Präsentation_r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1_TUD_Präsentation_r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1_TUD_Präsentation_r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1_TUD_Präsentation_r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1_TUD_Präsentation_r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1_TUD_Präsentation_r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90821_Fachgebiete_16_9" id="{4167EB80-7A57-45AC-87C0-9710C95596CB}" vid="{AE9E3739-18FD-458E-840A-3D2AFF87B7F6}"/>
    </a:ext>
  </a:extLst>
</a:theme>
</file>

<file path=ppt/theme/theme2.xml><?xml version="1.0" encoding="utf-8"?>
<a:theme xmlns:a="http://schemas.openxmlformats.org/drawingml/2006/main" name="1_powerpointvorlage">
  <a:themeElements>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1_TUD_Präsentation_r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1_TUD_Präsentation_r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1_TUD_Präsentation_r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1_TUD_Präsentation_r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1_TUD_Präsentation_r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1_TUD_Präsentation_r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1_TUD_Präsentation_r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1_TUD_Präsentation_r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1_TUD_Präsentation_r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1_TUD_Präsentation_r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1_TUD_Präsentation_r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1_TUD_Präsentation_r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owerpointvorlage">
  <a:themeElements>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1_TUD_Präsentation_r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1_TUD_Präsentation_r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1_TUD_Präsentation_r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1_TUD_Präsentation_r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1_TUD_Präsentation_r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1_TUD_Präsentation_r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1_TUD_Präsentation_r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1_TUD_Präsentation_r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1_TUD_Präsentation_r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1_TUD_Präsentation_r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1_TUD_Präsentation_r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1_TUD_Präsentation_r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powerpointvorlage">
  <a:themeElements>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1_TUD_Präsentation_r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1_TUD_Präsentation_r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1_TUD_Präsentation_r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1_TUD_Präsentation_r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1_TUD_Präsentation_r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1_TUD_Präsentation_r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1_TUD_Präsentation_r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1_TUD_Präsentation_r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1_TUD_Präsentation_r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1_TUD_Präsentation_r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1_TUD_Präsentation_r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1_TUD_Präsentation_r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powerpointvorlage">
  <a:themeElements>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1_TUD_Präsentation_r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1_TUD_Präsentation_r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1_TUD_Präsentation_r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1_TUD_Präsentation_r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1_TUD_Präsentation_r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1_TUD_Präsentation_r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1_TUD_Präsentation_r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1_TUD_Präsentation_r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1_TUD_Präsentation_r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1_TUD_Präsentation_r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1_TUD_Präsentation_r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1_TUD_Präsentation_r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24.07.03">
  <a:themeElements>
    <a:clrScheme name="1_24.07.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24.07.03">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24.07.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24.07.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24.07.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24.07.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24.07.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24.07.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24.07.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VTT 2020 - CONTENT slides">
  <a:themeElements>
    <a:clrScheme name="VTT 2020.01">
      <a:dk1>
        <a:srgbClr val="F06E00"/>
      </a:dk1>
      <a:lt1>
        <a:srgbClr val="FFFFFF"/>
      </a:lt1>
      <a:dk2>
        <a:srgbClr val="005794"/>
      </a:dk2>
      <a:lt2>
        <a:srgbClr val="FFFFFF"/>
      </a:lt2>
      <a:accent1>
        <a:srgbClr val="F06E00"/>
      </a:accent1>
      <a:accent2>
        <a:srgbClr val="DBDBDB"/>
      </a:accent2>
      <a:accent3>
        <a:srgbClr val="005794"/>
      </a:accent3>
      <a:accent4>
        <a:srgbClr val="FFDC0F"/>
      </a:accent4>
      <a:accent5>
        <a:srgbClr val="115532"/>
      </a:accent5>
      <a:accent6>
        <a:srgbClr val="AFAFAF"/>
      </a:accent6>
      <a:hlink>
        <a:srgbClr val="005794"/>
      </a:hlink>
      <a:folHlink>
        <a:srgbClr val="AFAF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3929D"/>
        </a:solidFill>
        <a:ln w="9525">
          <a:noFill/>
        </a:ln>
        <a:effectLst/>
      </a:spPr>
      <a:bodyPr rtlCol="0" anchor="ctr"/>
      <a:lstStyle>
        <a:defPPr algn="ctr">
          <a:defRPr/>
        </a:defPPr>
      </a:lstStyle>
      <a:style>
        <a:lnRef idx="1">
          <a:schemeClr val="dk1"/>
        </a:lnRef>
        <a:fillRef idx="3">
          <a:schemeClr val="dk1"/>
        </a:fillRef>
        <a:effectRef idx="2">
          <a:schemeClr val="dk1"/>
        </a:effectRef>
        <a:fontRef idx="minor">
          <a:schemeClr val="lt1"/>
        </a:fontRef>
      </a:style>
    </a:spDef>
    <a:lnDef>
      <a:spPr>
        <a:ln>
          <a:solidFill>
            <a:schemeClr val="tx1"/>
          </a:solidFill>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VTT_2020_City" id="{201493A6-33DF-4E25-B062-6DC87DC4F6BE}" vid="{3B750704-2562-4590-AFB9-18284BFE6D39}"/>
    </a:ext>
  </a:extLst>
</a:theme>
</file>

<file path=ppt/theme/theme8.xml><?xml version="1.0" encoding="utf-8"?>
<a:theme xmlns:a="http://schemas.openxmlformats.org/drawingml/2006/main" name="Default Design">
  <a:themeElements>
    <a:clrScheme name="Alstom Corporate Palette">
      <a:dk1>
        <a:srgbClr val="005881"/>
      </a:dk1>
      <a:lt1>
        <a:srgbClr val="C0C0C0"/>
      </a:lt1>
      <a:dk2>
        <a:srgbClr val="FFFFFF"/>
      </a:dk2>
      <a:lt2>
        <a:srgbClr val="777777"/>
      </a:lt2>
      <a:accent1>
        <a:srgbClr val="034694"/>
      </a:accent1>
      <a:accent2>
        <a:srgbClr val="ED1A3B"/>
      </a:accent2>
      <a:accent3>
        <a:srgbClr val="5A90A8"/>
      </a:accent3>
      <a:accent4>
        <a:srgbClr val="E56020"/>
      </a:accent4>
      <a:accent5>
        <a:srgbClr val="1A74B7"/>
      </a:accent5>
      <a:accent6>
        <a:srgbClr val="289546"/>
      </a:accent6>
      <a:hlink>
        <a:srgbClr val="9E0F60"/>
      </a:hlink>
      <a:folHlink>
        <a:srgbClr val="005881"/>
      </a:folHlink>
    </a:clrScheme>
    <a:fontScheme name="Default Design">
      <a:majorFont>
        <a:latin typeface="Alstom"/>
        <a:ea typeface=""/>
        <a:cs typeface=""/>
      </a:majorFont>
      <a:minorFont>
        <a:latin typeface="Alsto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B2B2B2"/>
        </a:dk1>
        <a:lt1>
          <a:srgbClr val="B2B2B2"/>
        </a:lt1>
        <a:dk2>
          <a:srgbClr val="FFFFFF"/>
        </a:dk2>
        <a:lt2>
          <a:srgbClr val="777777"/>
        </a:lt2>
        <a:accent1>
          <a:srgbClr val="4D4D4D"/>
        </a:accent1>
        <a:accent2>
          <a:srgbClr val="809EA8"/>
        </a:accent2>
        <a:accent3>
          <a:srgbClr val="D5D5D5"/>
        </a:accent3>
        <a:accent4>
          <a:srgbClr val="979797"/>
        </a:accent4>
        <a:accent5>
          <a:srgbClr val="B2B2B2"/>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Default Design 14">
        <a:dk1>
          <a:srgbClr val="111111"/>
        </a:dk1>
        <a:lt1>
          <a:srgbClr val="C0C0C0"/>
        </a:lt1>
        <a:dk2>
          <a:srgbClr val="FFFFFF"/>
        </a:dk2>
        <a:lt2>
          <a:srgbClr val="777777"/>
        </a:lt2>
        <a:accent1>
          <a:srgbClr val="6D8FA5"/>
        </a:accent1>
        <a:accent2>
          <a:srgbClr val="F19300"/>
        </a:accent2>
        <a:accent3>
          <a:srgbClr val="DCDCDC"/>
        </a:accent3>
        <a:accent4>
          <a:srgbClr val="0D0D0D"/>
        </a:accent4>
        <a:accent5>
          <a:srgbClr val="BAC6CF"/>
        </a:accent5>
        <a:accent6>
          <a:srgbClr val="DA8500"/>
        </a:accent6>
        <a:hlink>
          <a:srgbClr val="E21B1D"/>
        </a:hlink>
        <a:folHlink>
          <a:srgbClr val="005881"/>
        </a:folHlink>
      </a:clrScheme>
      <a:clrMap bg1="lt1" tx1="dk1" bg2="lt2" tx2="dk2" accent1="accent1" accent2="accent2" accent3="accent3" accent4="accent4" accent5="accent5" accent6="accent6" hlink="hlink" folHlink="folHlink"/>
    </a:extraClrScheme>
    <a:extraClrScheme>
      <a:clrScheme name="Default Design 15">
        <a:dk1>
          <a:srgbClr val="111111"/>
        </a:dk1>
        <a:lt1>
          <a:srgbClr val="C0C0C0"/>
        </a:lt1>
        <a:dk2>
          <a:srgbClr val="FFFFFF"/>
        </a:dk2>
        <a:lt2>
          <a:srgbClr val="777777"/>
        </a:lt2>
        <a:accent1>
          <a:srgbClr val="6D8FA5"/>
        </a:accent1>
        <a:accent2>
          <a:srgbClr val="F19300"/>
        </a:accent2>
        <a:accent3>
          <a:srgbClr val="DCDCDC"/>
        </a:accent3>
        <a:accent4>
          <a:srgbClr val="0D0D0D"/>
        </a:accent4>
        <a:accent5>
          <a:srgbClr val="BAC6CF"/>
        </a:accent5>
        <a:accent6>
          <a:srgbClr val="DA8500"/>
        </a:accent6>
        <a:hlink>
          <a:srgbClr val="9E0F60"/>
        </a:hlink>
        <a:folHlink>
          <a:srgbClr val="005881"/>
        </a:folHlink>
      </a:clrScheme>
      <a:clrMap bg1="lt1" tx1="dk1" bg2="lt2" tx2="dk2" accent1="accent1" accent2="accent2" accent3="accent3" accent4="accent4" accent5="accent5" accent6="accent6" hlink="hlink" folHlink="folHlink"/>
    </a:extraClrScheme>
    <a:extraClrScheme>
      <a:clrScheme name="Default Design 16">
        <a:dk1>
          <a:srgbClr val="5F5F5F"/>
        </a:dk1>
        <a:lt1>
          <a:srgbClr val="C0C0C0"/>
        </a:lt1>
        <a:dk2>
          <a:srgbClr val="FFFFFF"/>
        </a:dk2>
        <a:lt2>
          <a:srgbClr val="777777"/>
        </a:lt2>
        <a:accent1>
          <a:srgbClr val="6D8FA5"/>
        </a:accent1>
        <a:accent2>
          <a:srgbClr val="F19300"/>
        </a:accent2>
        <a:accent3>
          <a:srgbClr val="DCDCDC"/>
        </a:accent3>
        <a:accent4>
          <a:srgbClr val="505050"/>
        </a:accent4>
        <a:accent5>
          <a:srgbClr val="BAC6CF"/>
        </a:accent5>
        <a:accent6>
          <a:srgbClr val="DA8500"/>
        </a:accent6>
        <a:hlink>
          <a:srgbClr val="9E0F60"/>
        </a:hlink>
        <a:folHlink>
          <a:srgbClr val="005881"/>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ne Alstom_Landscape">
  <a:themeElements>
    <a:clrScheme name="Alstom Corporate Palette">
      <a:dk1>
        <a:srgbClr val="5F5F5F"/>
      </a:dk1>
      <a:lt1>
        <a:srgbClr val="FFFFFF"/>
      </a:lt1>
      <a:dk2>
        <a:srgbClr val="FFFFFF"/>
      </a:dk2>
      <a:lt2>
        <a:srgbClr val="777777"/>
      </a:lt2>
      <a:accent1>
        <a:srgbClr val="034694"/>
      </a:accent1>
      <a:accent2>
        <a:srgbClr val="ED1A3B"/>
      </a:accent2>
      <a:accent3>
        <a:srgbClr val="5A90A8"/>
      </a:accent3>
      <a:accent4>
        <a:srgbClr val="E56020"/>
      </a:accent4>
      <a:accent5>
        <a:srgbClr val="1A74B7"/>
      </a:accent5>
      <a:accent6>
        <a:srgbClr val="289546"/>
      </a:accent6>
      <a:hlink>
        <a:srgbClr val="9E0F60"/>
      </a:hlink>
      <a:folHlink>
        <a:srgbClr val="005881"/>
      </a:folHlink>
    </a:clrScheme>
    <a:fontScheme name="Alstom Corporate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200" dirty="0" smtClean="0">
            <a:latin typeface="Arial" pitchFamily="34" charset="0"/>
            <a:cs typeface="Arial"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B2B2B2"/>
        </a:dk1>
        <a:lt1>
          <a:srgbClr val="B2B2B2"/>
        </a:lt1>
        <a:dk2>
          <a:srgbClr val="FFFFFF"/>
        </a:dk2>
        <a:lt2>
          <a:srgbClr val="777777"/>
        </a:lt2>
        <a:accent1>
          <a:srgbClr val="4D4D4D"/>
        </a:accent1>
        <a:accent2>
          <a:srgbClr val="809EA8"/>
        </a:accent2>
        <a:accent3>
          <a:srgbClr val="D5D5D5"/>
        </a:accent3>
        <a:accent4>
          <a:srgbClr val="979797"/>
        </a:accent4>
        <a:accent5>
          <a:srgbClr val="B2B2B2"/>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Default Design 14">
        <a:dk1>
          <a:srgbClr val="111111"/>
        </a:dk1>
        <a:lt1>
          <a:srgbClr val="C0C0C0"/>
        </a:lt1>
        <a:dk2>
          <a:srgbClr val="FFFFFF"/>
        </a:dk2>
        <a:lt2>
          <a:srgbClr val="777777"/>
        </a:lt2>
        <a:accent1>
          <a:srgbClr val="6D8FA5"/>
        </a:accent1>
        <a:accent2>
          <a:srgbClr val="F19300"/>
        </a:accent2>
        <a:accent3>
          <a:srgbClr val="DCDCDC"/>
        </a:accent3>
        <a:accent4>
          <a:srgbClr val="0D0D0D"/>
        </a:accent4>
        <a:accent5>
          <a:srgbClr val="BAC6CF"/>
        </a:accent5>
        <a:accent6>
          <a:srgbClr val="DA8500"/>
        </a:accent6>
        <a:hlink>
          <a:srgbClr val="E21B1D"/>
        </a:hlink>
        <a:folHlink>
          <a:srgbClr val="005881"/>
        </a:folHlink>
      </a:clrScheme>
      <a:clrMap bg1="lt1" tx1="dk1" bg2="lt2" tx2="dk2" accent1="accent1" accent2="accent2" accent3="accent3" accent4="accent4" accent5="accent5" accent6="accent6" hlink="hlink" folHlink="folHlink"/>
    </a:extraClrScheme>
    <a:extraClrScheme>
      <a:clrScheme name="Default Design 15">
        <a:dk1>
          <a:srgbClr val="111111"/>
        </a:dk1>
        <a:lt1>
          <a:srgbClr val="C0C0C0"/>
        </a:lt1>
        <a:dk2>
          <a:srgbClr val="FFFFFF"/>
        </a:dk2>
        <a:lt2>
          <a:srgbClr val="777777"/>
        </a:lt2>
        <a:accent1>
          <a:srgbClr val="6D8FA5"/>
        </a:accent1>
        <a:accent2>
          <a:srgbClr val="F19300"/>
        </a:accent2>
        <a:accent3>
          <a:srgbClr val="DCDCDC"/>
        </a:accent3>
        <a:accent4>
          <a:srgbClr val="0D0D0D"/>
        </a:accent4>
        <a:accent5>
          <a:srgbClr val="BAC6CF"/>
        </a:accent5>
        <a:accent6>
          <a:srgbClr val="DA8500"/>
        </a:accent6>
        <a:hlink>
          <a:srgbClr val="9E0F60"/>
        </a:hlink>
        <a:folHlink>
          <a:srgbClr val="005881"/>
        </a:folHlink>
      </a:clrScheme>
      <a:clrMap bg1="lt1" tx1="dk1" bg2="lt2" tx2="dk2" accent1="accent1" accent2="accent2" accent3="accent3" accent4="accent4" accent5="accent5" accent6="accent6" hlink="hlink" folHlink="folHlink"/>
    </a:extraClrScheme>
    <a:extraClrScheme>
      <a:clrScheme name="Default Design 16">
        <a:dk1>
          <a:srgbClr val="5F5F5F"/>
        </a:dk1>
        <a:lt1>
          <a:srgbClr val="C0C0C0"/>
        </a:lt1>
        <a:dk2>
          <a:srgbClr val="FFFFFF"/>
        </a:dk2>
        <a:lt2>
          <a:srgbClr val="777777"/>
        </a:lt2>
        <a:accent1>
          <a:srgbClr val="6D8FA5"/>
        </a:accent1>
        <a:accent2>
          <a:srgbClr val="F19300"/>
        </a:accent2>
        <a:accent3>
          <a:srgbClr val="DCDCDC"/>
        </a:accent3>
        <a:accent4>
          <a:srgbClr val="505050"/>
        </a:accent4>
        <a:accent5>
          <a:srgbClr val="BAC6CF"/>
        </a:accent5>
        <a:accent6>
          <a:srgbClr val="DA8500"/>
        </a:accent6>
        <a:hlink>
          <a:srgbClr val="9E0F60"/>
        </a:hlink>
        <a:folHlink>
          <a:srgbClr val="005881"/>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3887</Words>
  <Application>Microsoft Office PowerPoint</Application>
  <PresentationFormat>Breitbild</PresentationFormat>
  <Paragraphs>799</Paragraphs>
  <Slides>57</Slides>
  <Notes>21</Notes>
  <HiddenSlides>0</HiddenSlides>
  <MMClips>0</MMClips>
  <ScaleCrop>false</ScaleCrop>
  <HeadingPairs>
    <vt:vector size="8" baseType="variant">
      <vt:variant>
        <vt:lpstr>Verwendete Schriftarten</vt:lpstr>
      </vt:variant>
      <vt:variant>
        <vt:i4>13</vt:i4>
      </vt:variant>
      <vt:variant>
        <vt:lpstr>Design</vt:lpstr>
      </vt:variant>
      <vt:variant>
        <vt:i4>19</vt:i4>
      </vt:variant>
      <vt:variant>
        <vt:lpstr>Eingebettete OLE-Server</vt:lpstr>
      </vt:variant>
      <vt:variant>
        <vt:i4>2</vt:i4>
      </vt:variant>
      <vt:variant>
        <vt:lpstr>Folientitel</vt:lpstr>
      </vt:variant>
      <vt:variant>
        <vt:i4>57</vt:i4>
      </vt:variant>
    </vt:vector>
  </HeadingPairs>
  <TitlesOfParts>
    <vt:vector size="91" baseType="lpstr">
      <vt:lpstr>Alstom</vt:lpstr>
      <vt:lpstr>Arial</vt:lpstr>
      <vt:lpstr>Calibri</vt:lpstr>
      <vt:lpstr>Cambria Math</vt:lpstr>
      <vt:lpstr>Frutiger 55 Roman</vt:lpstr>
      <vt:lpstr>Frutiger LT Com 45 Light</vt:lpstr>
      <vt:lpstr>Frutiger LT Com 55 Roman</vt:lpstr>
      <vt:lpstr>Frutiger LT Com 65 Bold</vt:lpstr>
      <vt:lpstr>Frutiger LT Com 75 Black</vt:lpstr>
      <vt:lpstr>Times New Roman</vt:lpstr>
      <vt:lpstr>Verdana</vt:lpstr>
      <vt:lpstr>Wingdings</vt:lpstr>
      <vt:lpstr>Wingdings 2</vt:lpstr>
      <vt:lpstr>powerpointvorlage</vt:lpstr>
      <vt:lpstr>1_powerpointvorlage</vt:lpstr>
      <vt:lpstr>2_powerpointvorlage</vt:lpstr>
      <vt:lpstr>3_powerpointvorlage</vt:lpstr>
      <vt:lpstr>4_powerpointvorlage</vt:lpstr>
      <vt:lpstr>1_24.07.03</vt:lpstr>
      <vt:lpstr>VTT 2020 - CONTENT slides</vt:lpstr>
      <vt:lpstr>Default Design</vt:lpstr>
      <vt:lpstr>One Alstom_Landscape</vt:lpstr>
      <vt:lpstr>5_powerpointvorlage</vt:lpstr>
      <vt:lpstr>8_powerpointvorlage</vt:lpstr>
      <vt:lpstr>190821_Fachgebiete_16_9</vt:lpstr>
      <vt:lpstr>1_190821_Fachgebiete_16_9</vt:lpstr>
      <vt:lpstr>6_powerpointvorlage</vt:lpstr>
      <vt:lpstr>7_powerpointvorlage</vt:lpstr>
      <vt:lpstr>9_powerpointvorlage</vt:lpstr>
      <vt:lpstr>11_powerpointvorlage</vt:lpstr>
      <vt:lpstr>1_Fraunhofer_Master_16-9</vt:lpstr>
      <vt:lpstr>2_190821_Fachgebiete_16_9</vt:lpstr>
      <vt:lpstr>think-cell Folie</vt:lpstr>
      <vt:lpstr>Formel</vt:lpstr>
      <vt:lpstr>Energiforsk Project: Lectures in the Power Plants Fortum (Helsinki), TVO (Olkiluoto), Jan./Febr. 2024                                             Annual Energiforsk Seminar (10.11.21)</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Modelling of the Vertical Reactor Coolant Pump with Interactions Equations of Motion – Rotor Structure Interaction RSI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Nonlinear calculations for unbalance vibrations </vt:lpstr>
      <vt:lpstr>Energiforsk Project: Lectures in the Power Plants Fortum (Helsinki), TVO (Olkiluoto), Jan./Febr. 2024                                             Annual Energiforsk Seminar (10.11.21)</vt:lpstr>
    </vt:vector>
  </TitlesOfParts>
  <Company>tud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backhaus</dc:creator>
  <cp:lastModifiedBy>Rainer Nordmann</cp:lastModifiedBy>
  <cp:revision>1194</cp:revision>
  <cp:lastPrinted>2024-01-25T06:27:56Z</cp:lastPrinted>
  <dcterms:created xsi:type="dcterms:W3CDTF">2003-11-24T08:10:32Z</dcterms:created>
  <dcterms:modified xsi:type="dcterms:W3CDTF">2024-01-25T16:26:04Z</dcterms:modified>
</cp:coreProperties>
</file>