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2" r:id="rId5"/>
    <p:sldMasterId id="2147483720" r:id="rId6"/>
  </p:sldMasterIdLst>
  <p:notesMasterIdLst>
    <p:notesMasterId r:id="rId26"/>
  </p:notesMasterIdLst>
  <p:sldIdLst>
    <p:sldId id="2147472950" r:id="rId7"/>
    <p:sldId id="2147472825" r:id="rId8"/>
    <p:sldId id="2147476462" r:id="rId9"/>
    <p:sldId id="355" r:id="rId10"/>
    <p:sldId id="2147472839" r:id="rId11"/>
    <p:sldId id="2147472838" r:id="rId12"/>
    <p:sldId id="2147476457" r:id="rId13"/>
    <p:sldId id="2147476463" r:id="rId14"/>
    <p:sldId id="2147472855" r:id="rId15"/>
    <p:sldId id="2147476458" r:id="rId16"/>
    <p:sldId id="2147472842" r:id="rId17"/>
    <p:sldId id="2147472848" r:id="rId18"/>
    <p:sldId id="2147476459" r:id="rId19"/>
    <p:sldId id="2147472847" r:id="rId20"/>
    <p:sldId id="2147472850" r:id="rId21"/>
    <p:sldId id="2147472853" r:id="rId22"/>
    <p:sldId id="2147476461" r:id="rId23"/>
    <p:sldId id="2147476460" r:id="rId24"/>
    <p:sldId id="2145706178" r:id="rId2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50C65F-AA1C-2340-E8DE-DE046F5771C6}" name="Anders Lundblad" initials="AL" userId="S::anders.lundblad@oresundskraft.se::0c2f88cd-2f44-4d6f-b1e4-971dea4e4e9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D9FF"/>
    <a:srgbClr val="00A4D7"/>
    <a:srgbClr val="DFF7FF"/>
    <a:srgbClr val="FFE373"/>
    <a:srgbClr val="FFEDF5"/>
    <a:srgbClr val="E3FFE0"/>
    <a:srgbClr val="AE8978"/>
    <a:srgbClr val="483737"/>
    <a:srgbClr val="E0D1C7"/>
    <a:srgbClr val="F953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CBD799-3484-4C65-A57C-6243BC477CA6}" v="997" dt="2024-11-10T17:19:54.3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404" autoAdjust="0"/>
  </p:normalViewPr>
  <p:slideViewPr>
    <p:cSldViewPr snapToGrid="0">
      <p:cViewPr>
        <p:scale>
          <a:sx n="90" d="100"/>
          <a:sy n="90" d="100"/>
        </p:scale>
        <p:origin x="-296" y="-444"/>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y Gustavsson" userId="975a17dc-a100-48ae-b217-119908cee337" providerId="ADAL" clId="{6ACBD799-3484-4C65-A57C-6243BC477CA6}"/>
    <pc:docChg chg="undo custSel addSld delSld modSld sldOrd delSection modSection">
      <pc:chgData name="Jenny Gustavsson" userId="975a17dc-a100-48ae-b217-119908cee337" providerId="ADAL" clId="{6ACBD799-3484-4C65-A57C-6243BC477CA6}" dt="2024-11-10T17:19:54.372" v="15210" actId="20577"/>
      <pc:docMkLst>
        <pc:docMk/>
      </pc:docMkLst>
      <pc:sldChg chg="del mod modShow">
        <pc:chgData name="Jenny Gustavsson" userId="975a17dc-a100-48ae-b217-119908cee337" providerId="ADAL" clId="{6ACBD799-3484-4C65-A57C-6243BC477CA6}" dt="2024-11-08T13:24:21.142" v="2092" actId="2696"/>
        <pc:sldMkLst>
          <pc:docMk/>
          <pc:sldMk cId="4057192410" sldId="355"/>
        </pc:sldMkLst>
      </pc:sldChg>
      <pc:sldChg chg="addSp delSp modSp add mod ord modAnim modShow modNotesTx">
        <pc:chgData name="Jenny Gustavsson" userId="975a17dc-a100-48ae-b217-119908cee337" providerId="ADAL" clId="{6ACBD799-3484-4C65-A57C-6243BC477CA6}" dt="2024-11-10T10:07:58.724" v="14048" actId="207"/>
        <pc:sldMkLst>
          <pc:docMk/>
          <pc:sldMk cId="4141101919" sldId="355"/>
        </pc:sldMkLst>
        <pc:spChg chg="add mod">
          <ac:chgData name="Jenny Gustavsson" userId="975a17dc-a100-48ae-b217-119908cee337" providerId="ADAL" clId="{6ACBD799-3484-4C65-A57C-6243BC477CA6}" dt="2024-11-08T13:33:29.194" v="2230" actId="207"/>
          <ac:spMkLst>
            <pc:docMk/>
            <pc:sldMk cId="4141101919" sldId="355"/>
            <ac:spMk id="3" creationId="{EF6A5230-72CD-DB48-D34A-4B5C2A414B7E}"/>
          </ac:spMkLst>
        </pc:spChg>
        <pc:spChg chg="add del">
          <ac:chgData name="Jenny Gustavsson" userId="975a17dc-a100-48ae-b217-119908cee337" providerId="ADAL" clId="{6ACBD799-3484-4C65-A57C-6243BC477CA6}" dt="2024-11-09T10:22:13.075" v="5075" actId="478"/>
          <ac:spMkLst>
            <pc:docMk/>
            <pc:sldMk cId="4141101919" sldId="355"/>
            <ac:spMk id="4" creationId="{3546072C-DF80-75CA-2BC0-A0D195168D60}"/>
          </ac:spMkLst>
        </pc:spChg>
        <pc:spChg chg="mod">
          <ac:chgData name="Jenny Gustavsson" userId="975a17dc-a100-48ae-b217-119908cee337" providerId="ADAL" clId="{6ACBD799-3484-4C65-A57C-6243BC477CA6}" dt="2024-11-08T13:24:57.013" v="2101" actId="20577"/>
          <ac:spMkLst>
            <pc:docMk/>
            <pc:sldMk cId="4141101919" sldId="355"/>
            <ac:spMk id="5" creationId="{A91F5CEB-5123-BEEF-56AB-81C70B656F16}"/>
          </ac:spMkLst>
        </pc:spChg>
        <pc:spChg chg="add mod">
          <ac:chgData name="Jenny Gustavsson" userId="975a17dc-a100-48ae-b217-119908cee337" providerId="ADAL" clId="{6ACBD799-3484-4C65-A57C-6243BC477CA6}" dt="2024-11-10T10:07:58.724" v="14048" actId="207"/>
          <ac:spMkLst>
            <pc:docMk/>
            <pc:sldMk cId="4141101919" sldId="355"/>
            <ac:spMk id="7" creationId="{163EF1F4-9950-B027-2E3E-39C69A6A0F44}"/>
          </ac:spMkLst>
        </pc:spChg>
        <pc:grpChg chg="mod">
          <ac:chgData name="Jenny Gustavsson" userId="975a17dc-a100-48ae-b217-119908cee337" providerId="ADAL" clId="{6ACBD799-3484-4C65-A57C-6243BC477CA6}" dt="2024-11-09T10:23:17.387" v="5107" actId="1035"/>
          <ac:grpSpMkLst>
            <pc:docMk/>
            <pc:sldMk cId="4141101919" sldId="355"/>
            <ac:grpSpMk id="25" creationId="{657973AE-6421-3A6E-C706-70D8EC9CEE83}"/>
          </ac:grpSpMkLst>
        </pc:grpChg>
        <pc:grpChg chg="mod">
          <ac:chgData name="Jenny Gustavsson" userId="975a17dc-a100-48ae-b217-119908cee337" providerId="ADAL" clId="{6ACBD799-3484-4C65-A57C-6243BC477CA6}" dt="2024-11-09T10:23:17.387" v="5107" actId="1035"/>
          <ac:grpSpMkLst>
            <pc:docMk/>
            <pc:sldMk cId="4141101919" sldId="355"/>
            <ac:grpSpMk id="26" creationId="{CF4AC68D-F493-7D5F-9890-30B4F124D9B8}"/>
          </ac:grpSpMkLst>
        </pc:grpChg>
        <pc:grpChg chg="mod">
          <ac:chgData name="Jenny Gustavsson" userId="975a17dc-a100-48ae-b217-119908cee337" providerId="ADAL" clId="{6ACBD799-3484-4C65-A57C-6243BC477CA6}" dt="2024-11-09T10:23:17.387" v="5107" actId="1035"/>
          <ac:grpSpMkLst>
            <pc:docMk/>
            <pc:sldMk cId="4141101919" sldId="355"/>
            <ac:grpSpMk id="27" creationId="{2D86FD6A-32DB-7255-6C0A-5C18B93A29D8}"/>
          </ac:grpSpMkLst>
        </pc:grpChg>
        <pc:grpChg chg="mod">
          <ac:chgData name="Jenny Gustavsson" userId="975a17dc-a100-48ae-b217-119908cee337" providerId="ADAL" clId="{6ACBD799-3484-4C65-A57C-6243BC477CA6}" dt="2024-11-09T10:23:17.387" v="5107" actId="1035"/>
          <ac:grpSpMkLst>
            <pc:docMk/>
            <pc:sldMk cId="4141101919" sldId="355"/>
            <ac:grpSpMk id="61" creationId="{1968A020-1A42-E198-58E4-FF652B29D0C1}"/>
          </ac:grpSpMkLst>
        </pc:grpChg>
      </pc:sldChg>
      <pc:sldChg chg="modSp mod ord">
        <pc:chgData name="Jenny Gustavsson" userId="975a17dc-a100-48ae-b217-119908cee337" providerId="ADAL" clId="{6ACBD799-3484-4C65-A57C-6243BC477CA6}" dt="2024-11-08T13:50:51.309" v="3301"/>
        <pc:sldMkLst>
          <pc:docMk/>
          <pc:sldMk cId="1830056672" sldId="2145706178"/>
        </pc:sldMkLst>
        <pc:picChg chg="mod">
          <ac:chgData name="Jenny Gustavsson" userId="975a17dc-a100-48ae-b217-119908cee337" providerId="ADAL" clId="{6ACBD799-3484-4C65-A57C-6243BC477CA6}" dt="2024-11-08T13:49:14.499" v="3250" actId="1035"/>
          <ac:picMkLst>
            <pc:docMk/>
            <pc:sldMk cId="1830056672" sldId="2145706178"/>
            <ac:picMk id="3" creationId="{A94860EC-314D-E06E-2601-946155F1D62E}"/>
          </ac:picMkLst>
        </pc:picChg>
      </pc:sldChg>
      <pc:sldChg chg="ord modNotesTx">
        <pc:chgData name="Jenny Gustavsson" userId="975a17dc-a100-48ae-b217-119908cee337" providerId="ADAL" clId="{6ACBD799-3484-4C65-A57C-6243BC477CA6}" dt="2024-11-09T10:16:17.153" v="4044" actId="20577"/>
        <pc:sldMkLst>
          <pc:docMk/>
          <pc:sldMk cId="2614780695" sldId="2147472825"/>
        </pc:sldMkLst>
      </pc:sldChg>
      <pc:sldChg chg="addSp modSp del mod modAnim modShow modNotesTx">
        <pc:chgData name="Jenny Gustavsson" userId="975a17dc-a100-48ae-b217-119908cee337" providerId="ADAL" clId="{6ACBD799-3484-4C65-A57C-6243BC477CA6}" dt="2024-11-08T13:31:29.283" v="2184" actId="2696"/>
        <pc:sldMkLst>
          <pc:docMk/>
          <pc:sldMk cId="698692123" sldId="2147472829"/>
        </pc:sldMkLst>
        <pc:spChg chg="add mod">
          <ac:chgData name="Jenny Gustavsson" userId="975a17dc-a100-48ae-b217-119908cee337" providerId="ADAL" clId="{6ACBD799-3484-4C65-A57C-6243BC477CA6}" dt="2024-11-08T13:24:15.365" v="2091" actId="207"/>
          <ac:spMkLst>
            <pc:docMk/>
            <pc:sldMk cId="698692123" sldId="2147472829"/>
            <ac:spMk id="4" creationId="{67CBC7BA-34C2-014F-62CE-E037076BC00C}"/>
          </ac:spMkLst>
        </pc:spChg>
        <pc:spChg chg="mod">
          <ac:chgData name="Jenny Gustavsson" userId="975a17dc-a100-48ae-b217-119908cee337" providerId="ADAL" clId="{6ACBD799-3484-4C65-A57C-6243BC477CA6}" dt="2024-11-08T13:21:56.185" v="1992" actId="20577"/>
          <ac:spMkLst>
            <pc:docMk/>
            <pc:sldMk cId="698692123" sldId="2147472829"/>
            <ac:spMk id="16" creationId="{19F31885-F7D1-2A21-0DD7-14B8F3E990A4}"/>
          </ac:spMkLst>
        </pc:spChg>
        <pc:spChg chg="mod">
          <ac:chgData name="Jenny Gustavsson" userId="975a17dc-a100-48ae-b217-119908cee337" providerId="ADAL" clId="{6ACBD799-3484-4C65-A57C-6243BC477CA6}" dt="2024-11-08T13:23:40.507" v="2080" actId="20577"/>
          <ac:spMkLst>
            <pc:docMk/>
            <pc:sldMk cId="698692123" sldId="2147472829"/>
            <ac:spMk id="17" creationId="{0ABBF273-E281-8FF4-B7A9-007A5AA07DAF}"/>
          </ac:spMkLst>
        </pc:spChg>
      </pc:sldChg>
      <pc:sldChg chg="add del modNotesTx">
        <pc:chgData name="Jenny Gustavsson" userId="975a17dc-a100-48ae-b217-119908cee337" providerId="ADAL" clId="{6ACBD799-3484-4C65-A57C-6243BC477CA6}" dt="2024-11-10T17:17:32.009" v="15181" actId="47"/>
        <pc:sldMkLst>
          <pc:docMk/>
          <pc:sldMk cId="3140674037" sldId="2147472829"/>
        </pc:sldMkLst>
      </pc:sldChg>
      <pc:sldChg chg="addSp delSp modSp mod ord modNotesTx">
        <pc:chgData name="Jenny Gustavsson" userId="975a17dc-a100-48ae-b217-119908cee337" providerId="ADAL" clId="{6ACBD799-3484-4C65-A57C-6243BC477CA6}" dt="2024-11-10T10:20:26.085" v="14253" actId="20577"/>
        <pc:sldMkLst>
          <pc:docMk/>
          <pc:sldMk cId="3806295744" sldId="2147472838"/>
        </pc:sldMkLst>
        <pc:spChg chg="add mod">
          <ac:chgData name="Jenny Gustavsson" userId="975a17dc-a100-48ae-b217-119908cee337" providerId="ADAL" clId="{6ACBD799-3484-4C65-A57C-6243BC477CA6}" dt="2024-11-04T08:22:52.565" v="129" actId="20577"/>
          <ac:spMkLst>
            <pc:docMk/>
            <pc:sldMk cId="3806295744" sldId="2147472838"/>
            <ac:spMk id="6" creationId="{CFF72CAF-882A-9AF9-5940-7AC25D08D5B8}"/>
          </ac:spMkLst>
        </pc:spChg>
        <pc:spChg chg="del mod">
          <ac:chgData name="Jenny Gustavsson" userId="975a17dc-a100-48ae-b217-119908cee337" providerId="ADAL" clId="{6ACBD799-3484-4C65-A57C-6243BC477CA6}" dt="2024-11-08T13:33:57.465" v="2240" actId="478"/>
          <ac:spMkLst>
            <pc:docMk/>
            <pc:sldMk cId="3806295744" sldId="2147472838"/>
            <ac:spMk id="7" creationId="{1DEEDB4A-74CA-3CDC-9907-3E2B1003C0CF}"/>
          </ac:spMkLst>
        </pc:spChg>
        <pc:spChg chg="mod">
          <ac:chgData name="Jenny Gustavsson" userId="975a17dc-a100-48ae-b217-119908cee337" providerId="ADAL" clId="{6ACBD799-3484-4C65-A57C-6243BC477CA6}" dt="2024-11-04T08:22:56.661" v="130" actId="20577"/>
          <ac:spMkLst>
            <pc:docMk/>
            <pc:sldMk cId="3806295744" sldId="2147472838"/>
            <ac:spMk id="12" creationId="{040F73D0-2008-3A5C-68E4-381B6F804985}"/>
          </ac:spMkLst>
        </pc:spChg>
        <pc:spChg chg="mod">
          <ac:chgData name="Jenny Gustavsson" userId="975a17dc-a100-48ae-b217-119908cee337" providerId="ADAL" clId="{6ACBD799-3484-4C65-A57C-6243BC477CA6}" dt="2024-11-08T08:18:56.268" v="707" actId="20577"/>
          <ac:spMkLst>
            <pc:docMk/>
            <pc:sldMk cId="3806295744" sldId="2147472838"/>
            <ac:spMk id="18" creationId="{03AA4794-074E-0CCC-7B6F-818833B5A77D}"/>
          </ac:spMkLst>
        </pc:spChg>
      </pc:sldChg>
      <pc:sldChg chg="ord">
        <pc:chgData name="Jenny Gustavsson" userId="975a17dc-a100-48ae-b217-119908cee337" providerId="ADAL" clId="{6ACBD799-3484-4C65-A57C-6243BC477CA6}" dt="2024-11-08T11:36:23.617" v="909"/>
        <pc:sldMkLst>
          <pc:docMk/>
          <pc:sldMk cId="2930895280" sldId="2147472839"/>
        </pc:sldMkLst>
      </pc:sldChg>
      <pc:sldChg chg="modSp modNotesTx">
        <pc:chgData name="Jenny Gustavsson" userId="975a17dc-a100-48ae-b217-119908cee337" providerId="ADAL" clId="{6ACBD799-3484-4C65-A57C-6243BC477CA6}" dt="2024-11-10T10:38:05.978" v="14766" actId="313"/>
        <pc:sldMkLst>
          <pc:docMk/>
          <pc:sldMk cId="1763252280" sldId="2147472842"/>
        </pc:sldMkLst>
        <pc:spChg chg="mod">
          <ac:chgData name="Jenny Gustavsson" userId="975a17dc-a100-48ae-b217-119908cee337" providerId="ADAL" clId="{6ACBD799-3484-4C65-A57C-6243BC477CA6}" dt="2024-11-09T11:18:08.134" v="9939" actId="20577"/>
          <ac:spMkLst>
            <pc:docMk/>
            <pc:sldMk cId="1763252280" sldId="2147472842"/>
            <ac:spMk id="24" creationId="{46651E11-CF88-C760-5906-47B4F5D4E3E7}"/>
          </ac:spMkLst>
        </pc:spChg>
      </pc:sldChg>
      <pc:sldChg chg="add del">
        <pc:chgData name="Jenny Gustavsson" userId="975a17dc-a100-48ae-b217-119908cee337" providerId="ADAL" clId="{6ACBD799-3484-4C65-A57C-6243BC477CA6}" dt="2024-11-10T17:17:28.141" v="15180" actId="47"/>
        <pc:sldMkLst>
          <pc:docMk/>
          <pc:sldMk cId="1275963230" sldId="2147472843"/>
        </pc:sldMkLst>
      </pc:sldChg>
      <pc:sldChg chg="del">
        <pc:chgData name="Jenny Gustavsson" userId="975a17dc-a100-48ae-b217-119908cee337" providerId="ADAL" clId="{6ACBD799-3484-4C65-A57C-6243BC477CA6}" dt="2024-11-06T08:51:01.252" v="278" actId="2696"/>
        <pc:sldMkLst>
          <pc:docMk/>
          <pc:sldMk cId="2784786646" sldId="2147472843"/>
        </pc:sldMkLst>
      </pc:sldChg>
      <pc:sldChg chg="modSp mod ord modNotesTx">
        <pc:chgData name="Jenny Gustavsson" userId="975a17dc-a100-48ae-b217-119908cee337" providerId="ADAL" clId="{6ACBD799-3484-4C65-A57C-6243BC477CA6}" dt="2024-11-10T10:37:29.028" v="14764" actId="20577"/>
        <pc:sldMkLst>
          <pc:docMk/>
          <pc:sldMk cId="3228241955" sldId="2147472847"/>
        </pc:sldMkLst>
        <pc:spChg chg="mod">
          <ac:chgData name="Jenny Gustavsson" userId="975a17dc-a100-48ae-b217-119908cee337" providerId="ADAL" clId="{6ACBD799-3484-4C65-A57C-6243BC477CA6}" dt="2024-11-08T11:40:37.350" v="923" actId="14100"/>
          <ac:spMkLst>
            <pc:docMk/>
            <pc:sldMk cId="3228241955" sldId="2147472847"/>
            <ac:spMk id="3" creationId="{74E40C63-3DCC-F790-944A-C4FD3A85DBCA}"/>
          </ac:spMkLst>
        </pc:spChg>
      </pc:sldChg>
      <pc:sldChg chg="addSp delSp modSp mod ord modNotesTx">
        <pc:chgData name="Jenny Gustavsson" userId="975a17dc-a100-48ae-b217-119908cee337" providerId="ADAL" clId="{6ACBD799-3484-4C65-A57C-6243BC477CA6}" dt="2024-11-10T10:37:49.300" v="14765" actId="6549"/>
        <pc:sldMkLst>
          <pc:docMk/>
          <pc:sldMk cId="667782699" sldId="2147472848"/>
        </pc:sldMkLst>
        <pc:spChg chg="del">
          <ac:chgData name="Jenny Gustavsson" userId="975a17dc-a100-48ae-b217-119908cee337" providerId="ADAL" clId="{6ACBD799-3484-4C65-A57C-6243BC477CA6}" dt="2024-11-08T13:40:00.489" v="2740" actId="478"/>
          <ac:spMkLst>
            <pc:docMk/>
            <pc:sldMk cId="667782699" sldId="2147472848"/>
            <ac:spMk id="3" creationId="{65837948-CC7E-EB80-0C0A-0C4B6CC90B6C}"/>
          </ac:spMkLst>
        </pc:spChg>
        <pc:spChg chg="add mod">
          <ac:chgData name="Jenny Gustavsson" userId="975a17dc-a100-48ae-b217-119908cee337" providerId="ADAL" clId="{6ACBD799-3484-4C65-A57C-6243BC477CA6}" dt="2024-11-08T13:43:04.640" v="2795" actId="571"/>
          <ac:spMkLst>
            <pc:docMk/>
            <pc:sldMk cId="667782699" sldId="2147472848"/>
            <ac:spMk id="4" creationId="{64E13B8D-CBEE-B78E-CC53-F504164AF59C}"/>
          </ac:spMkLst>
        </pc:spChg>
        <pc:spChg chg="add mod">
          <ac:chgData name="Jenny Gustavsson" userId="975a17dc-a100-48ae-b217-119908cee337" providerId="ADAL" clId="{6ACBD799-3484-4C65-A57C-6243BC477CA6}" dt="2024-11-08T13:43:04.640" v="2795" actId="571"/>
          <ac:spMkLst>
            <pc:docMk/>
            <pc:sldMk cId="667782699" sldId="2147472848"/>
            <ac:spMk id="5" creationId="{4E518978-538E-A892-D9DB-9878D3D7DED4}"/>
          </ac:spMkLst>
        </pc:spChg>
        <pc:spChg chg="mod">
          <ac:chgData name="Jenny Gustavsson" userId="975a17dc-a100-48ae-b217-119908cee337" providerId="ADAL" clId="{6ACBD799-3484-4C65-A57C-6243BC477CA6}" dt="2024-11-08T13:50:30.788" v="3299" actId="20577"/>
          <ac:spMkLst>
            <pc:docMk/>
            <pc:sldMk cId="667782699" sldId="2147472848"/>
            <ac:spMk id="6" creationId="{73C055A8-9511-88ED-79B7-D2F85DFB8419}"/>
          </ac:spMkLst>
        </pc:spChg>
        <pc:spChg chg="mod">
          <ac:chgData name="Jenny Gustavsson" userId="975a17dc-a100-48ae-b217-119908cee337" providerId="ADAL" clId="{6ACBD799-3484-4C65-A57C-6243BC477CA6}" dt="2024-11-08T13:43:09.798" v="2796" actId="14100"/>
          <ac:spMkLst>
            <pc:docMk/>
            <pc:sldMk cId="667782699" sldId="2147472848"/>
            <ac:spMk id="46" creationId="{E08E7B0B-0930-845E-0D2A-0CA80BC3E481}"/>
          </ac:spMkLst>
        </pc:spChg>
        <pc:spChg chg="mod">
          <ac:chgData name="Jenny Gustavsson" userId="975a17dc-a100-48ae-b217-119908cee337" providerId="ADAL" clId="{6ACBD799-3484-4C65-A57C-6243BC477CA6}" dt="2024-11-08T13:44:20.461" v="2884" actId="1036"/>
          <ac:spMkLst>
            <pc:docMk/>
            <pc:sldMk cId="667782699" sldId="2147472848"/>
            <ac:spMk id="47" creationId="{50C864EE-6517-5198-E3EE-5EB9F944946E}"/>
          </ac:spMkLst>
        </pc:spChg>
        <pc:spChg chg="mod">
          <ac:chgData name="Jenny Gustavsson" userId="975a17dc-a100-48ae-b217-119908cee337" providerId="ADAL" clId="{6ACBD799-3484-4C65-A57C-6243BC477CA6}" dt="2024-11-08T13:50:23.663" v="3298" actId="20577"/>
          <ac:spMkLst>
            <pc:docMk/>
            <pc:sldMk cId="667782699" sldId="2147472848"/>
            <ac:spMk id="48" creationId="{D14F7BFC-77FF-D740-860F-3A299DDA4B1A}"/>
          </ac:spMkLst>
        </pc:spChg>
        <pc:spChg chg="mod">
          <ac:chgData name="Jenny Gustavsson" userId="975a17dc-a100-48ae-b217-119908cee337" providerId="ADAL" clId="{6ACBD799-3484-4C65-A57C-6243BC477CA6}" dt="2024-11-08T13:43:25.496" v="2798" actId="14100"/>
          <ac:spMkLst>
            <pc:docMk/>
            <pc:sldMk cId="667782699" sldId="2147472848"/>
            <ac:spMk id="51" creationId="{77D518E6-1B23-F3E2-CAC0-1BF97C32B211}"/>
          </ac:spMkLst>
        </pc:spChg>
        <pc:spChg chg="mod">
          <ac:chgData name="Jenny Gustavsson" userId="975a17dc-a100-48ae-b217-119908cee337" providerId="ADAL" clId="{6ACBD799-3484-4C65-A57C-6243BC477CA6}" dt="2024-11-08T13:43:20.165" v="2797" actId="14100"/>
          <ac:spMkLst>
            <pc:docMk/>
            <pc:sldMk cId="667782699" sldId="2147472848"/>
            <ac:spMk id="52" creationId="{6A016635-691F-96B6-F05B-52A9A3B5E516}"/>
          </ac:spMkLst>
        </pc:spChg>
        <pc:spChg chg="mod">
          <ac:chgData name="Jenny Gustavsson" userId="975a17dc-a100-48ae-b217-119908cee337" providerId="ADAL" clId="{6ACBD799-3484-4C65-A57C-6243BC477CA6}" dt="2024-11-08T13:40:04.642" v="2741" actId="1076"/>
          <ac:spMkLst>
            <pc:docMk/>
            <pc:sldMk cId="667782699" sldId="2147472848"/>
            <ac:spMk id="56" creationId="{08F6CCC0-8235-6E9D-1962-B43C3A282C93}"/>
          </ac:spMkLst>
        </pc:spChg>
        <pc:cxnChg chg="mod">
          <ac:chgData name="Jenny Gustavsson" userId="975a17dc-a100-48ae-b217-119908cee337" providerId="ADAL" clId="{6ACBD799-3484-4C65-A57C-6243BC477CA6}" dt="2024-11-08T13:44:34.411" v="2913" actId="1036"/>
          <ac:cxnSpMkLst>
            <pc:docMk/>
            <pc:sldMk cId="667782699" sldId="2147472848"/>
            <ac:cxnSpMk id="8" creationId="{98AE3A10-3890-834A-8468-7A408B942AE3}"/>
          </ac:cxnSpMkLst>
        </pc:cxnChg>
        <pc:cxnChg chg="del">
          <ac:chgData name="Jenny Gustavsson" userId="975a17dc-a100-48ae-b217-119908cee337" providerId="ADAL" clId="{6ACBD799-3484-4C65-A57C-6243BC477CA6}" dt="2024-11-08T13:41:16.809" v="2746" actId="478"/>
          <ac:cxnSpMkLst>
            <pc:docMk/>
            <pc:sldMk cId="667782699" sldId="2147472848"/>
            <ac:cxnSpMk id="10" creationId="{DF6C99BD-4367-2B62-2000-6382D63E812E}"/>
          </ac:cxnSpMkLst>
        </pc:cxnChg>
        <pc:cxnChg chg="del">
          <ac:chgData name="Jenny Gustavsson" userId="975a17dc-a100-48ae-b217-119908cee337" providerId="ADAL" clId="{6ACBD799-3484-4C65-A57C-6243BC477CA6}" dt="2024-11-08T13:42:25.553" v="2782" actId="478"/>
          <ac:cxnSpMkLst>
            <pc:docMk/>
            <pc:sldMk cId="667782699" sldId="2147472848"/>
            <ac:cxnSpMk id="11" creationId="{F962B7D1-2CF8-E89C-7604-377CC5093873}"/>
          </ac:cxnSpMkLst>
        </pc:cxnChg>
        <pc:cxnChg chg="del">
          <ac:chgData name="Jenny Gustavsson" userId="975a17dc-a100-48ae-b217-119908cee337" providerId="ADAL" clId="{6ACBD799-3484-4C65-A57C-6243BC477CA6}" dt="2024-11-08T13:41:25.503" v="2748" actId="478"/>
          <ac:cxnSpMkLst>
            <pc:docMk/>
            <pc:sldMk cId="667782699" sldId="2147472848"/>
            <ac:cxnSpMk id="12" creationId="{113058C3-0963-CEC2-65D1-2422D1FA1F0B}"/>
          </ac:cxnSpMkLst>
        </pc:cxnChg>
        <pc:cxnChg chg="mod">
          <ac:chgData name="Jenny Gustavsson" userId="975a17dc-a100-48ae-b217-119908cee337" providerId="ADAL" clId="{6ACBD799-3484-4C65-A57C-6243BC477CA6}" dt="2024-11-08T13:44:32.002" v="2912" actId="1036"/>
          <ac:cxnSpMkLst>
            <pc:docMk/>
            <pc:sldMk cId="667782699" sldId="2147472848"/>
            <ac:cxnSpMk id="49" creationId="{3FE63013-45B9-691F-A50A-F695395902C3}"/>
          </ac:cxnSpMkLst>
        </pc:cxnChg>
        <pc:cxnChg chg="mod">
          <ac:chgData name="Jenny Gustavsson" userId="975a17dc-a100-48ae-b217-119908cee337" providerId="ADAL" clId="{6ACBD799-3484-4C65-A57C-6243BC477CA6}" dt="2024-11-08T13:44:10.436" v="2859" actId="1035"/>
          <ac:cxnSpMkLst>
            <pc:docMk/>
            <pc:sldMk cId="667782699" sldId="2147472848"/>
            <ac:cxnSpMk id="50" creationId="{BF2FED38-0475-8FBF-0261-637E7C0775E4}"/>
          </ac:cxnSpMkLst>
        </pc:cxnChg>
      </pc:sldChg>
      <pc:sldChg chg="delSp modSp mod modNotesTx">
        <pc:chgData name="Jenny Gustavsson" userId="975a17dc-a100-48ae-b217-119908cee337" providerId="ADAL" clId="{6ACBD799-3484-4C65-A57C-6243BC477CA6}" dt="2024-11-10T10:09:55.069" v="14050" actId="20577"/>
        <pc:sldMkLst>
          <pc:docMk/>
          <pc:sldMk cId="78746868" sldId="2147472850"/>
        </pc:sldMkLst>
        <pc:spChg chg="mod">
          <ac:chgData name="Jenny Gustavsson" userId="975a17dc-a100-48ae-b217-119908cee337" providerId="ADAL" clId="{6ACBD799-3484-4C65-A57C-6243BC477CA6}" dt="2024-11-08T08:01:18.818" v="670" actId="1076"/>
          <ac:spMkLst>
            <pc:docMk/>
            <pc:sldMk cId="78746868" sldId="2147472850"/>
            <ac:spMk id="5" creationId="{98F0D92C-05DB-DDED-B9BC-265694E4EDBB}"/>
          </ac:spMkLst>
        </pc:spChg>
        <pc:spChg chg="del mod">
          <ac:chgData name="Jenny Gustavsson" userId="975a17dc-a100-48ae-b217-119908cee337" providerId="ADAL" clId="{6ACBD799-3484-4C65-A57C-6243BC477CA6}" dt="2024-11-08T08:01:08.583" v="669" actId="478"/>
          <ac:spMkLst>
            <pc:docMk/>
            <pc:sldMk cId="78746868" sldId="2147472850"/>
            <ac:spMk id="7" creationId="{61CBCE1D-7B8F-8A50-B492-9F7DF8ED55AD}"/>
          </ac:spMkLst>
        </pc:spChg>
        <pc:spChg chg="mod">
          <ac:chgData name="Jenny Gustavsson" userId="975a17dc-a100-48ae-b217-119908cee337" providerId="ADAL" clId="{6ACBD799-3484-4C65-A57C-6243BC477CA6}" dt="2024-11-06T08:47:05.696" v="259" actId="20577"/>
          <ac:spMkLst>
            <pc:docMk/>
            <pc:sldMk cId="78746868" sldId="2147472850"/>
            <ac:spMk id="42" creationId="{14A6F143-1B3A-287C-EF0D-2CE2EFE7D7C0}"/>
          </ac:spMkLst>
        </pc:spChg>
        <pc:spChg chg="mod">
          <ac:chgData name="Jenny Gustavsson" userId="975a17dc-a100-48ae-b217-119908cee337" providerId="ADAL" clId="{6ACBD799-3484-4C65-A57C-6243BC477CA6}" dt="2024-11-09T12:40:07.578" v="11644" actId="20577"/>
          <ac:spMkLst>
            <pc:docMk/>
            <pc:sldMk cId="78746868" sldId="2147472850"/>
            <ac:spMk id="47" creationId="{ABE2B601-A3ED-E020-2ACE-9175E09CD703}"/>
          </ac:spMkLst>
        </pc:spChg>
        <pc:spChg chg="mod">
          <ac:chgData name="Jenny Gustavsson" userId="975a17dc-a100-48ae-b217-119908cee337" providerId="ADAL" clId="{6ACBD799-3484-4C65-A57C-6243BC477CA6}" dt="2024-11-06T08:46:47.223" v="222" actId="20577"/>
          <ac:spMkLst>
            <pc:docMk/>
            <pc:sldMk cId="78746868" sldId="2147472850"/>
            <ac:spMk id="48" creationId="{1F4EF42F-68A8-6725-0B93-51CD8E8B50C5}"/>
          </ac:spMkLst>
        </pc:spChg>
        <pc:spChg chg="mod">
          <ac:chgData name="Jenny Gustavsson" userId="975a17dc-a100-48ae-b217-119908cee337" providerId="ADAL" clId="{6ACBD799-3484-4C65-A57C-6243BC477CA6}" dt="2024-11-08T13:46:49.225" v="3102" actId="20577"/>
          <ac:spMkLst>
            <pc:docMk/>
            <pc:sldMk cId="78746868" sldId="2147472850"/>
            <ac:spMk id="51" creationId="{76FD7CF8-B380-A545-AA46-3BFE5364359F}"/>
          </ac:spMkLst>
        </pc:spChg>
        <pc:spChg chg="mod">
          <ac:chgData name="Jenny Gustavsson" userId="975a17dc-a100-48ae-b217-119908cee337" providerId="ADAL" clId="{6ACBD799-3484-4C65-A57C-6243BC477CA6}" dt="2024-11-10T10:09:55.069" v="14050" actId="20577"/>
          <ac:spMkLst>
            <pc:docMk/>
            <pc:sldMk cId="78746868" sldId="2147472850"/>
            <ac:spMk id="52" creationId="{0DC133BA-DBDE-7837-3403-078E85711EA1}"/>
          </ac:spMkLst>
        </pc:spChg>
      </pc:sldChg>
      <pc:sldChg chg="addSp delSp modSp mod modNotesTx">
        <pc:chgData name="Jenny Gustavsson" userId="975a17dc-a100-48ae-b217-119908cee337" providerId="ADAL" clId="{6ACBD799-3484-4C65-A57C-6243BC477CA6}" dt="2024-11-10T10:32:04.484" v="14417" actId="20577"/>
        <pc:sldMkLst>
          <pc:docMk/>
          <pc:sldMk cId="2931051203" sldId="2147472853"/>
        </pc:sldMkLst>
        <pc:spChg chg="add mod">
          <ac:chgData name="Jenny Gustavsson" userId="975a17dc-a100-48ae-b217-119908cee337" providerId="ADAL" clId="{6ACBD799-3484-4C65-A57C-6243BC477CA6}" dt="2024-11-08T15:49:43.002" v="3613" actId="1037"/>
          <ac:spMkLst>
            <pc:docMk/>
            <pc:sldMk cId="2931051203" sldId="2147472853"/>
            <ac:spMk id="4" creationId="{E8C72358-DE22-5A7B-5CF6-6CD2ADC0DE4F}"/>
          </ac:spMkLst>
        </pc:spChg>
        <pc:spChg chg="del">
          <ac:chgData name="Jenny Gustavsson" userId="975a17dc-a100-48ae-b217-119908cee337" providerId="ADAL" clId="{6ACBD799-3484-4C65-A57C-6243BC477CA6}" dt="2024-11-08T13:46:57.831" v="3103" actId="478"/>
          <ac:spMkLst>
            <pc:docMk/>
            <pc:sldMk cId="2931051203" sldId="2147472853"/>
            <ac:spMk id="5" creationId="{5BEBFE1C-D70C-91E6-6BA3-6DCA4482C0BC}"/>
          </ac:spMkLst>
        </pc:spChg>
        <pc:spChg chg="del">
          <ac:chgData name="Jenny Gustavsson" userId="975a17dc-a100-48ae-b217-119908cee337" providerId="ADAL" clId="{6ACBD799-3484-4C65-A57C-6243BC477CA6}" dt="2024-11-08T13:47:41.934" v="3220" actId="478"/>
          <ac:spMkLst>
            <pc:docMk/>
            <pc:sldMk cId="2931051203" sldId="2147472853"/>
            <ac:spMk id="6" creationId="{1937E517-FA82-5BDF-651C-29E7218430E8}"/>
          </ac:spMkLst>
        </pc:spChg>
        <pc:spChg chg="mod">
          <ac:chgData name="Jenny Gustavsson" userId="975a17dc-a100-48ae-b217-119908cee337" providerId="ADAL" clId="{6ACBD799-3484-4C65-A57C-6243BC477CA6}" dt="2024-11-08T08:15:19.415" v="679" actId="20577"/>
          <ac:spMkLst>
            <pc:docMk/>
            <pc:sldMk cId="2931051203" sldId="2147472853"/>
            <ac:spMk id="46" creationId="{E3C8A835-BFE6-5160-1858-7B99058B9BF9}"/>
          </ac:spMkLst>
        </pc:spChg>
        <pc:spChg chg="mod">
          <ac:chgData name="Jenny Gustavsson" userId="975a17dc-a100-48ae-b217-119908cee337" providerId="ADAL" clId="{6ACBD799-3484-4C65-A57C-6243BC477CA6}" dt="2024-11-06T08:46:24.508" v="215" actId="20577"/>
          <ac:spMkLst>
            <pc:docMk/>
            <pc:sldMk cId="2931051203" sldId="2147472853"/>
            <ac:spMk id="89" creationId="{423525E5-AC41-659D-EDDE-8AFD69754565}"/>
          </ac:spMkLst>
        </pc:spChg>
        <pc:spChg chg="mod">
          <ac:chgData name="Jenny Gustavsson" userId="975a17dc-a100-48ae-b217-119908cee337" providerId="ADAL" clId="{6ACBD799-3484-4C65-A57C-6243BC477CA6}" dt="2024-11-06T08:48:56.999" v="276" actId="6549"/>
          <ac:spMkLst>
            <pc:docMk/>
            <pc:sldMk cId="2931051203" sldId="2147472853"/>
            <ac:spMk id="90" creationId="{1A0CED82-16D5-3CD8-1172-94E1CE19C541}"/>
          </ac:spMkLst>
        </pc:spChg>
      </pc:sldChg>
      <pc:sldChg chg="addSp delSp modSp add mod modNotesTx">
        <pc:chgData name="Jenny Gustavsson" userId="975a17dc-a100-48ae-b217-119908cee337" providerId="ADAL" clId="{6ACBD799-3484-4C65-A57C-6243BC477CA6}" dt="2024-11-10T17:18:25.233" v="15183" actId="20577"/>
        <pc:sldMkLst>
          <pc:docMk/>
          <pc:sldMk cId="1486656271" sldId="2147472855"/>
        </pc:sldMkLst>
        <pc:spChg chg="mod">
          <ac:chgData name="Jenny Gustavsson" userId="975a17dc-a100-48ae-b217-119908cee337" providerId="ADAL" clId="{6ACBD799-3484-4C65-A57C-6243BC477CA6}" dt="2024-11-07T18:54:55.747" v="408" actId="1076"/>
          <ac:spMkLst>
            <pc:docMk/>
            <pc:sldMk cId="1486656271" sldId="2147472855"/>
            <ac:spMk id="6" creationId="{D15F8521-49FE-CB65-4A8B-22F2873F5F07}"/>
          </ac:spMkLst>
        </pc:spChg>
        <pc:spChg chg="mod">
          <ac:chgData name="Jenny Gustavsson" userId="975a17dc-a100-48ae-b217-119908cee337" providerId="ADAL" clId="{6ACBD799-3484-4C65-A57C-6243BC477CA6}" dt="2024-11-08T11:55:27.539" v="1641" actId="404"/>
          <ac:spMkLst>
            <pc:docMk/>
            <pc:sldMk cId="1486656271" sldId="2147472855"/>
            <ac:spMk id="17" creationId="{979495F4-383A-A472-83BD-B1FD46C947DB}"/>
          </ac:spMkLst>
        </pc:spChg>
        <pc:spChg chg="mod">
          <ac:chgData name="Jenny Gustavsson" userId="975a17dc-a100-48ae-b217-119908cee337" providerId="ADAL" clId="{6ACBD799-3484-4C65-A57C-6243BC477CA6}" dt="2024-11-08T11:55:27.539" v="1641" actId="404"/>
          <ac:spMkLst>
            <pc:docMk/>
            <pc:sldMk cId="1486656271" sldId="2147472855"/>
            <ac:spMk id="19" creationId="{BEF71108-928B-C032-67EF-3225784DCA16}"/>
          </ac:spMkLst>
        </pc:spChg>
        <pc:spChg chg="add del mod">
          <ac:chgData name="Jenny Gustavsson" userId="975a17dc-a100-48ae-b217-119908cee337" providerId="ADAL" clId="{6ACBD799-3484-4C65-A57C-6243BC477CA6}" dt="2024-11-10T10:02:17.253" v="13738" actId="20577"/>
          <ac:spMkLst>
            <pc:docMk/>
            <pc:sldMk cId="1486656271" sldId="2147472855"/>
            <ac:spMk id="20" creationId="{5D92F403-4202-FBDA-8195-F16374CC34CA}"/>
          </ac:spMkLst>
        </pc:spChg>
        <pc:spChg chg="mod">
          <ac:chgData name="Jenny Gustavsson" userId="975a17dc-a100-48ae-b217-119908cee337" providerId="ADAL" clId="{6ACBD799-3484-4C65-A57C-6243BC477CA6}" dt="2024-11-10T17:18:25.233" v="15183" actId="20577"/>
          <ac:spMkLst>
            <pc:docMk/>
            <pc:sldMk cId="1486656271" sldId="2147472855"/>
            <ac:spMk id="37" creationId="{6B8B3691-04F8-75FA-F55F-42F4CD6319B1}"/>
          </ac:spMkLst>
        </pc:spChg>
        <pc:spChg chg="mod">
          <ac:chgData name="Jenny Gustavsson" userId="975a17dc-a100-48ae-b217-119908cee337" providerId="ADAL" clId="{6ACBD799-3484-4C65-A57C-6243BC477CA6}" dt="2024-11-08T11:55:37.628" v="1657" actId="20577"/>
          <ac:spMkLst>
            <pc:docMk/>
            <pc:sldMk cId="1486656271" sldId="2147472855"/>
            <ac:spMk id="38" creationId="{42F58E12-5794-5872-C666-393D7575D2F8}"/>
          </ac:spMkLst>
        </pc:spChg>
      </pc:sldChg>
      <pc:sldChg chg="addSp delSp modSp add del mod setBg modNotesTx">
        <pc:chgData name="Jenny Gustavsson" userId="975a17dc-a100-48ae-b217-119908cee337" providerId="ADAL" clId="{6ACBD799-3484-4C65-A57C-6243BC477CA6}" dt="2024-11-09T10:14:14.569" v="3689" actId="20577"/>
        <pc:sldMkLst>
          <pc:docMk/>
          <pc:sldMk cId="3865958518" sldId="2147472950"/>
        </pc:sldMkLst>
        <pc:spChg chg="mod">
          <ac:chgData name="Jenny Gustavsson" userId="975a17dc-a100-48ae-b217-119908cee337" providerId="ADAL" clId="{6ACBD799-3484-4C65-A57C-6243BC477CA6}" dt="2024-11-08T13:19:02.087" v="1702" actId="20577"/>
          <ac:spMkLst>
            <pc:docMk/>
            <pc:sldMk cId="3865958518" sldId="2147472950"/>
            <ac:spMk id="2" creationId="{7A4AEB84-3CDA-483D-6E20-C0862D34B830}"/>
          </ac:spMkLst>
        </pc:spChg>
        <pc:spChg chg="mod">
          <ac:chgData name="Jenny Gustavsson" userId="975a17dc-a100-48ae-b217-119908cee337" providerId="ADAL" clId="{6ACBD799-3484-4C65-A57C-6243BC477CA6}" dt="2024-11-08T13:19:25.031" v="1757" actId="14100"/>
          <ac:spMkLst>
            <pc:docMk/>
            <pc:sldMk cId="3865958518" sldId="2147472950"/>
            <ac:spMk id="3" creationId="{360B1866-1349-1A93-91D3-3642218D9563}"/>
          </ac:spMkLst>
        </pc:spChg>
        <pc:picChg chg="add del mod ord">
          <ac:chgData name="Jenny Gustavsson" userId="975a17dc-a100-48ae-b217-119908cee337" providerId="ADAL" clId="{6ACBD799-3484-4C65-A57C-6243BC477CA6}" dt="2024-11-08T13:31:17.103" v="2181" actId="478"/>
          <ac:picMkLst>
            <pc:docMk/>
            <pc:sldMk cId="3865958518" sldId="2147472950"/>
            <ac:picMk id="4" creationId="{7BAAC99B-58CB-A636-44E8-DB33442D8BE3}"/>
          </ac:picMkLst>
        </pc:picChg>
      </pc:sldChg>
      <pc:sldChg chg="del">
        <pc:chgData name="Jenny Gustavsson" userId="975a17dc-a100-48ae-b217-119908cee337" providerId="ADAL" clId="{6ACBD799-3484-4C65-A57C-6243BC477CA6}" dt="2024-11-08T11:36:42.653" v="912" actId="2696"/>
        <pc:sldMkLst>
          <pc:docMk/>
          <pc:sldMk cId="127042758" sldId="2147476456"/>
        </pc:sldMkLst>
      </pc:sldChg>
      <pc:sldChg chg="add del">
        <pc:chgData name="Jenny Gustavsson" userId="975a17dc-a100-48ae-b217-119908cee337" providerId="ADAL" clId="{6ACBD799-3484-4C65-A57C-6243BC477CA6}" dt="2024-11-10T17:17:34.424" v="15182" actId="47"/>
        <pc:sldMkLst>
          <pc:docMk/>
          <pc:sldMk cId="4173998582" sldId="2147476456"/>
        </pc:sldMkLst>
      </pc:sldChg>
      <pc:sldChg chg="ord modNotesTx">
        <pc:chgData name="Jenny Gustavsson" userId="975a17dc-a100-48ae-b217-119908cee337" providerId="ADAL" clId="{6ACBD799-3484-4C65-A57C-6243BC477CA6}" dt="2024-11-09T15:28:54.358" v="13372" actId="20577"/>
        <pc:sldMkLst>
          <pc:docMk/>
          <pc:sldMk cId="871905182" sldId="2147476459"/>
        </pc:sldMkLst>
      </pc:sldChg>
      <pc:sldChg chg="delSp modSp mod modAnim modNotesTx">
        <pc:chgData name="Jenny Gustavsson" userId="975a17dc-a100-48ae-b217-119908cee337" providerId="ADAL" clId="{6ACBD799-3484-4C65-A57C-6243BC477CA6}" dt="2024-11-10T17:19:54.372" v="15210" actId="20577"/>
        <pc:sldMkLst>
          <pc:docMk/>
          <pc:sldMk cId="3896048111" sldId="2147476460"/>
        </pc:sldMkLst>
        <pc:spChg chg="del mod">
          <ac:chgData name="Jenny Gustavsson" userId="975a17dc-a100-48ae-b217-119908cee337" providerId="ADAL" clId="{6ACBD799-3484-4C65-A57C-6243BC477CA6}" dt="2024-11-08T11:57:33.803" v="1664" actId="478"/>
          <ac:spMkLst>
            <pc:docMk/>
            <pc:sldMk cId="3896048111" sldId="2147476460"/>
            <ac:spMk id="3" creationId="{29C52E0D-46A3-4BC9-AE0D-AA5F8A4D01B6}"/>
          </ac:spMkLst>
        </pc:spChg>
        <pc:spChg chg="mod">
          <ac:chgData name="Jenny Gustavsson" userId="975a17dc-a100-48ae-b217-119908cee337" providerId="ADAL" clId="{6ACBD799-3484-4C65-A57C-6243BC477CA6}" dt="2024-11-10T17:19:54.372" v="15210" actId="20577"/>
          <ac:spMkLst>
            <pc:docMk/>
            <pc:sldMk cId="3896048111" sldId="2147476460"/>
            <ac:spMk id="9" creationId="{538DBD37-334B-DC17-02D9-50C5345C8348}"/>
          </ac:spMkLst>
        </pc:spChg>
        <pc:spChg chg="mod">
          <ac:chgData name="Jenny Gustavsson" userId="975a17dc-a100-48ae-b217-119908cee337" providerId="ADAL" clId="{6ACBD799-3484-4C65-A57C-6243BC477CA6}" dt="2024-11-09T15:35:50.681" v="13705" actId="20577"/>
          <ac:spMkLst>
            <pc:docMk/>
            <pc:sldMk cId="3896048111" sldId="2147476460"/>
            <ac:spMk id="10" creationId="{8B56CA47-EA3C-EF82-28DF-E3FF015D6EDD}"/>
          </ac:spMkLst>
        </pc:spChg>
      </pc:sldChg>
      <pc:sldChg chg="delSp modSp mod modNotesTx">
        <pc:chgData name="Jenny Gustavsson" userId="975a17dc-a100-48ae-b217-119908cee337" providerId="ADAL" clId="{6ACBD799-3484-4C65-A57C-6243BC477CA6}" dt="2024-11-09T10:16:49.478" v="4131" actId="20577"/>
        <pc:sldMkLst>
          <pc:docMk/>
          <pc:sldMk cId="3030401104" sldId="2147476462"/>
        </pc:sldMkLst>
        <pc:spChg chg="del">
          <ac:chgData name="Jenny Gustavsson" userId="975a17dc-a100-48ae-b217-119908cee337" providerId="ADAL" clId="{6ACBD799-3484-4C65-A57C-6243BC477CA6}" dt="2024-11-08T11:33:33.535" v="867" actId="478"/>
          <ac:spMkLst>
            <pc:docMk/>
            <pc:sldMk cId="3030401104" sldId="2147476462"/>
            <ac:spMk id="21" creationId="{5DE61AA7-5C8A-AF67-7989-FFB2ECFD0CE6}"/>
          </ac:spMkLst>
        </pc:spChg>
        <pc:spChg chg="del mod">
          <ac:chgData name="Jenny Gustavsson" userId="975a17dc-a100-48ae-b217-119908cee337" providerId="ADAL" clId="{6ACBD799-3484-4C65-A57C-6243BC477CA6}" dt="2024-11-08T13:31:53.447" v="2187" actId="478"/>
          <ac:spMkLst>
            <pc:docMk/>
            <pc:sldMk cId="3030401104" sldId="2147476462"/>
            <ac:spMk id="22" creationId="{F41B9ACE-56D9-41D1-8DF3-6236AC91F66D}"/>
          </ac:spMkLst>
        </pc:spChg>
        <pc:spChg chg="del">
          <ac:chgData name="Jenny Gustavsson" userId="975a17dc-a100-48ae-b217-119908cee337" providerId="ADAL" clId="{6ACBD799-3484-4C65-A57C-6243BC477CA6}" dt="2024-11-08T11:33:35.556" v="868" actId="478"/>
          <ac:spMkLst>
            <pc:docMk/>
            <pc:sldMk cId="3030401104" sldId="2147476462"/>
            <ac:spMk id="23" creationId="{26B82239-2A58-C07B-DD27-A8770843AB11}"/>
          </ac:spMkLst>
        </pc:spChg>
      </pc:sldChg>
      <pc:sldChg chg="addSp delSp modSp mod modAnim modNotesTx">
        <pc:chgData name="Jenny Gustavsson" userId="975a17dc-a100-48ae-b217-119908cee337" providerId="ADAL" clId="{6ACBD799-3484-4C65-A57C-6243BC477CA6}" dt="2024-11-10T10:40:48.165" v="15176" actId="20577"/>
        <pc:sldMkLst>
          <pc:docMk/>
          <pc:sldMk cId="2350400424" sldId="2147476463"/>
        </pc:sldMkLst>
        <pc:spChg chg="add mod">
          <ac:chgData name="Jenny Gustavsson" userId="975a17dc-a100-48ae-b217-119908cee337" providerId="ADAL" clId="{6ACBD799-3484-4C65-A57C-6243BC477CA6}" dt="2024-11-07T18:56:28.014" v="455" actId="20577"/>
          <ac:spMkLst>
            <pc:docMk/>
            <pc:sldMk cId="2350400424" sldId="2147476463"/>
            <ac:spMk id="12" creationId="{A2CF45AF-8CC5-0BBB-3243-C018ABAA0A39}"/>
          </ac:spMkLst>
        </pc:spChg>
        <pc:spChg chg="mod">
          <ac:chgData name="Jenny Gustavsson" userId="975a17dc-a100-48ae-b217-119908cee337" providerId="ADAL" clId="{6ACBD799-3484-4C65-A57C-6243BC477CA6}" dt="2024-11-08T13:37:15.458" v="2516" actId="1076"/>
          <ac:spMkLst>
            <pc:docMk/>
            <pc:sldMk cId="2350400424" sldId="2147476463"/>
            <ac:spMk id="18" creationId="{087C17D8-4202-A6E5-8EEA-137D2E1D0B60}"/>
          </ac:spMkLst>
        </pc:spChg>
        <pc:spChg chg="del mod">
          <ac:chgData name="Jenny Gustavsson" userId="975a17dc-a100-48ae-b217-119908cee337" providerId="ADAL" clId="{6ACBD799-3484-4C65-A57C-6243BC477CA6}" dt="2024-11-08T13:37:27.200" v="2519" actId="478"/>
          <ac:spMkLst>
            <pc:docMk/>
            <pc:sldMk cId="2350400424" sldId="2147476463"/>
            <ac:spMk id="19" creationId="{847D4C4B-2694-B364-009A-B2B6BD8AC511}"/>
          </ac:spMkLst>
        </pc:spChg>
      </pc:sldChg>
      <pc:sldChg chg="add del">
        <pc:chgData name="Jenny Gustavsson" userId="975a17dc-a100-48ae-b217-119908cee337" providerId="ADAL" clId="{6ACBD799-3484-4C65-A57C-6243BC477CA6}" dt="2024-11-10T17:17:26.912" v="15179" actId="47"/>
        <pc:sldMkLst>
          <pc:docMk/>
          <pc:sldMk cId="796562934" sldId="2147476464"/>
        </pc:sldMkLst>
      </pc:sldChg>
      <pc:sldChg chg="del">
        <pc:chgData name="Jenny Gustavsson" userId="975a17dc-a100-48ae-b217-119908cee337" providerId="ADAL" clId="{6ACBD799-3484-4C65-A57C-6243BC477CA6}" dt="2024-11-10T17:17:11.241" v="15177" actId="47"/>
        <pc:sldMkLst>
          <pc:docMk/>
          <pc:sldMk cId="314494436" sldId="2147476465"/>
        </pc:sldMkLst>
      </pc:sldChg>
      <pc:sldChg chg="addSp modSp del mod modClrScheme chgLayout">
        <pc:chgData name="Jenny Gustavsson" userId="975a17dc-a100-48ae-b217-119908cee337" providerId="ADAL" clId="{6ACBD799-3484-4C65-A57C-6243BC477CA6}" dt="2024-11-08T13:31:23.019" v="2183" actId="2696"/>
        <pc:sldMkLst>
          <pc:docMk/>
          <pc:sldMk cId="3023488150" sldId="2147476466"/>
        </pc:sldMkLst>
        <pc:spChg chg="mod ord">
          <ac:chgData name="Jenny Gustavsson" userId="975a17dc-a100-48ae-b217-119908cee337" providerId="ADAL" clId="{6ACBD799-3484-4C65-A57C-6243BC477CA6}" dt="2024-11-08T13:30:48.689" v="2178" actId="700"/>
          <ac:spMkLst>
            <pc:docMk/>
            <pc:sldMk cId="3023488150" sldId="2147476466"/>
            <ac:spMk id="2" creationId="{8A438787-A3F5-6C1B-436A-8FF02C00A234}"/>
          </ac:spMkLst>
        </pc:spChg>
        <pc:spChg chg="add mod ord">
          <ac:chgData name="Jenny Gustavsson" userId="975a17dc-a100-48ae-b217-119908cee337" providerId="ADAL" clId="{6ACBD799-3484-4C65-A57C-6243BC477CA6}" dt="2024-11-08T13:30:48.689" v="2178" actId="700"/>
          <ac:spMkLst>
            <pc:docMk/>
            <pc:sldMk cId="3023488150" sldId="2147476466"/>
            <ac:spMk id="4" creationId="{65357A62-524C-FDBD-A8BD-8F15BE7FD937}"/>
          </ac:spMkLst>
        </pc:spChg>
        <pc:picChg chg="add mod">
          <ac:chgData name="Jenny Gustavsson" userId="975a17dc-a100-48ae-b217-119908cee337" providerId="ADAL" clId="{6ACBD799-3484-4C65-A57C-6243BC477CA6}" dt="2024-11-08T13:29:29.282" v="2173"/>
          <ac:picMkLst>
            <pc:docMk/>
            <pc:sldMk cId="3023488150" sldId="2147476466"/>
            <ac:picMk id="3" creationId="{363831BC-C89E-5636-063C-5311CD14C274}"/>
          </ac:picMkLst>
        </pc:picChg>
      </pc:sldChg>
      <pc:sldChg chg="addSp delSp modSp add del mod">
        <pc:chgData name="Jenny Gustavsson" userId="975a17dc-a100-48ae-b217-119908cee337" providerId="ADAL" clId="{6ACBD799-3484-4C65-A57C-6243BC477CA6}" dt="2024-11-08T11:36:51.962" v="914" actId="47"/>
        <pc:sldMkLst>
          <pc:docMk/>
          <pc:sldMk cId="283065570" sldId="2147476467"/>
        </pc:sldMkLst>
        <pc:spChg chg="mod">
          <ac:chgData name="Jenny Gustavsson" userId="975a17dc-a100-48ae-b217-119908cee337" providerId="ADAL" clId="{6ACBD799-3484-4C65-A57C-6243BC477CA6}" dt="2024-11-08T06:57:28.322" v="545" actId="1076"/>
          <ac:spMkLst>
            <pc:docMk/>
            <pc:sldMk cId="283065570" sldId="2147476467"/>
            <ac:spMk id="4" creationId="{E8C72358-DE22-5A7B-5CF6-6CD2ADC0DE4F}"/>
          </ac:spMkLst>
        </pc:spChg>
        <pc:spChg chg="del">
          <ac:chgData name="Jenny Gustavsson" userId="975a17dc-a100-48ae-b217-119908cee337" providerId="ADAL" clId="{6ACBD799-3484-4C65-A57C-6243BC477CA6}" dt="2024-11-08T06:51:34.606" v="458" actId="478"/>
          <ac:spMkLst>
            <pc:docMk/>
            <pc:sldMk cId="283065570" sldId="2147476467"/>
            <ac:spMk id="5" creationId="{5BEBFE1C-D70C-91E6-6BA3-6DCA4482C0BC}"/>
          </ac:spMkLst>
        </pc:spChg>
        <pc:spChg chg="del">
          <ac:chgData name="Jenny Gustavsson" userId="975a17dc-a100-48ae-b217-119908cee337" providerId="ADAL" clId="{6ACBD799-3484-4C65-A57C-6243BC477CA6}" dt="2024-11-08T06:51:42.238" v="466" actId="478"/>
          <ac:spMkLst>
            <pc:docMk/>
            <pc:sldMk cId="283065570" sldId="2147476467"/>
            <ac:spMk id="6" creationId="{1937E517-FA82-5BDF-651C-29E7218430E8}"/>
          </ac:spMkLst>
        </pc:spChg>
        <pc:spChg chg="add mod">
          <ac:chgData name="Jenny Gustavsson" userId="975a17dc-a100-48ae-b217-119908cee337" providerId="ADAL" clId="{6ACBD799-3484-4C65-A57C-6243BC477CA6}" dt="2024-11-08T06:53:09.290" v="480" actId="571"/>
          <ac:spMkLst>
            <pc:docMk/>
            <pc:sldMk cId="283065570" sldId="2147476467"/>
            <ac:spMk id="7" creationId="{EE8C6D0C-BBEE-F90F-00D6-9876B2BA0A21}"/>
          </ac:spMkLst>
        </pc:spChg>
        <pc:spChg chg="add mod">
          <ac:chgData name="Jenny Gustavsson" userId="975a17dc-a100-48ae-b217-119908cee337" providerId="ADAL" clId="{6ACBD799-3484-4C65-A57C-6243BC477CA6}" dt="2024-11-08T06:53:09.290" v="480" actId="571"/>
          <ac:spMkLst>
            <pc:docMk/>
            <pc:sldMk cId="283065570" sldId="2147476467"/>
            <ac:spMk id="8" creationId="{646609E8-4EBF-3D03-CB09-23EF449A023D}"/>
          </ac:spMkLst>
        </pc:spChg>
        <pc:spChg chg="add mod">
          <ac:chgData name="Jenny Gustavsson" userId="975a17dc-a100-48ae-b217-119908cee337" providerId="ADAL" clId="{6ACBD799-3484-4C65-A57C-6243BC477CA6}" dt="2024-11-08T06:53:09.290" v="480" actId="571"/>
          <ac:spMkLst>
            <pc:docMk/>
            <pc:sldMk cId="283065570" sldId="2147476467"/>
            <ac:spMk id="9" creationId="{78A85005-BA05-B810-950A-C103066ED128}"/>
          </ac:spMkLst>
        </pc:spChg>
        <pc:spChg chg="mod">
          <ac:chgData name="Jenny Gustavsson" userId="975a17dc-a100-48ae-b217-119908cee337" providerId="ADAL" clId="{6ACBD799-3484-4C65-A57C-6243BC477CA6}" dt="2024-11-08T06:52:57.110" v="477" actId="14100"/>
          <ac:spMkLst>
            <pc:docMk/>
            <pc:sldMk cId="283065570" sldId="2147476467"/>
            <ac:spMk id="29" creationId="{F6F71CC6-83F2-65F6-AD3C-5DAEEB3381D3}"/>
          </ac:spMkLst>
        </pc:spChg>
        <pc:spChg chg="mod">
          <ac:chgData name="Jenny Gustavsson" userId="975a17dc-a100-48ae-b217-119908cee337" providerId="ADAL" clId="{6ACBD799-3484-4C65-A57C-6243BC477CA6}" dt="2024-11-08T06:53:09.290" v="480" actId="571"/>
          <ac:spMkLst>
            <pc:docMk/>
            <pc:sldMk cId="283065570" sldId="2147476467"/>
            <ac:spMk id="37" creationId="{3B61E2FD-07C4-CEC7-56C7-2249A7EF1869}"/>
          </ac:spMkLst>
        </pc:spChg>
        <pc:spChg chg="mod">
          <ac:chgData name="Jenny Gustavsson" userId="975a17dc-a100-48ae-b217-119908cee337" providerId="ADAL" clId="{6ACBD799-3484-4C65-A57C-6243BC477CA6}" dt="2024-11-08T06:57:59.748" v="570" actId="1035"/>
          <ac:spMkLst>
            <pc:docMk/>
            <pc:sldMk cId="283065570" sldId="2147476467"/>
            <ac:spMk id="46" creationId="{E3C8A835-BFE6-5160-1858-7B99058B9BF9}"/>
          </ac:spMkLst>
        </pc:spChg>
        <pc:spChg chg="mod">
          <ac:chgData name="Jenny Gustavsson" userId="975a17dc-a100-48ae-b217-119908cee337" providerId="ADAL" clId="{6ACBD799-3484-4C65-A57C-6243BC477CA6}" dt="2024-11-08T06:58:37.604" v="605" actId="14100"/>
          <ac:spMkLst>
            <pc:docMk/>
            <pc:sldMk cId="283065570" sldId="2147476467"/>
            <ac:spMk id="51" creationId="{3E6D51E2-6FFC-1D55-5473-06BC06834B04}"/>
          </ac:spMkLst>
        </pc:spChg>
        <pc:spChg chg="mod">
          <ac:chgData name="Jenny Gustavsson" userId="975a17dc-a100-48ae-b217-119908cee337" providerId="ADAL" clId="{6ACBD799-3484-4C65-A57C-6243BC477CA6}" dt="2024-11-08T06:57:59.748" v="570" actId="1035"/>
          <ac:spMkLst>
            <pc:docMk/>
            <pc:sldMk cId="283065570" sldId="2147476467"/>
            <ac:spMk id="84" creationId="{0E0E07AF-5B04-9B79-226B-0EABBC6E7325}"/>
          </ac:spMkLst>
        </pc:spChg>
        <pc:spChg chg="mod">
          <ac:chgData name="Jenny Gustavsson" userId="975a17dc-a100-48ae-b217-119908cee337" providerId="ADAL" clId="{6ACBD799-3484-4C65-A57C-6243BC477CA6}" dt="2024-11-08T06:58:17.724" v="600" actId="1036"/>
          <ac:spMkLst>
            <pc:docMk/>
            <pc:sldMk cId="283065570" sldId="2147476467"/>
            <ac:spMk id="86" creationId="{0761DCB2-79F9-01C7-422E-2111B1831A26}"/>
          </ac:spMkLst>
        </pc:spChg>
        <pc:spChg chg="mod">
          <ac:chgData name="Jenny Gustavsson" userId="975a17dc-a100-48ae-b217-119908cee337" providerId="ADAL" clId="{6ACBD799-3484-4C65-A57C-6243BC477CA6}" dt="2024-11-08T06:55:05.673" v="544" actId="14100"/>
          <ac:spMkLst>
            <pc:docMk/>
            <pc:sldMk cId="283065570" sldId="2147476467"/>
            <ac:spMk id="87" creationId="{DA5391E7-4188-86B9-DFCD-D79E17680121}"/>
          </ac:spMkLst>
        </pc:spChg>
        <pc:spChg chg="mod">
          <ac:chgData name="Jenny Gustavsson" userId="975a17dc-a100-48ae-b217-119908cee337" providerId="ADAL" clId="{6ACBD799-3484-4C65-A57C-6243BC477CA6}" dt="2024-11-08T06:58:17.724" v="600" actId="1036"/>
          <ac:spMkLst>
            <pc:docMk/>
            <pc:sldMk cId="283065570" sldId="2147476467"/>
            <ac:spMk id="89" creationId="{423525E5-AC41-659D-EDDE-8AFD69754565}"/>
          </ac:spMkLst>
        </pc:spChg>
        <pc:spChg chg="mod">
          <ac:chgData name="Jenny Gustavsson" userId="975a17dc-a100-48ae-b217-119908cee337" providerId="ADAL" clId="{6ACBD799-3484-4C65-A57C-6243BC477CA6}" dt="2024-11-08T06:54:17.258" v="527" actId="1076"/>
          <ac:spMkLst>
            <pc:docMk/>
            <pc:sldMk cId="283065570" sldId="2147476467"/>
            <ac:spMk id="90" creationId="{1A0CED82-16D5-3CD8-1172-94E1CE19C541}"/>
          </ac:spMkLst>
        </pc:spChg>
        <pc:grpChg chg="mod">
          <ac:chgData name="Jenny Gustavsson" userId="975a17dc-a100-48ae-b217-119908cee337" providerId="ADAL" clId="{6ACBD799-3484-4C65-A57C-6243BC477CA6}" dt="2024-11-08T06:53:09.290" v="480" actId="571"/>
          <ac:grpSpMkLst>
            <pc:docMk/>
            <pc:sldMk cId="283065570" sldId="2147476467"/>
            <ac:grpSpMk id="91" creationId="{5471AFE1-6E67-BF94-6859-3AA20AA9432F}"/>
          </ac:grpSpMkLst>
        </pc:grpChg>
        <pc:grpChg chg="mod">
          <ac:chgData name="Jenny Gustavsson" userId="975a17dc-a100-48ae-b217-119908cee337" providerId="ADAL" clId="{6ACBD799-3484-4C65-A57C-6243BC477CA6}" dt="2024-11-08T06:53:09.290" v="480" actId="571"/>
          <ac:grpSpMkLst>
            <pc:docMk/>
            <pc:sldMk cId="283065570" sldId="2147476467"/>
            <ac:grpSpMk id="94" creationId="{AA24996E-94E9-4AEE-29EC-422F337EA0DF}"/>
          </ac:grpSpMkLst>
        </pc:grpChg>
        <pc:grpChg chg="mod">
          <ac:chgData name="Jenny Gustavsson" userId="975a17dc-a100-48ae-b217-119908cee337" providerId="ADAL" clId="{6ACBD799-3484-4C65-A57C-6243BC477CA6}" dt="2024-11-08T06:58:04.381" v="572" actId="1076"/>
          <ac:grpSpMkLst>
            <pc:docMk/>
            <pc:sldMk cId="283065570" sldId="2147476467"/>
            <ac:grpSpMk id="95" creationId="{58DD5C33-4A62-E726-713F-3F74179ABC11}"/>
          </ac:grpSpMkLst>
        </pc:grpChg>
        <pc:grpChg chg="mod">
          <ac:chgData name="Jenny Gustavsson" userId="975a17dc-a100-48ae-b217-119908cee337" providerId="ADAL" clId="{6ACBD799-3484-4C65-A57C-6243BC477CA6}" dt="2024-11-08T06:58:33.157" v="604" actId="14100"/>
          <ac:grpSpMkLst>
            <pc:docMk/>
            <pc:sldMk cId="283065570" sldId="2147476467"/>
            <ac:grpSpMk id="96" creationId="{0F56012A-CB69-4CC9-7B2C-56BFD1B398BE}"/>
          </ac:grpSpMkLst>
        </pc:grpChg>
      </pc:sldChg>
      <pc:sldChg chg="add del">
        <pc:chgData name="Jenny Gustavsson" userId="975a17dc-a100-48ae-b217-119908cee337" providerId="ADAL" clId="{6ACBD799-3484-4C65-A57C-6243BC477CA6}" dt="2024-11-08T13:31:20.151" v="2182" actId="47"/>
        <pc:sldMkLst>
          <pc:docMk/>
          <pc:sldMk cId="2723075275" sldId="2147476467"/>
        </pc:sldMkLst>
      </pc:sldChg>
      <pc:sldChg chg="addSp delSp add del mod">
        <pc:chgData name="Jenny Gustavsson" userId="975a17dc-a100-48ae-b217-119908cee337" providerId="ADAL" clId="{6ACBD799-3484-4C65-A57C-6243BC477CA6}" dt="2024-11-08T11:55:56.688" v="1661" actId="47"/>
        <pc:sldMkLst>
          <pc:docMk/>
          <pc:sldMk cId="3152982544" sldId="2147476467"/>
        </pc:sldMkLst>
        <pc:spChg chg="add del">
          <ac:chgData name="Jenny Gustavsson" userId="975a17dc-a100-48ae-b217-119908cee337" providerId="ADAL" clId="{6ACBD799-3484-4C65-A57C-6243BC477CA6}" dt="2024-11-08T11:53:50.351" v="1501" actId="478"/>
          <ac:spMkLst>
            <pc:docMk/>
            <pc:sldMk cId="3152982544" sldId="2147476467"/>
            <ac:spMk id="35" creationId="{7D08E3EB-1AE4-EEAA-6D0A-054F970365D8}"/>
          </ac:spMkLst>
        </pc:spChg>
        <pc:spChg chg="add del">
          <ac:chgData name="Jenny Gustavsson" userId="975a17dc-a100-48ae-b217-119908cee337" providerId="ADAL" clId="{6ACBD799-3484-4C65-A57C-6243BC477CA6}" dt="2024-11-08T11:53:51.832" v="1502" actId="478"/>
          <ac:spMkLst>
            <pc:docMk/>
            <pc:sldMk cId="3152982544" sldId="2147476467"/>
            <ac:spMk id="38" creationId="{42F58E12-5794-5872-C666-393D7575D2F8}"/>
          </ac:spMkLst>
        </pc:spChg>
      </pc:sldChg>
      <pc:sldChg chg="add del setBg">
        <pc:chgData name="Jenny Gustavsson" userId="975a17dc-a100-48ae-b217-119908cee337" providerId="ADAL" clId="{6ACBD799-3484-4C65-A57C-6243BC477CA6}" dt="2024-11-08T13:30:20.436" v="2176"/>
        <pc:sldMkLst>
          <pc:docMk/>
          <pc:sldMk cId="3211553825" sldId="2147476467"/>
        </pc:sldMkLst>
      </pc:sldChg>
    </pc:docChg>
  </pc:docChgLst>
  <pc:docChgLst>
    <pc:chgData name="Erik Wilson" userId="266f71a2-4ede-4ce8-b93f-8160994de111" providerId="ADAL" clId="{94BA61E3-F956-4255-A040-D7A91F1F6D21}"/>
    <pc:docChg chg="undo custSel addSld delSld modSld addSection modSection">
      <pc:chgData name="Erik Wilson" userId="266f71a2-4ede-4ce8-b93f-8160994de111" providerId="ADAL" clId="{94BA61E3-F956-4255-A040-D7A91F1F6D21}" dt="2024-11-07T16:47:33.872" v="2853" actId="1076"/>
      <pc:docMkLst>
        <pc:docMk/>
      </pc:docMkLst>
      <pc:sldChg chg="addSp modSp mod">
        <pc:chgData name="Erik Wilson" userId="266f71a2-4ede-4ce8-b93f-8160994de111" providerId="ADAL" clId="{94BA61E3-F956-4255-A040-D7A91F1F6D21}" dt="2024-11-07T12:54:10.237" v="758" actId="1076"/>
        <pc:sldMkLst>
          <pc:docMk/>
          <pc:sldMk cId="3806295744" sldId="2147472838"/>
        </pc:sldMkLst>
        <pc:spChg chg="add mod">
          <ac:chgData name="Erik Wilson" userId="266f71a2-4ede-4ce8-b93f-8160994de111" providerId="ADAL" clId="{94BA61E3-F956-4255-A040-D7A91F1F6D21}" dt="2024-11-07T12:54:10.237" v="758" actId="1076"/>
          <ac:spMkLst>
            <pc:docMk/>
            <pc:sldMk cId="3806295744" sldId="2147472838"/>
            <ac:spMk id="7" creationId="{1DEEDB4A-74CA-3CDC-9907-3E2B1003C0CF}"/>
          </ac:spMkLst>
        </pc:spChg>
      </pc:sldChg>
      <pc:sldChg chg="addSp modSp mod">
        <pc:chgData name="Erik Wilson" userId="266f71a2-4ede-4ce8-b93f-8160994de111" providerId="ADAL" clId="{94BA61E3-F956-4255-A040-D7A91F1F6D21}" dt="2024-11-07T16:44:01.987" v="2778" actId="1076"/>
        <pc:sldMkLst>
          <pc:docMk/>
          <pc:sldMk cId="667782699" sldId="2147472848"/>
        </pc:sldMkLst>
        <pc:spChg chg="add mod">
          <ac:chgData name="Erik Wilson" userId="266f71a2-4ede-4ce8-b93f-8160994de111" providerId="ADAL" clId="{94BA61E3-F956-4255-A040-D7A91F1F6D21}" dt="2024-11-07T16:44:01.987" v="2778" actId="1076"/>
          <ac:spMkLst>
            <pc:docMk/>
            <pc:sldMk cId="667782699" sldId="2147472848"/>
            <ac:spMk id="3" creationId="{65837948-CC7E-EB80-0C0A-0C4B6CC90B6C}"/>
          </ac:spMkLst>
        </pc:spChg>
      </pc:sldChg>
      <pc:sldChg chg="addSp modSp mod">
        <pc:chgData name="Erik Wilson" userId="266f71a2-4ede-4ce8-b93f-8160994de111" providerId="ADAL" clId="{94BA61E3-F956-4255-A040-D7A91F1F6D21}" dt="2024-11-07T16:43:00.892" v="2648" actId="1076"/>
        <pc:sldMkLst>
          <pc:docMk/>
          <pc:sldMk cId="2931051203" sldId="2147472853"/>
        </pc:sldMkLst>
        <pc:spChg chg="add mod">
          <ac:chgData name="Erik Wilson" userId="266f71a2-4ede-4ce8-b93f-8160994de111" providerId="ADAL" clId="{94BA61E3-F956-4255-A040-D7A91F1F6D21}" dt="2024-11-07T16:43:00.892" v="2648" actId="1076"/>
          <ac:spMkLst>
            <pc:docMk/>
            <pc:sldMk cId="2931051203" sldId="2147472853"/>
            <ac:spMk id="5" creationId="{5BEBFE1C-D70C-91E6-6BA3-6DCA4482C0BC}"/>
          </ac:spMkLst>
        </pc:spChg>
        <pc:spChg chg="add mod">
          <ac:chgData name="Erik Wilson" userId="266f71a2-4ede-4ce8-b93f-8160994de111" providerId="ADAL" clId="{94BA61E3-F956-4255-A040-D7A91F1F6D21}" dt="2024-11-07T16:30:30.942" v="2514" actId="1076"/>
          <ac:spMkLst>
            <pc:docMk/>
            <pc:sldMk cId="2931051203" sldId="2147472853"/>
            <ac:spMk id="6" creationId="{1937E517-FA82-5BDF-651C-29E7218430E8}"/>
          </ac:spMkLst>
        </pc:spChg>
      </pc:sldChg>
      <pc:sldChg chg="addSp modSp mod">
        <pc:chgData name="Erik Wilson" userId="266f71a2-4ede-4ce8-b93f-8160994de111" providerId="ADAL" clId="{94BA61E3-F956-4255-A040-D7A91F1F6D21}" dt="2024-11-07T16:24:28.932" v="1646" actId="1076"/>
        <pc:sldMkLst>
          <pc:docMk/>
          <pc:sldMk cId="127042758" sldId="2147476456"/>
        </pc:sldMkLst>
        <pc:spChg chg="add mod">
          <ac:chgData name="Erik Wilson" userId="266f71a2-4ede-4ce8-b93f-8160994de111" providerId="ADAL" clId="{94BA61E3-F956-4255-A040-D7A91F1F6D21}" dt="2024-11-07T16:24:28.932" v="1646" actId="1076"/>
          <ac:spMkLst>
            <pc:docMk/>
            <pc:sldMk cId="127042758" sldId="2147476456"/>
            <ac:spMk id="3" creationId="{1D3E72C1-D765-9B5F-C0DA-23644E6EE4D5}"/>
          </ac:spMkLst>
        </pc:spChg>
        <pc:spChg chg="mod">
          <ac:chgData name="Erik Wilson" userId="266f71a2-4ede-4ce8-b93f-8160994de111" providerId="ADAL" clId="{94BA61E3-F956-4255-A040-D7A91F1F6D21}" dt="2024-11-07T16:24:26.545" v="1645" actId="1076"/>
          <ac:spMkLst>
            <pc:docMk/>
            <pc:sldMk cId="127042758" sldId="2147476456"/>
            <ac:spMk id="11" creationId="{AA2CF289-11EE-72DB-5BD0-5FDF371EE98D}"/>
          </ac:spMkLst>
        </pc:spChg>
      </pc:sldChg>
      <pc:sldChg chg="addSp delSp modSp mod modAnim">
        <pc:chgData name="Erik Wilson" userId="266f71a2-4ede-4ce8-b93f-8160994de111" providerId="ADAL" clId="{94BA61E3-F956-4255-A040-D7A91F1F6D21}" dt="2024-11-07T16:42:46.970" v="2647" actId="1076"/>
        <pc:sldMkLst>
          <pc:docMk/>
          <pc:sldMk cId="3896048111" sldId="2147476460"/>
        </pc:sldMkLst>
        <pc:spChg chg="mod">
          <ac:chgData name="Erik Wilson" userId="266f71a2-4ede-4ce8-b93f-8160994de111" providerId="ADAL" clId="{94BA61E3-F956-4255-A040-D7A91F1F6D21}" dt="2024-11-07T16:40:47.654" v="2634" actId="1076"/>
          <ac:spMkLst>
            <pc:docMk/>
            <pc:sldMk cId="3896048111" sldId="2147476460"/>
            <ac:spMk id="2" creationId="{023184C5-C69B-F2BE-0D81-49C0F93840CC}"/>
          </ac:spMkLst>
        </pc:spChg>
        <pc:spChg chg="add mod">
          <ac:chgData name="Erik Wilson" userId="266f71a2-4ede-4ce8-b93f-8160994de111" providerId="ADAL" clId="{94BA61E3-F956-4255-A040-D7A91F1F6D21}" dt="2024-11-07T16:42:38.834" v="2646" actId="1076"/>
          <ac:spMkLst>
            <pc:docMk/>
            <pc:sldMk cId="3896048111" sldId="2147476460"/>
            <ac:spMk id="3" creationId="{29C52E0D-46A3-4BC9-AE0D-AA5F8A4D01B6}"/>
          </ac:spMkLst>
        </pc:spChg>
        <pc:spChg chg="add del mod">
          <ac:chgData name="Erik Wilson" userId="266f71a2-4ede-4ce8-b93f-8160994de111" providerId="ADAL" clId="{94BA61E3-F956-4255-A040-D7A91F1F6D21}" dt="2024-11-07T13:07:03.288" v="1320" actId="478"/>
          <ac:spMkLst>
            <pc:docMk/>
            <pc:sldMk cId="3896048111" sldId="2147476460"/>
            <ac:spMk id="4" creationId="{738B7FC8-A992-23B5-DE1B-6B8B9BA7FDBA}"/>
          </ac:spMkLst>
        </pc:spChg>
        <pc:spChg chg="mod">
          <ac:chgData name="Erik Wilson" userId="266f71a2-4ede-4ce8-b93f-8160994de111" providerId="ADAL" clId="{94BA61E3-F956-4255-A040-D7A91F1F6D21}" dt="2024-11-07T16:42:30.627" v="2643" actId="14100"/>
          <ac:spMkLst>
            <pc:docMk/>
            <pc:sldMk cId="3896048111" sldId="2147476460"/>
            <ac:spMk id="9" creationId="{538DBD37-334B-DC17-02D9-50C5345C8348}"/>
          </ac:spMkLst>
        </pc:spChg>
        <pc:spChg chg="mod">
          <ac:chgData name="Erik Wilson" userId="266f71a2-4ede-4ce8-b93f-8160994de111" providerId="ADAL" clId="{94BA61E3-F956-4255-A040-D7A91F1F6D21}" dt="2024-11-07T16:40:55.865" v="2636" actId="1076"/>
          <ac:spMkLst>
            <pc:docMk/>
            <pc:sldMk cId="3896048111" sldId="2147476460"/>
            <ac:spMk id="10" creationId="{8B56CA47-EA3C-EF82-28DF-E3FF015D6EDD}"/>
          </ac:spMkLst>
        </pc:spChg>
        <pc:spChg chg="add del mod">
          <ac:chgData name="Erik Wilson" userId="266f71a2-4ede-4ce8-b93f-8160994de111" providerId="ADAL" clId="{94BA61E3-F956-4255-A040-D7A91F1F6D21}" dt="2024-11-07T16:40:39.385" v="2630" actId="478"/>
          <ac:spMkLst>
            <pc:docMk/>
            <pc:sldMk cId="3896048111" sldId="2147476460"/>
            <ac:spMk id="11" creationId="{A09C4CA9-0E6A-BE71-AAEF-1BE88D23AF32}"/>
          </ac:spMkLst>
        </pc:spChg>
        <pc:spChg chg="add mod">
          <ac:chgData name="Erik Wilson" userId="266f71a2-4ede-4ce8-b93f-8160994de111" providerId="ADAL" clId="{94BA61E3-F956-4255-A040-D7A91F1F6D21}" dt="2024-11-07T16:40:44.435" v="2632" actId="571"/>
          <ac:spMkLst>
            <pc:docMk/>
            <pc:sldMk cId="3896048111" sldId="2147476460"/>
            <ac:spMk id="12" creationId="{B49CE0CF-B2B4-B2E7-78DD-FA7D4B935B12}"/>
          </ac:spMkLst>
        </pc:spChg>
        <pc:picChg chg="add mod modCrop">
          <ac:chgData name="Erik Wilson" userId="266f71a2-4ede-4ce8-b93f-8160994de111" providerId="ADAL" clId="{94BA61E3-F956-4255-A040-D7A91F1F6D21}" dt="2024-11-07T16:42:46.970" v="2647" actId="1076"/>
          <ac:picMkLst>
            <pc:docMk/>
            <pc:sldMk cId="3896048111" sldId="2147476460"/>
            <ac:picMk id="14" creationId="{F76C7038-F53F-9C00-5100-1348383CC079}"/>
          </ac:picMkLst>
        </pc:picChg>
      </pc:sldChg>
      <pc:sldChg chg="addSp delSp modSp mod">
        <pc:chgData name="Erik Wilson" userId="266f71a2-4ede-4ce8-b93f-8160994de111" providerId="ADAL" clId="{94BA61E3-F956-4255-A040-D7A91F1F6D21}" dt="2024-11-07T16:47:33.872" v="2853" actId="1076"/>
        <pc:sldMkLst>
          <pc:docMk/>
          <pc:sldMk cId="3030401104" sldId="2147476462"/>
        </pc:sldMkLst>
        <pc:spChg chg="add del mod">
          <ac:chgData name="Erik Wilson" userId="266f71a2-4ede-4ce8-b93f-8160994de111" providerId="ADAL" clId="{94BA61E3-F956-4255-A040-D7A91F1F6D21}" dt="2024-11-07T12:50:42.525" v="454" actId="478"/>
          <ac:spMkLst>
            <pc:docMk/>
            <pc:sldMk cId="3030401104" sldId="2147476462"/>
            <ac:spMk id="2" creationId="{2EEF5D09-A7B9-BFAC-2DAD-DFE4EF6B369B}"/>
          </ac:spMkLst>
        </pc:spChg>
        <pc:spChg chg="add mod">
          <ac:chgData name="Erik Wilson" userId="266f71a2-4ede-4ce8-b93f-8160994de111" providerId="ADAL" clId="{94BA61E3-F956-4255-A040-D7A91F1F6D21}" dt="2024-11-07T16:47:33.872" v="2853" actId="1076"/>
          <ac:spMkLst>
            <pc:docMk/>
            <pc:sldMk cId="3030401104" sldId="2147476462"/>
            <ac:spMk id="21" creationId="{5DE61AA7-5C8A-AF67-7989-FFB2ECFD0CE6}"/>
          </ac:spMkLst>
        </pc:spChg>
        <pc:spChg chg="add mod">
          <ac:chgData name="Erik Wilson" userId="266f71a2-4ede-4ce8-b93f-8160994de111" providerId="ADAL" clId="{94BA61E3-F956-4255-A040-D7A91F1F6D21}" dt="2024-11-07T16:47:33.872" v="2853" actId="1076"/>
          <ac:spMkLst>
            <pc:docMk/>
            <pc:sldMk cId="3030401104" sldId="2147476462"/>
            <ac:spMk id="22" creationId="{F41B9ACE-56D9-41D1-8DF3-6236AC91F66D}"/>
          </ac:spMkLst>
        </pc:spChg>
        <pc:spChg chg="add mod">
          <ac:chgData name="Erik Wilson" userId="266f71a2-4ede-4ce8-b93f-8160994de111" providerId="ADAL" clId="{94BA61E3-F956-4255-A040-D7A91F1F6D21}" dt="2024-11-07T16:47:33.872" v="2853" actId="1076"/>
          <ac:spMkLst>
            <pc:docMk/>
            <pc:sldMk cId="3030401104" sldId="2147476462"/>
            <ac:spMk id="23" creationId="{26B82239-2A58-C07B-DD27-A8770843AB11}"/>
          </ac:spMkLst>
        </pc:spChg>
        <pc:picChg chg="add del">
          <ac:chgData name="Erik Wilson" userId="266f71a2-4ede-4ce8-b93f-8160994de111" providerId="ADAL" clId="{94BA61E3-F956-4255-A040-D7A91F1F6D21}" dt="2024-11-07T12:32:50.508" v="184" actId="21"/>
          <ac:picMkLst>
            <pc:docMk/>
            <pc:sldMk cId="3030401104" sldId="2147476462"/>
            <ac:picMk id="4" creationId="{2BDF3A3C-8C36-5C63-B608-275B6C026834}"/>
          </ac:picMkLst>
        </pc:picChg>
      </pc:sldChg>
      <pc:sldChg chg="addSp modSp mod">
        <pc:chgData name="Erik Wilson" userId="266f71a2-4ede-4ce8-b93f-8160994de111" providerId="ADAL" clId="{94BA61E3-F956-4255-A040-D7A91F1F6D21}" dt="2024-11-07T16:29:58.634" v="2477" actId="1076"/>
        <pc:sldMkLst>
          <pc:docMk/>
          <pc:sldMk cId="2350400424" sldId="2147476463"/>
        </pc:sldMkLst>
        <pc:spChg chg="add mod">
          <ac:chgData name="Erik Wilson" userId="266f71a2-4ede-4ce8-b93f-8160994de111" providerId="ADAL" clId="{94BA61E3-F956-4255-A040-D7A91F1F6D21}" dt="2024-11-07T16:25:05.428" v="1647" actId="1076"/>
          <ac:spMkLst>
            <pc:docMk/>
            <pc:sldMk cId="2350400424" sldId="2147476463"/>
            <ac:spMk id="18" creationId="{087C17D8-4202-A6E5-8EEA-137D2E1D0B60}"/>
          </ac:spMkLst>
        </pc:spChg>
        <pc:spChg chg="add mod">
          <ac:chgData name="Erik Wilson" userId="266f71a2-4ede-4ce8-b93f-8160994de111" providerId="ADAL" clId="{94BA61E3-F956-4255-A040-D7A91F1F6D21}" dt="2024-11-07T16:29:58.634" v="2477" actId="1076"/>
          <ac:spMkLst>
            <pc:docMk/>
            <pc:sldMk cId="2350400424" sldId="2147476463"/>
            <ac:spMk id="19" creationId="{847D4C4B-2694-B364-009A-B2B6BD8AC511}"/>
          </ac:spMkLst>
        </pc:spChg>
      </pc:sldChg>
      <pc:sldChg chg="mod modShow">
        <pc:chgData name="Erik Wilson" userId="266f71a2-4ede-4ce8-b93f-8160994de111" providerId="ADAL" clId="{94BA61E3-F956-4255-A040-D7A91F1F6D21}" dt="2024-11-07T13:21:13.730" v="1328" actId="729"/>
        <pc:sldMkLst>
          <pc:docMk/>
          <pc:sldMk cId="796562934" sldId="2147476464"/>
        </pc:sldMkLst>
      </pc:sldChg>
      <pc:sldChg chg="addSp delSp modSp new mod modShow">
        <pc:chgData name="Erik Wilson" userId="266f71a2-4ede-4ce8-b93f-8160994de111" providerId="ADAL" clId="{94BA61E3-F956-4255-A040-D7A91F1F6D21}" dt="2024-11-07T13:30:26.150" v="1336" actId="729"/>
        <pc:sldMkLst>
          <pc:docMk/>
          <pc:sldMk cId="314494436" sldId="2147476465"/>
        </pc:sldMkLst>
        <pc:spChg chg="mod">
          <ac:chgData name="Erik Wilson" userId="266f71a2-4ede-4ce8-b93f-8160994de111" providerId="ADAL" clId="{94BA61E3-F956-4255-A040-D7A91F1F6D21}" dt="2024-11-07T12:36:01.946" v="222" actId="20577"/>
          <ac:spMkLst>
            <pc:docMk/>
            <pc:sldMk cId="314494436" sldId="2147476465"/>
            <ac:spMk id="2" creationId="{8A438787-A3F5-6C1B-436A-8FF02C00A234}"/>
          </ac:spMkLst>
        </pc:spChg>
        <pc:spChg chg="del mod">
          <ac:chgData name="Erik Wilson" userId="266f71a2-4ede-4ce8-b93f-8160994de111" providerId="ADAL" clId="{94BA61E3-F956-4255-A040-D7A91F1F6D21}" dt="2024-11-07T12:37:28.982" v="249" actId="478"/>
          <ac:spMkLst>
            <pc:docMk/>
            <pc:sldMk cId="314494436" sldId="2147476465"/>
            <ac:spMk id="3" creationId="{67EB794C-6461-F2F8-5A1C-A8514D6E8600}"/>
          </ac:spMkLst>
        </pc:spChg>
        <pc:picChg chg="add del mod">
          <ac:chgData name="Erik Wilson" userId="266f71a2-4ede-4ce8-b93f-8160994de111" providerId="ADAL" clId="{94BA61E3-F956-4255-A040-D7A91F1F6D21}" dt="2024-11-07T12:33:08.848" v="188" actId="478"/>
          <ac:picMkLst>
            <pc:docMk/>
            <pc:sldMk cId="314494436" sldId="2147476465"/>
            <ac:picMk id="4" creationId="{2BDF3A3C-8C36-5C63-B608-275B6C026834}"/>
          </ac:picMkLst>
        </pc:picChg>
        <pc:picChg chg="add del mod">
          <ac:chgData name="Erik Wilson" userId="266f71a2-4ede-4ce8-b93f-8160994de111" providerId="ADAL" clId="{94BA61E3-F956-4255-A040-D7A91F1F6D21}" dt="2024-11-07T12:37:12.952" v="244" actId="478"/>
          <ac:picMkLst>
            <pc:docMk/>
            <pc:sldMk cId="314494436" sldId="2147476465"/>
            <ac:picMk id="6" creationId="{D9D0B243-B4BF-FD6E-92F5-2B7B19BBC786}"/>
          </ac:picMkLst>
        </pc:picChg>
        <pc:picChg chg="add mod">
          <ac:chgData name="Erik Wilson" userId="266f71a2-4ede-4ce8-b93f-8160994de111" providerId="ADAL" clId="{94BA61E3-F956-4255-A040-D7A91F1F6D21}" dt="2024-11-07T12:37:25.766" v="248" actId="1076"/>
          <ac:picMkLst>
            <pc:docMk/>
            <pc:sldMk cId="314494436" sldId="2147476465"/>
            <ac:picMk id="8" creationId="{9A08361D-DB8B-E9D5-7878-4C341CA621B5}"/>
          </ac:picMkLst>
        </pc:picChg>
        <pc:picChg chg="add mod">
          <ac:chgData name="Erik Wilson" userId="266f71a2-4ede-4ce8-b93f-8160994de111" providerId="ADAL" clId="{94BA61E3-F956-4255-A040-D7A91F1F6D21}" dt="2024-11-07T12:37:25.766" v="248" actId="1076"/>
          <ac:picMkLst>
            <pc:docMk/>
            <pc:sldMk cId="314494436" sldId="2147476465"/>
            <ac:picMk id="10" creationId="{D91CEFD5-BECF-5CF3-8996-684D482C5D7A}"/>
          </ac:picMkLst>
        </pc:picChg>
        <pc:picChg chg="add mod">
          <ac:chgData name="Erik Wilson" userId="266f71a2-4ede-4ce8-b93f-8160994de111" providerId="ADAL" clId="{94BA61E3-F956-4255-A040-D7A91F1F6D21}" dt="2024-11-07T12:37:25.766" v="248" actId="1076"/>
          <ac:picMkLst>
            <pc:docMk/>
            <pc:sldMk cId="314494436" sldId="2147476465"/>
            <ac:picMk id="12" creationId="{A0660AE7-2B2E-D1EF-0A59-0728C285E22E}"/>
          </ac:picMkLst>
        </pc:picChg>
        <pc:picChg chg="add mod">
          <ac:chgData name="Erik Wilson" userId="266f71a2-4ede-4ce8-b93f-8160994de111" providerId="ADAL" clId="{94BA61E3-F956-4255-A040-D7A91F1F6D21}" dt="2024-11-07T12:37:25.766" v="248" actId="1076"/>
          <ac:picMkLst>
            <pc:docMk/>
            <pc:sldMk cId="314494436" sldId="2147476465"/>
            <ac:picMk id="13" creationId="{FA66FA59-5037-CDF7-745F-D9D4B449297B}"/>
          </ac:picMkLst>
        </pc:picChg>
      </pc:sldChg>
      <pc:sldChg chg="new del">
        <pc:chgData name="Erik Wilson" userId="266f71a2-4ede-4ce8-b93f-8160994de111" providerId="ADAL" clId="{94BA61E3-F956-4255-A040-D7A91F1F6D21}" dt="2024-11-07T12:34:17.651" v="192" actId="680"/>
        <pc:sldMkLst>
          <pc:docMk/>
          <pc:sldMk cId="1437995058" sldId="2147476466"/>
        </pc:sldMkLst>
      </pc:sldChg>
      <pc:sldChg chg="addSp delSp modSp add mod modShow">
        <pc:chgData name="Erik Wilson" userId="266f71a2-4ede-4ce8-b93f-8160994de111" providerId="ADAL" clId="{94BA61E3-F956-4255-A040-D7A91F1F6D21}" dt="2024-11-07T16:47:29.060" v="2851" actId="21"/>
        <pc:sldMkLst>
          <pc:docMk/>
          <pc:sldMk cId="3023488150" sldId="2147476466"/>
        </pc:sldMkLst>
        <pc:spChg chg="mod">
          <ac:chgData name="Erik Wilson" userId="266f71a2-4ede-4ce8-b93f-8160994de111" providerId="ADAL" clId="{94BA61E3-F956-4255-A040-D7A91F1F6D21}" dt="2024-11-07T12:36:56.130" v="240" actId="20577"/>
          <ac:spMkLst>
            <pc:docMk/>
            <pc:sldMk cId="3023488150" sldId="2147476466"/>
            <ac:spMk id="2" creationId="{8A438787-A3F5-6C1B-436A-8FF02C00A234}"/>
          </ac:spMkLst>
        </pc:spChg>
        <pc:spChg chg="del mod">
          <ac:chgData name="Erik Wilson" userId="266f71a2-4ede-4ce8-b93f-8160994de111" providerId="ADAL" clId="{94BA61E3-F956-4255-A040-D7A91F1F6D21}" dt="2024-11-07T12:39:54.096" v="271" actId="478"/>
          <ac:spMkLst>
            <pc:docMk/>
            <pc:sldMk cId="3023488150" sldId="2147476466"/>
            <ac:spMk id="3" creationId="{67EB794C-6461-F2F8-5A1C-A8514D6E8600}"/>
          </ac:spMkLst>
        </pc:spChg>
        <pc:spChg chg="add mod">
          <ac:chgData name="Erik Wilson" userId="266f71a2-4ede-4ce8-b93f-8160994de111" providerId="ADAL" clId="{94BA61E3-F956-4255-A040-D7A91F1F6D21}" dt="2024-11-07T12:49:32.147" v="291" actId="1076"/>
          <ac:spMkLst>
            <pc:docMk/>
            <pc:sldMk cId="3023488150" sldId="2147476466"/>
            <ac:spMk id="20" creationId="{AAB7490D-6D93-B468-B466-41CFA38486AD}"/>
          </ac:spMkLst>
        </pc:spChg>
        <pc:spChg chg="add del mod">
          <ac:chgData name="Erik Wilson" userId="266f71a2-4ede-4ce8-b93f-8160994de111" providerId="ADAL" clId="{94BA61E3-F956-4255-A040-D7A91F1F6D21}" dt="2024-11-07T16:47:29.060" v="2851" actId="21"/>
          <ac:spMkLst>
            <pc:docMk/>
            <pc:sldMk cId="3023488150" sldId="2147476466"/>
            <ac:spMk id="21" creationId="{5DE61AA7-5C8A-AF67-7989-FFB2ECFD0CE6}"/>
          </ac:spMkLst>
        </pc:spChg>
        <pc:spChg chg="add del mod">
          <ac:chgData name="Erik Wilson" userId="266f71a2-4ede-4ce8-b93f-8160994de111" providerId="ADAL" clId="{94BA61E3-F956-4255-A040-D7A91F1F6D21}" dt="2024-11-07T16:47:29.060" v="2851" actId="21"/>
          <ac:spMkLst>
            <pc:docMk/>
            <pc:sldMk cId="3023488150" sldId="2147476466"/>
            <ac:spMk id="22" creationId="{F41B9ACE-56D9-41D1-8DF3-6236AC91F66D}"/>
          </ac:spMkLst>
        </pc:spChg>
        <pc:spChg chg="add del mod">
          <ac:chgData name="Erik Wilson" userId="266f71a2-4ede-4ce8-b93f-8160994de111" providerId="ADAL" clId="{94BA61E3-F956-4255-A040-D7A91F1F6D21}" dt="2024-11-07T16:47:29.060" v="2851" actId="21"/>
          <ac:spMkLst>
            <pc:docMk/>
            <pc:sldMk cId="3023488150" sldId="2147476466"/>
            <ac:spMk id="23" creationId="{26B82239-2A58-C07B-DD27-A8770843AB11}"/>
          </ac:spMkLst>
        </pc:spChg>
        <pc:picChg chg="add del">
          <ac:chgData name="Erik Wilson" userId="266f71a2-4ede-4ce8-b93f-8160994de111" providerId="ADAL" clId="{94BA61E3-F956-4255-A040-D7A91F1F6D21}" dt="2024-11-07T12:37:09.472" v="242" actId="21"/>
          <ac:picMkLst>
            <pc:docMk/>
            <pc:sldMk cId="3023488150" sldId="2147476466"/>
            <ac:picMk id="5" creationId="{FA66FA59-5037-CDF7-745F-D9D4B449297B}"/>
          </ac:picMkLst>
        </pc:picChg>
        <pc:picChg chg="del mod">
          <ac:chgData name="Erik Wilson" userId="266f71a2-4ede-4ce8-b93f-8160994de111" providerId="ADAL" clId="{94BA61E3-F956-4255-A040-D7A91F1F6D21}" dt="2024-11-07T12:39:24.811" v="264" actId="478"/>
          <ac:picMkLst>
            <pc:docMk/>
            <pc:sldMk cId="3023488150" sldId="2147476466"/>
            <ac:picMk id="6" creationId="{D9D0B243-B4BF-FD6E-92F5-2B7B19BBC786}"/>
          </ac:picMkLst>
        </pc:picChg>
        <pc:picChg chg="del">
          <ac:chgData name="Erik Wilson" userId="266f71a2-4ede-4ce8-b93f-8160994de111" providerId="ADAL" clId="{94BA61E3-F956-4255-A040-D7A91F1F6D21}" dt="2024-11-07T12:36:53.283" v="234" actId="478"/>
          <ac:picMkLst>
            <pc:docMk/>
            <pc:sldMk cId="3023488150" sldId="2147476466"/>
            <ac:picMk id="8" creationId="{9A08361D-DB8B-E9D5-7878-4C341CA621B5}"/>
          </ac:picMkLst>
        </pc:picChg>
        <pc:picChg chg="add mod">
          <ac:chgData name="Erik Wilson" userId="266f71a2-4ede-4ce8-b93f-8160994de111" providerId="ADAL" clId="{94BA61E3-F956-4255-A040-D7A91F1F6D21}" dt="2024-11-07T12:49:04.012" v="282" actId="1076"/>
          <ac:picMkLst>
            <pc:docMk/>
            <pc:sldMk cId="3023488150" sldId="2147476466"/>
            <ac:picMk id="9" creationId="{A34133A1-D947-96DB-FB8F-940480FF7870}"/>
          </ac:picMkLst>
        </pc:picChg>
        <pc:picChg chg="del">
          <ac:chgData name="Erik Wilson" userId="266f71a2-4ede-4ce8-b93f-8160994de111" providerId="ADAL" clId="{94BA61E3-F956-4255-A040-D7A91F1F6D21}" dt="2024-11-07T12:36:53.283" v="234" actId="478"/>
          <ac:picMkLst>
            <pc:docMk/>
            <pc:sldMk cId="3023488150" sldId="2147476466"/>
            <ac:picMk id="10" creationId="{D91CEFD5-BECF-5CF3-8996-684D482C5D7A}"/>
          </ac:picMkLst>
        </pc:picChg>
        <pc:picChg chg="del">
          <ac:chgData name="Erik Wilson" userId="266f71a2-4ede-4ce8-b93f-8160994de111" providerId="ADAL" clId="{94BA61E3-F956-4255-A040-D7A91F1F6D21}" dt="2024-11-07T12:36:53.283" v="234" actId="478"/>
          <ac:picMkLst>
            <pc:docMk/>
            <pc:sldMk cId="3023488150" sldId="2147476466"/>
            <ac:picMk id="12" creationId="{A0660AE7-2B2E-D1EF-0A59-0728C285E22E}"/>
          </ac:picMkLst>
        </pc:picChg>
        <pc:picChg chg="add mod">
          <ac:chgData name="Erik Wilson" userId="266f71a2-4ede-4ce8-b93f-8160994de111" providerId="ADAL" clId="{94BA61E3-F956-4255-A040-D7A91F1F6D21}" dt="2024-11-07T12:49:05.349" v="283" actId="1076"/>
          <ac:picMkLst>
            <pc:docMk/>
            <pc:sldMk cId="3023488150" sldId="2147476466"/>
            <ac:picMk id="13" creationId="{CDC8BDCA-8B18-7744-B421-8EE25F964FBA}"/>
          </ac:picMkLst>
        </pc:picChg>
        <pc:picChg chg="add mod">
          <ac:chgData name="Erik Wilson" userId="266f71a2-4ede-4ce8-b93f-8160994de111" providerId="ADAL" clId="{94BA61E3-F956-4255-A040-D7A91F1F6D21}" dt="2024-11-07T12:49:07.131" v="284" actId="1076"/>
          <ac:picMkLst>
            <pc:docMk/>
            <pc:sldMk cId="3023488150" sldId="2147476466"/>
            <ac:picMk id="15" creationId="{9E939407-6C62-D4CE-E36D-6550A685CD3D}"/>
          </ac:picMkLst>
        </pc:picChg>
        <pc:picChg chg="add mod">
          <ac:chgData name="Erik Wilson" userId="266f71a2-4ede-4ce8-b93f-8160994de111" providerId="ADAL" clId="{94BA61E3-F956-4255-A040-D7A91F1F6D21}" dt="2024-11-07T12:49:09.483" v="285" actId="1076"/>
          <ac:picMkLst>
            <pc:docMk/>
            <pc:sldMk cId="3023488150" sldId="2147476466"/>
            <ac:picMk id="17" creationId="{9F0D7F1B-CC1B-C2B0-F3D8-A6AB51D706D2}"/>
          </ac:picMkLst>
        </pc:picChg>
        <pc:picChg chg="add mod">
          <ac:chgData name="Erik Wilson" userId="266f71a2-4ede-4ce8-b93f-8160994de111" providerId="ADAL" clId="{94BA61E3-F956-4255-A040-D7A91F1F6D21}" dt="2024-11-07T12:49:11.502" v="286" actId="1076"/>
          <ac:picMkLst>
            <pc:docMk/>
            <pc:sldMk cId="3023488150" sldId="2147476466"/>
            <ac:picMk id="19" creationId="{B1EF7C6C-0E15-A0AF-6969-2EB719A6EBF8}"/>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12:31:48.056"/>
    </inkml:context>
    <inkml:brush xml:id="br0">
      <inkml:brushProperty name="width" value="0.1" units="cm"/>
      <inkml:brushProperty name="height" value="0.1" units="cm"/>
      <inkml:brushProperty name="color" value="#AE198D"/>
      <inkml:brushProperty name="inkEffects" value="galaxy"/>
      <inkml:brushProperty name="anchorX" value="-1123.52319"/>
      <inkml:brushProperty name="anchorY" value="-1008.30951"/>
      <inkml:brushProperty name="scaleFactor" value="0.5"/>
    </inkml:brush>
  </inkml:definitions>
  <inkml:trace contextRef="#ctx0" brushRef="#br0">1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09FF6F-1860-BD46-BEA3-17EAE2B31913}" type="datetimeFigureOut">
              <a:rPr lang="sv-SE" smtClean="0"/>
              <a:t>2024-11-04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7F7EE6-7600-9B42-886B-4216EA559792}" type="slidenum">
              <a:rPr lang="sv-SE" smtClean="0"/>
              <a:t>‹#›</a:t>
            </a:fld>
            <a:endParaRPr lang="sv-SE"/>
          </a:p>
        </p:txBody>
      </p:sp>
    </p:spTree>
    <p:extLst>
      <p:ext uri="{BB962C8B-B14F-4D97-AF65-F5344CB8AC3E}">
        <p14:creationId xmlns:p14="http://schemas.microsoft.com/office/powerpoint/2010/main" val="4190637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Hur kom vi, ett helt vanligt lokalt energibolag igång med att jobba med AI.</a:t>
            </a:r>
          </a:p>
        </p:txBody>
      </p:sp>
      <p:sp>
        <p:nvSpPr>
          <p:cNvPr id="4" name="Platshållare för bildnummer 3"/>
          <p:cNvSpPr>
            <a:spLocks noGrp="1"/>
          </p:cNvSpPr>
          <p:nvPr>
            <p:ph type="sldNum" sz="quarter" idx="5"/>
          </p:nvPr>
        </p:nvSpPr>
        <p:spPr/>
        <p:txBody>
          <a:bodyPr/>
          <a:lstStyle/>
          <a:p>
            <a:fld id="{917F7EE6-7600-9B42-886B-4216EA559792}" type="slidenum">
              <a:rPr lang="sv-SE" smtClean="0"/>
              <a:t>1</a:t>
            </a:fld>
            <a:endParaRPr lang="sv-SE"/>
          </a:p>
        </p:txBody>
      </p:sp>
    </p:spTree>
    <p:extLst>
      <p:ext uri="{BB962C8B-B14F-4D97-AF65-F5344CB8AC3E}">
        <p14:creationId xmlns:p14="http://schemas.microsoft.com/office/powerpoint/2010/main" val="749722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chemeClr val="bg1"/>
                </a:solidFill>
                <a:effectLst/>
                <a:uLnTx/>
                <a:uFillTx/>
                <a:latin typeface="Arial" panose="020B0604020202020204"/>
                <a:ea typeface="+mn-ea"/>
                <a:cs typeface="+mn-cs"/>
              </a:rPr>
              <a:t>Under denna tiden så har vi inte bara gjort POC vi har också levererat och driftsatt lösningar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chemeClr val="bg1"/>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chemeClr val="bg1"/>
                </a:solidFill>
                <a:effectLst/>
                <a:uLnTx/>
                <a:uFillTx/>
                <a:latin typeface="Arial" panose="020B0604020202020204"/>
                <a:ea typeface="+mn-ea"/>
                <a:cs typeface="+mn-cs"/>
              </a:rPr>
              <a:t>Tillståndshandboken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chemeClr val="bg1"/>
                </a:solidFill>
                <a:effectLst/>
                <a:uLnTx/>
                <a:uFillTx/>
                <a:latin typeface="Arial" panose="020B0604020202020204"/>
                <a:ea typeface="+mn-ea"/>
                <a:cs typeface="+mn-cs"/>
              </a:rPr>
              <a:t>Microsoft Co-Pilot som bas för ett AI-drivet gränssnitt för att förenkla interaktionen och hjälpa användare att få snabb tillgång till vissa lagar och förordningar inom branschen. Vi har lagt in tillståndshandboken i Microsoft Co-Pilot och kopplat den till Microsoft Teams. Det innebär att användare kan ställa frågor och få AI genererade svar baserat på innehållet i stället för att manuellt söka igenom all dokumentationen. Används i vår elnätsverksamhet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chemeClr val="bg1"/>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chemeClr val="bg1"/>
                </a:solidFill>
                <a:effectLst/>
                <a:uLnTx/>
                <a:uFillTx/>
                <a:latin typeface="Arial" panose="020B0604020202020204"/>
                <a:ea typeface="+mn-ea"/>
                <a:cs typeface="+mn-cs"/>
              </a:rPr>
              <a:t>Larm SAB</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chemeClr val="bg1"/>
                </a:solidFill>
                <a:latin typeface="Helsingborg Sans Medium" pitchFamily="2" charset="77"/>
              </a:rPr>
              <a:t>Helsingborg har </a:t>
            </a:r>
            <a:r>
              <a:rPr lang="sv-SE" dirty="0">
                <a:solidFill>
                  <a:schemeClr val="bg1"/>
                </a:solidFill>
                <a:latin typeface="Helsingborg Sans Medium" pitchFamily="2" charset="77"/>
              </a:rPr>
              <a:t>11</a:t>
            </a:r>
            <a:r>
              <a:rPr lang="sv-SE" sz="1200" dirty="0">
                <a:solidFill>
                  <a:schemeClr val="bg1"/>
                </a:solidFill>
                <a:latin typeface="Helsingborg Sans Medium" pitchFamily="2" charset="77"/>
              </a:rPr>
              <a:t> mil  av fjärrvärmerör som kräver kontinuerligt underhåll. Vi har utvecklat ett AI baserat övervaknings och beslutsstöds-system som tidigt larmar om fjärrvärme-läckor. Övervaknings-systemet tar in data från Smart Active Box (SAB) håller även koll på luftfuktigheten i rören som leder till korrosion. Detta har lett till besparingar på ca 4 MSEK om året.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err="1">
                <a:solidFill>
                  <a:schemeClr val="bg1"/>
                </a:solidFill>
                <a:latin typeface="Helsingborg Sans Medium" pitchFamily="2" charset="77"/>
              </a:rPr>
              <a:t>Övervakningsystemet</a:t>
            </a:r>
            <a:r>
              <a:rPr lang="sv-SE" sz="1200" dirty="0">
                <a:solidFill>
                  <a:schemeClr val="bg1"/>
                </a:solidFill>
                <a:latin typeface="Helsingborg Sans Medium" pitchFamily="2" charset="77"/>
              </a:rPr>
              <a:t> predikterar även rörens livslängd, vilket gör att rören kan bytas ut i rätt tid innan de går sönder. Om rören byts ut innan de går sönder finns det potential att spara hundratals MSEK. Informationen samlas i ett gränssnitt som gör att vi har en ständigt uppdaterad lägesrapport om fjärrvärmenätets status.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chemeClr val="bg1"/>
                </a:solidFill>
              </a:rPr>
              <a:t>AI-modeller för analys av Data från SAB-sensorer i kombination med data om luftfuktighet, flottör och bottentemperatur.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solidFill>
                <a:schemeClr val="bg1"/>
              </a:solidFill>
            </a:endParaRPr>
          </a:p>
          <a:p>
            <a:pPr algn="l"/>
            <a:r>
              <a:rPr lang="sv-SE" sz="1200" dirty="0">
                <a:solidFill>
                  <a:schemeClr val="bg1"/>
                </a:solidFill>
              </a:rPr>
              <a:t>AI-modeller för prognoser av elförbrukning. Prognoserna levereras vidare till andra parter som effektbalanserar</a:t>
            </a:r>
          </a:p>
          <a:p>
            <a:pPr algn="l"/>
            <a:r>
              <a:rPr lang="sv-SE" sz="1200" dirty="0">
                <a:solidFill>
                  <a:schemeClr val="bg1"/>
                </a:solidFill>
              </a:rPr>
              <a:t>Skapat Minskade obalanskostnader och förbättrad nätbalans.</a:t>
            </a:r>
          </a:p>
          <a:p>
            <a:pPr algn="l"/>
            <a:r>
              <a:rPr lang="sv-SE" sz="1200" dirty="0">
                <a:solidFill>
                  <a:schemeClr val="bg1"/>
                </a:solidFill>
              </a:rPr>
              <a:t>Ökad lönsamhet.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chemeClr val="bg1"/>
              </a:solidFill>
              <a:effectLst/>
              <a:uLnTx/>
              <a:uFillTx/>
              <a:latin typeface="Arial" panose="020B0604020202020204"/>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917F7EE6-7600-9B42-886B-4216EA559792}" type="slidenum">
              <a:rPr lang="sv-SE" smtClean="0"/>
              <a:t>12</a:t>
            </a:fld>
            <a:endParaRPr lang="sv-SE"/>
          </a:p>
        </p:txBody>
      </p:sp>
    </p:spTree>
    <p:extLst>
      <p:ext uri="{BB962C8B-B14F-4D97-AF65-F5344CB8AC3E}">
        <p14:creationId xmlns:p14="http://schemas.microsoft.com/office/powerpoint/2010/main" val="714670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Nu ska vi skala upp men här är vi i vår linda</a:t>
            </a:r>
          </a:p>
        </p:txBody>
      </p:sp>
      <p:sp>
        <p:nvSpPr>
          <p:cNvPr id="4" name="Platshållare för bildnummer 3"/>
          <p:cNvSpPr>
            <a:spLocks noGrp="1"/>
          </p:cNvSpPr>
          <p:nvPr>
            <p:ph type="sldNum" sz="quarter" idx="5"/>
          </p:nvPr>
        </p:nvSpPr>
        <p:spPr/>
        <p:txBody>
          <a:bodyPr/>
          <a:lstStyle/>
          <a:p>
            <a:fld id="{917F7EE6-7600-9B42-886B-4216EA559792}" type="slidenum">
              <a:rPr lang="sv-SE" smtClean="0"/>
              <a:t>13</a:t>
            </a:fld>
            <a:endParaRPr lang="sv-SE"/>
          </a:p>
        </p:txBody>
      </p:sp>
    </p:spTree>
    <p:extLst>
      <p:ext uri="{BB962C8B-B14F-4D97-AF65-F5344CB8AC3E}">
        <p14:creationId xmlns:p14="http://schemas.microsoft.com/office/powerpoint/2010/main" val="2203650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8329F-AA3B-8384-1700-468CB6F52E3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B33DF55-F185-D1FD-8839-34383738027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8439CD6-FCFB-71DD-587E-EDA75F05A58F}"/>
              </a:ext>
            </a:extLst>
          </p:cNvPr>
          <p:cNvSpPr>
            <a:spLocks noGrp="1"/>
          </p:cNvSpPr>
          <p:nvPr>
            <p:ph type="body" idx="1"/>
          </p:nvPr>
        </p:nvSpPr>
        <p:spPr/>
        <p:txBody>
          <a:bodyPr/>
          <a:lstStyle/>
          <a:p>
            <a:r>
              <a:rPr lang="sv-SE" dirty="0"/>
              <a:t>Vi har börjat med att bryta ner vår strategi i visioner och strategier för tex data och AI och hur det ska integrera med övriga strategi</a:t>
            </a:r>
          </a:p>
          <a:p>
            <a:endParaRPr lang="sv-SE" i="1" dirty="0">
              <a:latin typeface="-apple-system"/>
            </a:endParaRPr>
          </a:p>
          <a:p>
            <a:r>
              <a:rPr lang="sv-SE" i="1" dirty="0">
                <a:latin typeface="-apple-system"/>
              </a:rPr>
              <a:t>Vår vision för data </a:t>
            </a:r>
          </a:p>
          <a:p>
            <a:pPr marL="0" indent="0">
              <a:lnSpc>
                <a:spcPct val="120000"/>
              </a:lnSpc>
              <a:buNone/>
            </a:pPr>
            <a:r>
              <a:rPr lang="sv-SE" sz="1200" dirty="0" err="1">
                <a:solidFill>
                  <a:srgbClr val="DFF7FF"/>
                </a:solidFill>
              </a:rPr>
              <a:t>Öresundskrafts</a:t>
            </a:r>
            <a:r>
              <a:rPr lang="sv-SE" sz="1200" dirty="0">
                <a:solidFill>
                  <a:srgbClr val="DFF7FF"/>
                </a:solidFill>
              </a:rPr>
              <a:t> data, information och insikter är enkelt tillgängliga för alla medarbetare.</a:t>
            </a:r>
          </a:p>
          <a:p>
            <a:pPr marL="0" indent="0">
              <a:lnSpc>
                <a:spcPct val="120000"/>
              </a:lnSpc>
              <a:buNone/>
            </a:pPr>
            <a:r>
              <a:rPr lang="sv-SE" sz="1200" dirty="0">
                <a:solidFill>
                  <a:srgbClr val="DFF7FF"/>
                </a:solidFill>
              </a:rPr>
              <a:t>Med hjälp av AI förenklar vi och skapar nya värden för våra medarbetare, partners och kunder.</a:t>
            </a:r>
          </a:p>
          <a:p>
            <a:r>
              <a:rPr lang="sv-SE" dirty="0"/>
              <a:t> </a:t>
            </a:r>
          </a:p>
          <a:p>
            <a:r>
              <a:rPr lang="sv-SE" dirty="0"/>
              <a:t>Datakvalitet</a:t>
            </a:r>
          </a:p>
          <a:p>
            <a:r>
              <a:rPr lang="sv-SE" dirty="0"/>
              <a:t>Hålla koll på data, struktur, </a:t>
            </a:r>
            <a:r>
              <a:rPr lang="sv-SE" dirty="0" err="1"/>
              <a:t>vekrtyg</a:t>
            </a:r>
            <a:r>
              <a:rPr lang="sv-SE" dirty="0"/>
              <a:t> mm</a:t>
            </a:r>
          </a:p>
          <a:p>
            <a:r>
              <a:rPr lang="sv-SE" dirty="0" err="1"/>
              <a:t>Demokratrisera</a:t>
            </a:r>
            <a:r>
              <a:rPr lang="sv-SE" dirty="0"/>
              <a:t> data och se till att fler ha rätt förmåga att förädla data</a:t>
            </a:r>
          </a:p>
        </p:txBody>
      </p:sp>
      <p:sp>
        <p:nvSpPr>
          <p:cNvPr id="4" name="Platshållare för bildnummer 3">
            <a:extLst>
              <a:ext uri="{FF2B5EF4-FFF2-40B4-BE49-F238E27FC236}">
                <a16:creationId xmlns:a16="http://schemas.microsoft.com/office/drawing/2014/main" id="{915234A9-2175-00A0-3C73-EE456333B0EE}"/>
              </a:ext>
            </a:extLst>
          </p:cNvPr>
          <p:cNvSpPr>
            <a:spLocks noGrp="1"/>
          </p:cNvSpPr>
          <p:nvPr>
            <p:ph type="sldNum" sz="quarter" idx="5"/>
          </p:nvPr>
        </p:nvSpPr>
        <p:spPr/>
        <p:txBody>
          <a:bodyPr/>
          <a:lstStyle/>
          <a:p>
            <a:fld id="{D46E5230-CFE8-4DCB-B67A-40FF4CBD5B13}" type="slidenum">
              <a:rPr lang="sv-SE" smtClean="0"/>
              <a:t>14</a:t>
            </a:fld>
            <a:endParaRPr lang="sv-SE"/>
          </a:p>
        </p:txBody>
      </p:sp>
    </p:spTree>
    <p:extLst>
      <p:ext uri="{BB962C8B-B14F-4D97-AF65-F5344CB8AC3E}">
        <p14:creationId xmlns:p14="http://schemas.microsoft.com/office/powerpoint/2010/main" val="3611569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0000"/>
              </a:lnSpc>
              <a:spcBef>
                <a:spcPts val="0"/>
              </a:spcBef>
              <a:spcAft>
                <a:spcPts val="800"/>
              </a:spcAft>
            </a:pPr>
            <a:r>
              <a:rPr lang="sv-SE" sz="1200" dirty="0">
                <a:solidFill>
                  <a:srgbClr val="00205B"/>
                </a:solidFill>
              </a:rPr>
              <a:t>AI en del av strategin och inte en egen. </a:t>
            </a:r>
          </a:p>
          <a:p>
            <a:pPr>
              <a:lnSpc>
                <a:spcPct val="100000"/>
              </a:lnSpc>
              <a:spcBef>
                <a:spcPts val="0"/>
              </a:spcBef>
              <a:spcAft>
                <a:spcPts val="800"/>
              </a:spcAft>
            </a:pPr>
            <a:r>
              <a:rPr lang="sv-SE" sz="1200" dirty="0">
                <a:solidFill>
                  <a:srgbClr val="00205B"/>
                </a:solidFill>
              </a:rPr>
              <a:t>Vi inser att vi behöver utveckla massor inom alla dessa områden men exakt var vi ska ha AI eller ML eller vanligen digitalisering eller automation vet vi inte än. </a:t>
            </a:r>
          </a:p>
          <a:p>
            <a:pPr>
              <a:lnSpc>
                <a:spcPct val="100000"/>
              </a:lnSpc>
              <a:spcBef>
                <a:spcPts val="0"/>
              </a:spcBef>
              <a:spcAft>
                <a:spcPts val="800"/>
              </a:spcAft>
            </a:pPr>
            <a:r>
              <a:rPr lang="sv-SE" sz="1200" dirty="0">
                <a:solidFill>
                  <a:srgbClr val="00205B"/>
                </a:solidFill>
              </a:rPr>
              <a:t>I vårt arbete framåt ser vi AI som en möjliggörare och verktyg snarare än en egen strategi.</a:t>
            </a:r>
          </a:p>
          <a:p>
            <a:pPr>
              <a:lnSpc>
                <a:spcPct val="100000"/>
              </a:lnSpc>
              <a:spcBef>
                <a:spcPts val="0"/>
              </a:spcBef>
              <a:spcAft>
                <a:spcPts val="800"/>
              </a:spcAft>
            </a:pPr>
            <a:endParaRPr lang="sv-SE" sz="1200" dirty="0">
              <a:solidFill>
                <a:srgbClr val="00205B"/>
              </a:solidFill>
            </a:endParaRPr>
          </a:p>
          <a:p>
            <a:pPr>
              <a:lnSpc>
                <a:spcPct val="100000"/>
              </a:lnSpc>
              <a:spcBef>
                <a:spcPts val="0"/>
              </a:spcBef>
              <a:spcAft>
                <a:spcPts val="800"/>
              </a:spcAft>
            </a:pPr>
            <a:r>
              <a:rPr lang="sv-SE" sz="1200" dirty="0">
                <a:solidFill>
                  <a:srgbClr val="00205B"/>
                </a:solidFill>
              </a:rPr>
              <a:t>Drivkrafter för att skapa värde:</a:t>
            </a:r>
            <a:endParaRPr lang="sv-SE" dirty="0"/>
          </a:p>
          <a:p>
            <a:pPr>
              <a:lnSpc>
                <a:spcPct val="100000"/>
              </a:lnSpc>
              <a:spcBef>
                <a:spcPts val="0"/>
              </a:spcBef>
              <a:spcAft>
                <a:spcPts val="800"/>
              </a:spcAft>
            </a:pPr>
            <a:r>
              <a:rPr lang="sv-SE" sz="1200" dirty="0">
                <a:solidFill>
                  <a:srgbClr val="00205B"/>
                </a:solidFill>
              </a:rPr>
              <a:t>Kund och nya affärsmodeller.</a:t>
            </a:r>
          </a:p>
          <a:p>
            <a:pPr>
              <a:lnSpc>
                <a:spcPct val="100000"/>
              </a:lnSpc>
              <a:spcBef>
                <a:spcPts val="0"/>
              </a:spcBef>
              <a:spcAft>
                <a:spcPts val="800"/>
              </a:spcAft>
            </a:pPr>
            <a:r>
              <a:rPr lang="sv-SE" sz="1200" dirty="0">
                <a:solidFill>
                  <a:srgbClr val="00205B"/>
                </a:solidFill>
              </a:rPr>
              <a:t>Nya regelverk och marknadsplatser.</a:t>
            </a:r>
          </a:p>
          <a:p>
            <a:pPr>
              <a:lnSpc>
                <a:spcPct val="100000"/>
              </a:lnSpc>
              <a:spcBef>
                <a:spcPts val="0"/>
              </a:spcBef>
              <a:spcAft>
                <a:spcPts val="800"/>
              </a:spcAft>
            </a:pPr>
            <a:r>
              <a:rPr lang="sv-SE" sz="1200" dirty="0">
                <a:solidFill>
                  <a:srgbClr val="00205B"/>
                </a:solidFill>
              </a:rPr>
              <a:t>Ny teknik och nya aktörer.</a:t>
            </a:r>
          </a:p>
          <a:p>
            <a:pPr>
              <a:lnSpc>
                <a:spcPct val="100000"/>
              </a:lnSpc>
              <a:spcBef>
                <a:spcPts val="0"/>
              </a:spcBef>
              <a:spcAft>
                <a:spcPts val="800"/>
              </a:spcAft>
            </a:pPr>
            <a:endParaRPr lang="sv-SE" sz="1200" dirty="0">
              <a:solidFill>
                <a:srgbClr val="00205B"/>
              </a:solidFill>
            </a:endParaRPr>
          </a:p>
          <a:p>
            <a:pPr marL="0" marR="0" lvl="0" indent="0" algn="l" defTabSz="914400" rtl="0" eaLnBrk="1" fontAlgn="auto" latinLnBrk="0" hangingPunct="1">
              <a:lnSpc>
                <a:spcPct val="100000"/>
              </a:lnSpc>
              <a:spcBef>
                <a:spcPts val="0"/>
              </a:spcBef>
              <a:spcAft>
                <a:spcPts val="800"/>
              </a:spcAft>
              <a:buClrTx/>
              <a:buSzTx/>
              <a:buFontTx/>
              <a:buNone/>
              <a:tabLst/>
              <a:defRPr/>
            </a:pPr>
            <a:r>
              <a:rPr lang="sv-SE" sz="1200" dirty="0">
                <a:solidFill>
                  <a:srgbClr val="00205B"/>
                </a:solidFill>
              </a:rPr>
              <a:t>De digitala byggblocken utgår ifrån att vi ska skapa de värdena men för att inte ta isolerade beslut </a:t>
            </a:r>
            <a:r>
              <a:rPr lang="sv-SE" sz="1200" dirty="0" err="1">
                <a:solidFill>
                  <a:srgbClr val="00205B"/>
                </a:solidFill>
              </a:rPr>
              <a:t>case</a:t>
            </a:r>
            <a:r>
              <a:rPr lang="sv-SE" sz="1200" dirty="0">
                <a:solidFill>
                  <a:srgbClr val="00205B"/>
                </a:solidFill>
              </a:rPr>
              <a:t> by </a:t>
            </a:r>
            <a:r>
              <a:rPr lang="sv-SE" sz="1200" dirty="0" err="1">
                <a:solidFill>
                  <a:srgbClr val="00205B"/>
                </a:solidFill>
              </a:rPr>
              <a:t>case</a:t>
            </a:r>
            <a:r>
              <a:rPr lang="sv-SE" sz="1200" dirty="0">
                <a:solidFill>
                  <a:srgbClr val="00205B"/>
                </a:solidFill>
              </a:rPr>
              <a:t> så har vi en tanke, vision, </a:t>
            </a:r>
            <a:r>
              <a:rPr lang="sv-SE" sz="1200" dirty="0" err="1">
                <a:solidFill>
                  <a:srgbClr val="00205B"/>
                </a:solidFill>
              </a:rPr>
              <a:t>roadmap</a:t>
            </a:r>
            <a:r>
              <a:rPr lang="sv-SE" sz="1200" dirty="0">
                <a:solidFill>
                  <a:srgbClr val="00205B"/>
                </a:solidFill>
              </a:rPr>
              <a:t> för varje byggblock för att hamna rätt i teknikval, design mm och som säkerställer att vi har utvecklar lösningar som skapar värde men också är robusta och säkra och passar in i vår arkitektur.</a:t>
            </a:r>
          </a:p>
          <a:p>
            <a:pPr>
              <a:lnSpc>
                <a:spcPct val="100000"/>
              </a:lnSpc>
              <a:spcBef>
                <a:spcPts val="0"/>
              </a:spcBef>
              <a:spcAft>
                <a:spcPts val="800"/>
              </a:spcAft>
            </a:pPr>
            <a:endParaRPr lang="sv-SE" sz="1200" dirty="0">
              <a:solidFill>
                <a:srgbClr val="00205B"/>
              </a:solidFill>
            </a:endParaRPr>
          </a:p>
          <a:p>
            <a:pPr>
              <a:lnSpc>
                <a:spcPct val="100000"/>
              </a:lnSpc>
              <a:spcBef>
                <a:spcPts val="0"/>
              </a:spcBef>
              <a:spcAft>
                <a:spcPts val="800"/>
              </a:spcAft>
            </a:pPr>
            <a:r>
              <a:rPr lang="sv-SE" sz="1200" dirty="0">
                <a:solidFill>
                  <a:srgbClr val="00205B"/>
                </a:solidFill>
              </a:rPr>
              <a:t>Vi är ju en samhällsviktig verksamhet som både behöver vara innovation och digitala men också robusta, tillgängliga och med rätt säkerhet på rätt plats.</a:t>
            </a:r>
          </a:p>
          <a:p>
            <a:pPr>
              <a:lnSpc>
                <a:spcPct val="100000"/>
              </a:lnSpc>
              <a:spcBef>
                <a:spcPts val="0"/>
              </a:spcBef>
              <a:spcAft>
                <a:spcPts val="800"/>
              </a:spcAft>
            </a:pPr>
            <a:endParaRPr lang="sv-SE" sz="1200" dirty="0">
              <a:solidFill>
                <a:srgbClr val="00205B"/>
              </a:solidFill>
            </a:endParaRPr>
          </a:p>
          <a:p>
            <a:pPr>
              <a:lnSpc>
                <a:spcPct val="100000"/>
              </a:lnSpc>
              <a:spcBef>
                <a:spcPts val="0"/>
              </a:spcBef>
              <a:spcAft>
                <a:spcPts val="800"/>
              </a:spcAft>
            </a:pPr>
            <a:endParaRPr lang="sv-SE" sz="1200" dirty="0">
              <a:solidFill>
                <a:srgbClr val="00205B"/>
              </a:solidFill>
            </a:endParaRPr>
          </a:p>
          <a:p>
            <a:pPr>
              <a:lnSpc>
                <a:spcPct val="100000"/>
              </a:lnSpc>
              <a:spcBef>
                <a:spcPts val="0"/>
              </a:spcBef>
              <a:spcAft>
                <a:spcPts val="800"/>
              </a:spcAft>
            </a:pPr>
            <a:r>
              <a:rPr lang="sv-SE" sz="1200" dirty="0">
                <a:solidFill>
                  <a:srgbClr val="00205B"/>
                </a:solidFill>
              </a:rPr>
              <a:t>Tänk på roller och ansvar</a:t>
            </a:r>
          </a:p>
          <a:p>
            <a:pPr>
              <a:lnSpc>
                <a:spcPct val="100000"/>
              </a:lnSpc>
              <a:spcBef>
                <a:spcPts val="0"/>
              </a:spcBef>
              <a:spcAft>
                <a:spcPts val="800"/>
              </a:spcAft>
            </a:pPr>
            <a:r>
              <a:rPr lang="sv-SE" sz="1200" dirty="0">
                <a:solidFill>
                  <a:srgbClr val="00205B"/>
                </a:solidFill>
              </a:rPr>
              <a:t>Innovation och daglig drift</a:t>
            </a:r>
          </a:p>
          <a:p>
            <a:endParaRPr lang="sv-SE" dirty="0"/>
          </a:p>
        </p:txBody>
      </p:sp>
      <p:sp>
        <p:nvSpPr>
          <p:cNvPr id="4" name="Platshållare för bildnummer 3"/>
          <p:cNvSpPr>
            <a:spLocks noGrp="1"/>
          </p:cNvSpPr>
          <p:nvPr>
            <p:ph type="sldNum" sz="quarter" idx="5"/>
          </p:nvPr>
        </p:nvSpPr>
        <p:spPr/>
        <p:txBody>
          <a:bodyPr/>
          <a:lstStyle/>
          <a:p>
            <a:fld id="{917F7EE6-7600-9B42-886B-4216EA559792}" type="slidenum">
              <a:rPr lang="sv-SE" smtClean="0"/>
              <a:t>15</a:t>
            </a:fld>
            <a:endParaRPr lang="sv-SE"/>
          </a:p>
        </p:txBody>
      </p:sp>
    </p:spTree>
    <p:extLst>
      <p:ext uri="{BB962C8B-B14F-4D97-AF65-F5344CB8AC3E}">
        <p14:creationId xmlns:p14="http://schemas.microsoft.com/office/powerpoint/2010/main" val="3054183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147F7-682C-A359-0CE5-6D31853C739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BDC5179-476E-EEF3-E311-10DBAC5176D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23FEB3E-E958-49BE-AC03-54E6179848BF}"/>
              </a:ext>
            </a:extLst>
          </p:cNvPr>
          <p:cNvSpPr>
            <a:spLocks noGrp="1"/>
          </p:cNvSpPr>
          <p:nvPr>
            <p:ph type="body" idx="1"/>
          </p:nvPr>
        </p:nvSpPr>
        <p:spPr/>
        <p:txBody>
          <a:bodyPr/>
          <a:lstStyle/>
          <a:p>
            <a:r>
              <a:rPr lang="sv-SE" dirty="0"/>
              <a:t>2025 ska vi mobilisera ännu mer</a:t>
            </a:r>
          </a:p>
          <a:p>
            <a:r>
              <a:rPr lang="sv-SE" dirty="0"/>
              <a:t>Exempel på koncerngemensamma mål………</a:t>
            </a:r>
          </a:p>
          <a:p>
            <a:endParaRPr lang="sv-SE" dirty="0"/>
          </a:p>
          <a:p>
            <a:r>
              <a:rPr lang="sv-SE" dirty="0"/>
              <a:t>3 spår:</a:t>
            </a:r>
          </a:p>
          <a:p>
            <a:r>
              <a:rPr lang="sv-SE" dirty="0"/>
              <a:t>Kontors AI</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Fokus är att automatisera och effektivisera administrativa processer som </a:t>
            </a:r>
            <a:r>
              <a:rPr lang="sv-SE" sz="1200" dirty="0" err="1"/>
              <a:t>t.e.x</a:t>
            </a:r>
            <a:r>
              <a:rPr lang="sv-SE" sz="1200" dirty="0"/>
              <a:t>. skapa innehåll, analysera, automatisera dokumentgenerering, klassificeringar och använda AI-assistenter och chatbots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Medarbetare som brinner för AI</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endParaRPr lang="sv-SE" dirty="0"/>
          </a:p>
          <a:p>
            <a:r>
              <a:rPr lang="sv-SE" dirty="0"/>
              <a:t>Produktions AI /ML</a:t>
            </a:r>
          </a:p>
          <a:p>
            <a:r>
              <a:rPr lang="sv-SE" sz="1200" dirty="0"/>
              <a:t>Fokus är Analysera stora mängder data för att hitta mönster och optimera processer. Används för att förutse och förebygga problem innan de uppstår eller optimera t.ex.  produktionsprocesser och resurshantering</a:t>
            </a:r>
          </a:p>
          <a:p>
            <a:pPr marL="285750" indent="-285750">
              <a:buFont typeface="Arial" panose="020B0604020202020204" pitchFamily="34" charset="0"/>
              <a:buChar char="•"/>
            </a:pPr>
            <a:r>
              <a:rPr lang="sv-SE" sz="1200" dirty="0"/>
              <a:t>Verksamhetsutvecklare</a:t>
            </a:r>
          </a:p>
          <a:p>
            <a:pPr marL="285750" indent="-285750">
              <a:buFont typeface="Arial" panose="020B0604020202020204" pitchFamily="34" charset="0"/>
              <a:buChar char="•"/>
            </a:pPr>
            <a:r>
              <a:rPr lang="sv-SE" sz="1200" dirty="0"/>
              <a:t>Automationsingenjörer</a:t>
            </a:r>
          </a:p>
          <a:p>
            <a:pPr marL="285750" indent="-285750">
              <a:buFont typeface="Arial" panose="020B0604020202020204" pitchFamily="34" charset="0"/>
              <a:buChar char="•"/>
            </a:pPr>
            <a:r>
              <a:rPr lang="sv-SE" sz="1200" dirty="0"/>
              <a:t>Data </a:t>
            </a:r>
            <a:r>
              <a:rPr lang="sv-SE" sz="1200" dirty="0" err="1"/>
              <a:t>engineers</a:t>
            </a:r>
            <a:endParaRPr lang="sv-SE" sz="1200" dirty="0"/>
          </a:p>
          <a:p>
            <a:pPr marL="285750" indent="-285750">
              <a:buFont typeface="Arial" panose="020B0604020202020204" pitchFamily="34" charset="0"/>
              <a:buChar char="•"/>
            </a:pPr>
            <a:r>
              <a:rPr lang="sv-SE" sz="1200" dirty="0"/>
              <a:t>AI experts</a:t>
            </a:r>
          </a:p>
          <a:p>
            <a:endParaRPr lang="sv-SE" sz="1200" dirty="0"/>
          </a:p>
          <a:p>
            <a:endParaRPr lang="sv-SE" sz="1200" dirty="0"/>
          </a:p>
          <a:p>
            <a:r>
              <a:rPr lang="sv-SE" sz="1200" dirty="0"/>
              <a:t>Rollbaserad utbildning är att låta medarbetare få den utbildning för att kunna arbeta effektivt med system, lösningar och partners som har med AI och för att kunna få ut data på rätt sätt som vi kan tillgång till men också att vi </a:t>
            </a:r>
            <a:r>
              <a:rPr lang="sv-SE" sz="1200" dirty="0" err="1"/>
              <a:t>föjler</a:t>
            </a:r>
            <a:r>
              <a:rPr lang="sv-SE" sz="1200" dirty="0"/>
              <a:t> lagar.</a:t>
            </a:r>
          </a:p>
          <a:p>
            <a:pPr marL="0" indent="0">
              <a:buFont typeface="Arial" panose="020B0604020202020204" pitchFamily="34" charset="0"/>
              <a:buNone/>
            </a:pPr>
            <a:r>
              <a:rPr lang="sv-SE" sz="1200" dirty="0"/>
              <a:t>Tex</a:t>
            </a:r>
          </a:p>
          <a:p>
            <a:pPr marL="285750" indent="-285750">
              <a:buFont typeface="Arial" panose="020B0604020202020204" pitchFamily="34" charset="0"/>
              <a:buChar char="•"/>
            </a:pPr>
            <a:r>
              <a:rPr lang="sv-SE" sz="1200" dirty="0"/>
              <a:t>Systemansvariga</a:t>
            </a:r>
          </a:p>
          <a:p>
            <a:pPr marL="285750" indent="-285750">
              <a:buFont typeface="Arial" panose="020B0604020202020204" pitchFamily="34" charset="0"/>
              <a:buChar char="•"/>
            </a:pPr>
            <a:r>
              <a:rPr lang="sv-SE" sz="1200" dirty="0"/>
              <a:t>Inköpare</a:t>
            </a:r>
          </a:p>
          <a:p>
            <a:pPr marL="285750" indent="-285750">
              <a:buFont typeface="Arial" panose="020B0604020202020204" pitchFamily="34" charset="0"/>
              <a:buChar char="•"/>
            </a:pPr>
            <a:r>
              <a:rPr lang="sv-SE" sz="1200" dirty="0"/>
              <a:t>Verksamhetsutvecklare</a:t>
            </a:r>
          </a:p>
          <a:p>
            <a:pPr marL="285750" indent="-285750">
              <a:buFont typeface="Arial" panose="020B0604020202020204" pitchFamily="34" charset="0"/>
              <a:buChar char="•"/>
            </a:pPr>
            <a:r>
              <a:rPr lang="sv-SE" sz="1200" dirty="0"/>
              <a:t>Kundtjänst </a:t>
            </a:r>
          </a:p>
          <a:p>
            <a:pPr marL="285750" indent="-285750">
              <a:buFont typeface="Arial" panose="020B0604020202020204" pitchFamily="34" charset="0"/>
              <a:buChar char="•"/>
            </a:pPr>
            <a:r>
              <a:rPr lang="sv-SE" sz="1200" dirty="0"/>
              <a:t>chefer</a:t>
            </a:r>
          </a:p>
          <a:p>
            <a:pPr marL="285750" indent="-285750">
              <a:buFont typeface="Arial" panose="020B0604020202020204" pitchFamily="34" charset="0"/>
              <a:buChar char="•"/>
            </a:pPr>
            <a:endParaRPr lang="sv-SE" sz="1200" dirty="0"/>
          </a:p>
          <a:p>
            <a:endParaRPr lang="sv-SE" dirty="0"/>
          </a:p>
          <a:p>
            <a:endParaRPr lang="sv-SE" dirty="0"/>
          </a:p>
        </p:txBody>
      </p:sp>
      <p:sp>
        <p:nvSpPr>
          <p:cNvPr id="4" name="Platshållare för bildnummer 3">
            <a:extLst>
              <a:ext uri="{FF2B5EF4-FFF2-40B4-BE49-F238E27FC236}">
                <a16:creationId xmlns:a16="http://schemas.microsoft.com/office/drawing/2014/main" id="{398871D6-820D-CDDB-15FE-10E0C594D86A}"/>
              </a:ext>
            </a:extLst>
          </p:cNvPr>
          <p:cNvSpPr>
            <a:spLocks noGrp="1"/>
          </p:cNvSpPr>
          <p:nvPr>
            <p:ph type="sldNum" sz="quarter" idx="5"/>
          </p:nvPr>
        </p:nvSpPr>
        <p:spPr/>
        <p:txBody>
          <a:bodyPr/>
          <a:lstStyle/>
          <a:p>
            <a:fld id="{917F7EE6-7600-9B42-886B-4216EA559792}" type="slidenum">
              <a:rPr lang="sv-SE" smtClean="0"/>
              <a:t>16</a:t>
            </a:fld>
            <a:endParaRPr lang="sv-SE"/>
          </a:p>
        </p:txBody>
      </p:sp>
    </p:spTree>
    <p:extLst>
      <p:ext uri="{BB962C8B-B14F-4D97-AF65-F5344CB8AC3E}">
        <p14:creationId xmlns:p14="http://schemas.microsoft.com/office/powerpoint/2010/main" val="2869640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b="1" dirty="0">
              <a:solidFill>
                <a:srgbClr val="483737"/>
              </a:solidFill>
            </a:endParaRPr>
          </a:p>
          <a:p>
            <a:r>
              <a:rPr lang="sv-SE" sz="1200" b="1" dirty="0">
                <a:solidFill>
                  <a:srgbClr val="483737"/>
                </a:solidFill>
              </a:rPr>
              <a:t>Vi har startat, men hur springer vi? </a:t>
            </a:r>
          </a:p>
          <a:p>
            <a:endParaRPr lang="sv-SE" sz="1200" dirty="0">
              <a:solidFill>
                <a:srgbClr val="483737"/>
              </a:solidFill>
            </a:endParaRPr>
          </a:p>
          <a:p>
            <a:r>
              <a:rPr lang="sv-SE" sz="1200" dirty="0">
                <a:solidFill>
                  <a:srgbClr val="483737"/>
                </a:solidFill>
              </a:rPr>
              <a:t>Det tog oss många år att komma hit, men nu är vi igång</a:t>
            </a:r>
          </a:p>
          <a:p>
            <a:pPr>
              <a:lnSpc>
                <a:spcPct val="100000"/>
              </a:lnSpc>
              <a:spcBef>
                <a:spcPts val="0"/>
              </a:spcBef>
              <a:spcAft>
                <a:spcPts val="600"/>
              </a:spcAft>
            </a:pPr>
            <a:r>
              <a:rPr lang="sv-SE" sz="1200" dirty="0">
                <a:solidFill>
                  <a:srgbClr val="DFF7FF"/>
                </a:solidFill>
              </a:rPr>
              <a:t>2022 började vi att skapa förutsättningarna … </a:t>
            </a:r>
            <a:r>
              <a:rPr lang="sv-SE" sz="1200" dirty="0" err="1">
                <a:solidFill>
                  <a:srgbClr val="DFF7FF"/>
                </a:solidFill>
              </a:rPr>
              <a:t>dagalager</a:t>
            </a:r>
            <a:r>
              <a:rPr lang="sv-SE" sz="1200" dirty="0">
                <a:solidFill>
                  <a:srgbClr val="DFF7FF"/>
                </a:solidFill>
              </a:rPr>
              <a:t> och analysplattform… </a:t>
            </a:r>
          </a:p>
          <a:p>
            <a:pPr>
              <a:lnSpc>
                <a:spcPct val="100000"/>
              </a:lnSpc>
              <a:spcBef>
                <a:spcPts val="0"/>
              </a:spcBef>
              <a:spcAft>
                <a:spcPts val="600"/>
              </a:spcAft>
            </a:pPr>
            <a:r>
              <a:rPr lang="sv-SE" sz="1200" dirty="0">
                <a:solidFill>
                  <a:srgbClr val="DFF7FF"/>
                </a:solidFill>
              </a:rPr>
              <a:t>Vi valde teknik vi känner till vilket gjorde att vi kom igång snabbt</a:t>
            </a:r>
          </a:p>
          <a:p>
            <a:pPr>
              <a:lnSpc>
                <a:spcPct val="100000"/>
              </a:lnSpc>
              <a:spcBef>
                <a:spcPts val="0"/>
              </a:spcBef>
              <a:spcAft>
                <a:spcPts val="600"/>
              </a:spcAft>
            </a:pPr>
            <a:r>
              <a:rPr lang="sv-SE" sz="1200" dirty="0">
                <a:solidFill>
                  <a:srgbClr val="DFF7FF"/>
                </a:solidFill>
              </a:rPr>
              <a:t>Oerhört viktigt att skapa struktur för hur man jobbar med info </a:t>
            </a:r>
            <a:r>
              <a:rPr lang="sv-SE" sz="1200" dirty="0" err="1">
                <a:solidFill>
                  <a:srgbClr val="DFF7FF"/>
                </a:solidFill>
              </a:rPr>
              <a:t>säk</a:t>
            </a:r>
            <a:r>
              <a:rPr lang="sv-SE" sz="1200" dirty="0">
                <a:solidFill>
                  <a:srgbClr val="DFF7FF"/>
                </a:solidFill>
              </a:rPr>
              <a:t> och info klassning för att få ut lösningar och få upp data i molnet</a:t>
            </a:r>
          </a:p>
          <a:p>
            <a:pPr>
              <a:lnSpc>
                <a:spcPct val="100000"/>
              </a:lnSpc>
              <a:spcBef>
                <a:spcPts val="0"/>
              </a:spcBef>
              <a:spcAft>
                <a:spcPts val="600"/>
              </a:spcAft>
            </a:pPr>
            <a:r>
              <a:rPr lang="sv-SE" sz="1200" dirty="0">
                <a:solidFill>
                  <a:srgbClr val="DFF7FF"/>
                </a:solidFill>
              </a:rPr>
              <a:t>Vi </a:t>
            </a:r>
            <a:r>
              <a:rPr lang="sv-SE" sz="1200" dirty="0" err="1">
                <a:solidFill>
                  <a:srgbClr val="DFF7FF"/>
                </a:solidFill>
              </a:rPr>
              <a:t>beöver</a:t>
            </a:r>
            <a:r>
              <a:rPr lang="sv-SE" sz="1200" dirty="0">
                <a:solidFill>
                  <a:srgbClr val="DFF7FF"/>
                </a:solidFill>
              </a:rPr>
              <a:t> ha egen kompetens och driva vår agenda.</a:t>
            </a:r>
          </a:p>
          <a:p>
            <a:pPr>
              <a:lnSpc>
                <a:spcPct val="100000"/>
              </a:lnSpc>
              <a:spcBef>
                <a:spcPts val="0"/>
              </a:spcBef>
              <a:spcAft>
                <a:spcPts val="600"/>
              </a:spcAft>
            </a:pPr>
            <a:r>
              <a:rPr lang="sv-SE" sz="1200" dirty="0" err="1">
                <a:solidFill>
                  <a:srgbClr val="DFF7FF"/>
                </a:solidFill>
              </a:rPr>
              <a:t>Digtiala</a:t>
            </a:r>
            <a:r>
              <a:rPr lang="sv-SE" sz="1200" dirty="0">
                <a:solidFill>
                  <a:srgbClr val="DFF7FF"/>
                </a:solidFill>
              </a:rPr>
              <a:t> tillgång är en del av kärnverksamheten</a:t>
            </a:r>
          </a:p>
          <a:p>
            <a:pPr>
              <a:lnSpc>
                <a:spcPct val="100000"/>
              </a:lnSpc>
              <a:spcBef>
                <a:spcPts val="0"/>
              </a:spcBef>
              <a:spcAft>
                <a:spcPts val="600"/>
              </a:spcAft>
            </a:pPr>
            <a:endParaRPr lang="sv-SE" sz="1200" dirty="0">
              <a:solidFill>
                <a:srgbClr val="DFF7FF"/>
              </a:solidFill>
            </a:endParaRPr>
          </a:p>
          <a:p>
            <a:pPr>
              <a:lnSpc>
                <a:spcPct val="100000"/>
              </a:lnSpc>
              <a:spcBef>
                <a:spcPts val="0"/>
              </a:spcBef>
              <a:spcAft>
                <a:spcPts val="600"/>
              </a:spcAft>
            </a:pPr>
            <a:r>
              <a:rPr lang="sv-SE" sz="1200" dirty="0">
                <a:solidFill>
                  <a:srgbClr val="DFF7FF"/>
                </a:solidFill>
              </a:rPr>
              <a:t>2023 har vi gjort AI </a:t>
            </a:r>
            <a:r>
              <a:rPr lang="sv-SE" sz="1200" dirty="0" err="1">
                <a:solidFill>
                  <a:srgbClr val="DFF7FF"/>
                </a:solidFill>
              </a:rPr>
              <a:t>swedens</a:t>
            </a:r>
            <a:r>
              <a:rPr lang="sv-SE" sz="1200" dirty="0">
                <a:solidFill>
                  <a:srgbClr val="DFF7FF"/>
                </a:solidFill>
              </a:rPr>
              <a:t> </a:t>
            </a:r>
            <a:r>
              <a:rPr lang="sv-SE" sz="1200" dirty="0" err="1">
                <a:solidFill>
                  <a:srgbClr val="DFF7FF"/>
                </a:solidFill>
              </a:rPr>
              <a:t>mognasmätning</a:t>
            </a:r>
            <a:r>
              <a:rPr lang="sv-SE" sz="1200" dirty="0">
                <a:solidFill>
                  <a:srgbClr val="DFF7FF"/>
                </a:solidFill>
              </a:rPr>
              <a:t>, </a:t>
            </a:r>
            <a:r>
              <a:rPr lang="sv-SE" sz="1200" dirty="0" err="1">
                <a:solidFill>
                  <a:srgbClr val="DFF7FF"/>
                </a:solidFill>
              </a:rPr>
              <a:t>POC:at</a:t>
            </a:r>
            <a:r>
              <a:rPr lang="sv-SE" sz="1200" dirty="0">
                <a:solidFill>
                  <a:srgbClr val="DFF7FF"/>
                </a:solidFill>
              </a:rPr>
              <a:t> och testat generativ AI-verktyg…</a:t>
            </a:r>
          </a:p>
          <a:p>
            <a:pPr>
              <a:lnSpc>
                <a:spcPct val="100000"/>
              </a:lnSpc>
              <a:spcBef>
                <a:spcPts val="0"/>
              </a:spcBef>
              <a:spcAft>
                <a:spcPts val="600"/>
              </a:spcAft>
            </a:pPr>
            <a:r>
              <a:rPr lang="sv-SE" sz="1200" dirty="0">
                <a:solidFill>
                  <a:srgbClr val="DFF7FF"/>
                </a:solidFill>
              </a:rPr>
              <a:t>Vi kan själva – viktigt för självförtroende och förtroende kollegor emellan</a:t>
            </a:r>
          </a:p>
          <a:p>
            <a:pPr>
              <a:lnSpc>
                <a:spcPct val="100000"/>
              </a:lnSpc>
              <a:spcBef>
                <a:spcPts val="0"/>
              </a:spcBef>
              <a:spcAft>
                <a:spcPts val="600"/>
              </a:spcAft>
            </a:pPr>
            <a:r>
              <a:rPr lang="sv-SE" sz="1200" dirty="0">
                <a:solidFill>
                  <a:srgbClr val="DFF7FF"/>
                </a:solidFill>
              </a:rPr>
              <a:t>När vi driftsätter </a:t>
            </a:r>
            <a:r>
              <a:rPr lang="sv-SE" sz="1200" dirty="0" err="1">
                <a:solidFill>
                  <a:srgbClr val="DFF7FF"/>
                </a:solidFill>
              </a:rPr>
              <a:t>bilr</a:t>
            </a:r>
            <a:r>
              <a:rPr lang="sv-SE" sz="1200" dirty="0">
                <a:solidFill>
                  <a:srgbClr val="DFF7FF"/>
                </a:solidFill>
              </a:rPr>
              <a:t> det en del av verksamheten – </a:t>
            </a:r>
            <a:r>
              <a:rPr lang="sv-SE" sz="1200" dirty="0" err="1">
                <a:solidFill>
                  <a:srgbClr val="DFF7FF"/>
                </a:solidFill>
              </a:rPr>
              <a:t>anvsar</a:t>
            </a:r>
            <a:r>
              <a:rPr lang="sv-SE" sz="1200" dirty="0">
                <a:solidFill>
                  <a:srgbClr val="DFF7FF"/>
                </a:solidFill>
              </a:rPr>
              <a:t>, drift på plats. Linjen måste vara med</a:t>
            </a:r>
          </a:p>
          <a:p>
            <a:pPr>
              <a:lnSpc>
                <a:spcPct val="100000"/>
              </a:lnSpc>
              <a:spcBef>
                <a:spcPts val="0"/>
              </a:spcBef>
              <a:spcAft>
                <a:spcPts val="600"/>
              </a:spcAft>
            </a:pPr>
            <a:endParaRPr lang="sv-SE" sz="1200" dirty="0">
              <a:solidFill>
                <a:srgbClr val="DFF7FF"/>
              </a:solidFill>
            </a:endParaRPr>
          </a:p>
          <a:p>
            <a:pPr>
              <a:lnSpc>
                <a:spcPct val="100000"/>
              </a:lnSpc>
              <a:spcBef>
                <a:spcPts val="0"/>
              </a:spcBef>
              <a:spcAft>
                <a:spcPts val="600"/>
              </a:spcAft>
            </a:pPr>
            <a:r>
              <a:rPr lang="sv-SE" sz="1200" dirty="0">
                <a:solidFill>
                  <a:srgbClr val="DFF7FF"/>
                </a:solidFill>
              </a:rPr>
              <a:t>2025 jobbar vi med detta systematiskt. Tvärfunktionellt team, och ett par heltidsresurser som både stödjer verksamheten i både test och skapa nya lösningar som vi kan ta i drift. Vi tror också att vi behöver skapa större projekt för klassiskt modell-bygge</a:t>
            </a:r>
          </a:p>
          <a:p>
            <a:pPr>
              <a:lnSpc>
                <a:spcPct val="100000"/>
              </a:lnSpc>
              <a:spcBef>
                <a:spcPts val="0"/>
              </a:spcBef>
              <a:spcAft>
                <a:spcPts val="600"/>
              </a:spcAft>
            </a:pPr>
            <a:r>
              <a:rPr lang="sv-SE" sz="1200" dirty="0">
                <a:solidFill>
                  <a:srgbClr val="DFF7FF"/>
                </a:solidFill>
              </a:rPr>
              <a:t>Vi har satt koncerngemensamma mål, budget och utbildningsbudget</a:t>
            </a:r>
          </a:p>
          <a:p>
            <a:pPr>
              <a:lnSpc>
                <a:spcPct val="100000"/>
              </a:lnSpc>
              <a:spcBef>
                <a:spcPts val="0"/>
              </a:spcBef>
              <a:spcAft>
                <a:spcPts val="600"/>
              </a:spcAft>
            </a:pPr>
            <a:r>
              <a:rPr lang="sv-SE" sz="1200" dirty="0">
                <a:solidFill>
                  <a:srgbClr val="DFF7FF"/>
                </a:solidFill>
              </a:rPr>
              <a:t>Generell utbildning till alla och rollbaserad</a:t>
            </a:r>
          </a:p>
          <a:p>
            <a:pPr>
              <a:lnSpc>
                <a:spcPct val="100000"/>
              </a:lnSpc>
              <a:spcBef>
                <a:spcPts val="0"/>
              </a:spcBef>
              <a:spcAft>
                <a:spcPts val="600"/>
              </a:spcAft>
            </a:pPr>
            <a:endParaRPr lang="sv-SE" sz="1200" dirty="0">
              <a:solidFill>
                <a:srgbClr val="DFF7FF"/>
              </a:solidFill>
            </a:endParaRPr>
          </a:p>
          <a:p>
            <a:pPr>
              <a:lnSpc>
                <a:spcPct val="100000"/>
              </a:lnSpc>
              <a:spcBef>
                <a:spcPts val="0"/>
              </a:spcBef>
              <a:spcAft>
                <a:spcPts val="600"/>
              </a:spcAft>
            </a:pPr>
            <a:r>
              <a:rPr lang="sv-SE" sz="1200" dirty="0">
                <a:solidFill>
                  <a:srgbClr val="DFF7FF"/>
                </a:solidFill>
              </a:rPr>
              <a:t>Hur skalar man upp?</a:t>
            </a:r>
          </a:p>
          <a:p>
            <a:pPr>
              <a:lnSpc>
                <a:spcPct val="100000"/>
              </a:lnSpc>
              <a:spcBef>
                <a:spcPts val="0"/>
              </a:spcBef>
              <a:spcAft>
                <a:spcPts val="600"/>
              </a:spcAft>
            </a:pPr>
            <a:r>
              <a:rPr lang="sv-SE" sz="1200" dirty="0">
                <a:solidFill>
                  <a:srgbClr val="DFF7FF"/>
                </a:solidFill>
              </a:rPr>
              <a:t>Vad behöver vi ändra i </a:t>
            </a:r>
            <a:r>
              <a:rPr lang="sv-SE" sz="1200" dirty="0" err="1">
                <a:solidFill>
                  <a:srgbClr val="DFF7FF"/>
                </a:solidFill>
              </a:rPr>
              <a:t>organiation</a:t>
            </a:r>
            <a:r>
              <a:rPr lang="sv-SE" sz="1200" dirty="0">
                <a:solidFill>
                  <a:srgbClr val="DFF7FF"/>
                </a:solidFill>
              </a:rPr>
              <a:t>, i </a:t>
            </a:r>
            <a:r>
              <a:rPr lang="sv-SE" sz="1200" dirty="0" err="1">
                <a:solidFill>
                  <a:srgbClr val="DFF7FF"/>
                </a:solidFill>
              </a:rPr>
              <a:t>mindset</a:t>
            </a:r>
            <a:r>
              <a:rPr lang="sv-SE" sz="1200" dirty="0">
                <a:solidFill>
                  <a:srgbClr val="DFF7FF"/>
                </a:solidFill>
              </a:rPr>
              <a:t>? Hur skapar vi en bra struktur för att kunna få ut lösningarna och driftsätta dem och samtidigt uppmuntra många </a:t>
            </a:r>
            <a:r>
              <a:rPr lang="sv-SE" sz="1200" dirty="0" err="1">
                <a:solidFill>
                  <a:srgbClr val="DFF7FF"/>
                </a:solidFill>
              </a:rPr>
              <a:t>ideer</a:t>
            </a:r>
            <a:r>
              <a:rPr lang="sv-SE" sz="1200" dirty="0">
                <a:solidFill>
                  <a:srgbClr val="DFF7FF"/>
                </a:solidFill>
              </a:rPr>
              <a:t> fortsatt, tester, </a:t>
            </a:r>
            <a:r>
              <a:rPr lang="sv-SE" sz="1200" dirty="0" err="1">
                <a:solidFill>
                  <a:srgbClr val="DFF7FF"/>
                </a:solidFill>
              </a:rPr>
              <a:t>agilitet</a:t>
            </a:r>
            <a:r>
              <a:rPr lang="sv-SE" sz="1200" dirty="0">
                <a:solidFill>
                  <a:srgbClr val="DFF7FF"/>
                </a:solidFill>
              </a:rPr>
              <a:t>? </a:t>
            </a:r>
          </a:p>
          <a:p>
            <a:pPr>
              <a:lnSpc>
                <a:spcPct val="100000"/>
              </a:lnSpc>
              <a:spcBef>
                <a:spcPts val="0"/>
              </a:spcBef>
              <a:spcAft>
                <a:spcPts val="600"/>
              </a:spcAft>
            </a:pPr>
            <a:r>
              <a:rPr lang="sv-SE" sz="1200" dirty="0">
                <a:solidFill>
                  <a:srgbClr val="DFF7FF"/>
                </a:solidFill>
              </a:rPr>
              <a:t>Jag vet inte än men alla tips är välkomna! Vill ni springa med oss, prata med mig och mina kollegor Erik och Mats som är här idag.</a:t>
            </a:r>
          </a:p>
          <a:p>
            <a:endParaRPr lang="sv-SE" sz="1200" dirty="0">
              <a:solidFill>
                <a:srgbClr val="483737"/>
              </a:solidFill>
            </a:endParaRPr>
          </a:p>
          <a:p>
            <a:endParaRPr lang="sv-SE" sz="1200" dirty="0">
              <a:solidFill>
                <a:srgbClr val="483737"/>
              </a:solidFill>
            </a:endParaRPr>
          </a:p>
          <a:p>
            <a:endParaRPr lang="sv-SE" sz="1200" dirty="0">
              <a:solidFill>
                <a:srgbClr val="483737"/>
              </a:solidFill>
            </a:endParaRPr>
          </a:p>
          <a:p>
            <a:r>
              <a:rPr lang="sv-SE" sz="1200" dirty="0">
                <a:solidFill>
                  <a:srgbClr val="483737"/>
                </a:solidFill>
              </a:rPr>
              <a:t>Vad kan andra lära av oss? Har ni inte börjat, gör </a:t>
            </a:r>
            <a:r>
              <a:rPr lang="sv-SE" sz="1200" dirty="0" err="1">
                <a:solidFill>
                  <a:srgbClr val="483737"/>
                </a:solidFill>
              </a:rPr>
              <a:t>zyx</a:t>
            </a:r>
            <a:r>
              <a:rPr lang="sv-SE" sz="1200" dirty="0">
                <a:solidFill>
                  <a:srgbClr val="483737"/>
                </a:solidFill>
              </a:rPr>
              <a:t>, fast på abc-vis</a:t>
            </a:r>
          </a:p>
          <a:p>
            <a:endParaRPr lang="sv-SE" sz="1200" dirty="0">
              <a:solidFill>
                <a:srgbClr val="483737"/>
              </a:solidFill>
            </a:endParaRPr>
          </a:p>
          <a:p>
            <a:r>
              <a:rPr lang="sv-SE" sz="1200" dirty="0">
                <a:solidFill>
                  <a:srgbClr val="483737"/>
                </a:solidFill>
              </a:rPr>
              <a:t>Vad händer 2025: … ?</a:t>
            </a:r>
          </a:p>
          <a:p>
            <a:endParaRPr lang="sv-SE" sz="1200" dirty="0">
              <a:solidFill>
                <a:srgbClr val="483737"/>
              </a:solidFill>
            </a:endParaRPr>
          </a:p>
          <a:p>
            <a:r>
              <a:rPr lang="sv-SE" sz="1200" dirty="0">
                <a:solidFill>
                  <a:srgbClr val="483737"/>
                </a:solidFill>
              </a:rPr>
              <a:t>Call to </a:t>
            </a:r>
            <a:r>
              <a:rPr lang="sv-SE" sz="1200" dirty="0" err="1">
                <a:solidFill>
                  <a:srgbClr val="483737"/>
                </a:solidFill>
              </a:rPr>
              <a:t>acton</a:t>
            </a:r>
            <a:r>
              <a:rPr lang="sv-SE" sz="1200" dirty="0">
                <a:solidFill>
                  <a:srgbClr val="483737"/>
                </a:solidFill>
              </a:rPr>
              <a:t>? </a:t>
            </a:r>
            <a:endParaRPr lang="en-US" sz="1200" dirty="0">
              <a:solidFill>
                <a:srgbClr val="483737"/>
              </a:solidFill>
            </a:endParaRPr>
          </a:p>
          <a:p>
            <a:endParaRPr lang="sv-SE" dirty="0"/>
          </a:p>
        </p:txBody>
      </p:sp>
      <p:sp>
        <p:nvSpPr>
          <p:cNvPr id="4" name="Platshållare för bildnummer 3"/>
          <p:cNvSpPr>
            <a:spLocks noGrp="1"/>
          </p:cNvSpPr>
          <p:nvPr>
            <p:ph type="sldNum" sz="quarter" idx="5"/>
          </p:nvPr>
        </p:nvSpPr>
        <p:spPr/>
        <p:txBody>
          <a:bodyPr/>
          <a:lstStyle/>
          <a:p>
            <a:fld id="{917F7EE6-7600-9B42-886B-4216EA559792}" type="slidenum">
              <a:rPr lang="sv-SE" smtClean="0"/>
              <a:t>18</a:t>
            </a:fld>
            <a:endParaRPr lang="sv-SE"/>
          </a:p>
        </p:txBody>
      </p:sp>
    </p:spTree>
    <p:extLst>
      <p:ext uri="{BB962C8B-B14F-4D97-AF65-F5344CB8AC3E}">
        <p14:creationId xmlns:p14="http://schemas.microsoft.com/office/powerpoint/2010/main" val="699151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t>Vi ett av </a:t>
            </a:r>
            <a:r>
              <a:rPr lang="sv-SE" sz="1600" dirty="0" err="1"/>
              <a:t>sveriges</a:t>
            </a:r>
            <a:r>
              <a:rPr lang="sv-SE" sz="1600" dirty="0"/>
              <a:t> </a:t>
            </a:r>
            <a:r>
              <a:rPr lang="sv-SE" sz="1600" dirty="0" err="1"/>
              <a:t>top</a:t>
            </a:r>
            <a:r>
              <a:rPr lang="sv-SE" sz="1600" dirty="0"/>
              <a:t> 10 största energibolag.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t>Vi  äger elnät, fjärrvärmenät, gasnät, fjärrkyla, stadsnät, värmeverk, kraftvärmeverk och vindkraftverk.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t>Vi investerar i och utvecklar energisystemet så att rätt energi används till rätt saker. Och vi arbetar för att skapa stabila och framtidssäkra energileveranser.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t>Vi jobbar nära </a:t>
            </a:r>
            <a:r>
              <a:rPr lang="sv-SE" sz="1600" dirty="0" err="1"/>
              <a:t>helsingborgsstad</a:t>
            </a:r>
            <a:r>
              <a:rPr lang="sv-SE" sz="1600" dirty="0"/>
              <a:t>, många partners, kunderna och många kollegor i branschen för att skapa en hållbar utveckling mot netto noll.</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t>Vi gör det under begreppet tillsammansför17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dirty="0"/>
          </a:p>
          <a:p>
            <a:r>
              <a:rPr lang="sv-SE" sz="1600" dirty="0"/>
              <a:t>Källor:</a:t>
            </a:r>
          </a:p>
          <a:p>
            <a:r>
              <a:rPr lang="sv-SE" sz="1600" dirty="0"/>
              <a:t>Siffrorna kommer från ÖK:s Hållbarhetsrapport 2022:</a:t>
            </a:r>
          </a:p>
          <a:p>
            <a:endParaRPr lang="sv-SE" sz="1600" dirty="0"/>
          </a:p>
          <a:p>
            <a:r>
              <a:rPr lang="sv-SE" sz="1600" dirty="0"/>
              <a:t>Omsättning: 4 208 Mkr</a:t>
            </a:r>
          </a:p>
          <a:p>
            <a:r>
              <a:rPr lang="sv-SE" sz="1600" dirty="0"/>
              <a:t>Resultat: 386 Mkr</a:t>
            </a:r>
          </a:p>
          <a:p>
            <a:r>
              <a:rPr lang="sv-SE" sz="1600" dirty="0"/>
              <a:t>Koncernbidrag till ägaren: 99 Mkr</a:t>
            </a:r>
          </a:p>
          <a:p>
            <a:r>
              <a:rPr lang="sv-SE" sz="1600" dirty="0"/>
              <a:t>Antal medarbetare: 439 (295 män och 144 kvinnor)</a:t>
            </a:r>
          </a:p>
          <a:p>
            <a:endParaRPr lang="sv-SE" sz="1600" dirty="0"/>
          </a:p>
          <a:p>
            <a:r>
              <a:rPr lang="sv-SE" sz="1600" dirty="0"/>
              <a:t>Total energiproduktion: 2 272 GWh</a:t>
            </a:r>
          </a:p>
          <a:p>
            <a:r>
              <a:rPr lang="sv-SE" sz="1600" dirty="0"/>
              <a:t>Varav ...</a:t>
            </a:r>
          </a:p>
          <a:p>
            <a:r>
              <a:rPr lang="sv-SE" sz="1600" dirty="0"/>
              <a:t>El: 1 171 GWh</a:t>
            </a:r>
          </a:p>
          <a:p>
            <a:r>
              <a:rPr lang="sv-SE" sz="1600" dirty="0"/>
              <a:t>Fjärrvärme: 1 000 GWh</a:t>
            </a:r>
          </a:p>
          <a:p>
            <a:r>
              <a:rPr lang="sv-SE" sz="1600" dirty="0"/>
              <a:t>Fjärrkyla: 15 GWh</a:t>
            </a:r>
          </a:p>
          <a:p>
            <a:r>
              <a:rPr lang="sv-SE" sz="1600" dirty="0" err="1"/>
              <a:t>Energigas</a:t>
            </a:r>
            <a:r>
              <a:rPr lang="sv-SE" sz="1600" dirty="0"/>
              <a:t>: 86 GWh</a:t>
            </a:r>
          </a:p>
          <a:p>
            <a:endParaRPr lang="sv-SE" sz="1600" dirty="0"/>
          </a:p>
        </p:txBody>
      </p:sp>
      <p:sp>
        <p:nvSpPr>
          <p:cNvPr id="4" name="Platshållare för bildnummer 3"/>
          <p:cNvSpPr>
            <a:spLocks noGrp="1"/>
          </p:cNvSpPr>
          <p:nvPr>
            <p:ph type="sldNum" sz="quarter" idx="5"/>
          </p:nvPr>
        </p:nvSpPr>
        <p:spPr/>
        <p:txBody>
          <a:bodyPr/>
          <a:lstStyle/>
          <a:p>
            <a:fld id="{D46E5230-CFE8-4DCB-B67A-40FF4CBD5B13}" type="slidenum">
              <a:rPr lang="sv-SE" smtClean="0"/>
              <a:t>2</a:t>
            </a:fld>
            <a:endParaRPr lang="sv-SE"/>
          </a:p>
        </p:txBody>
      </p:sp>
    </p:spTree>
    <p:extLst>
      <p:ext uri="{BB962C8B-B14F-4D97-AF65-F5344CB8AC3E}">
        <p14:creationId xmlns:p14="http://schemas.microsoft.com/office/powerpoint/2010/main" val="590262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Hela vår strategi bygger på att vi ska klara klimatomställning</a:t>
            </a:r>
          </a:p>
        </p:txBody>
      </p:sp>
      <p:sp>
        <p:nvSpPr>
          <p:cNvPr id="4" name="Platshållare för bildnummer 3"/>
          <p:cNvSpPr>
            <a:spLocks noGrp="1"/>
          </p:cNvSpPr>
          <p:nvPr>
            <p:ph type="sldNum" sz="quarter" idx="5"/>
          </p:nvPr>
        </p:nvSpPr>
        <p:spPr/>
        <p:txBody>
          <a:bodyPr/>
          <a:lstStyle/>
          <a:p>
            <a:fld id="{917F7EE6-7600-9B42-886B-4216EA559792}" type="slidenum">
              <a:rPr lang="sv-SE" smtClean="0"/>
              <a:t>3</a:t>
            </a:fld>
            <a:endParaRPr lang="sv-SE"/>
          </a:p>
        </p:txBody>
      </p:sp>
    </p:spTree>
    <p:extLst>
      <p:ext uri="{BB962C8B-B14F-4D97-AF65-F5344CB8AC3E}">
        <p14:creationId xmlns:p14="http://schemas.microsoft.com/office/powerpoint/2010/main" val="2617148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sz="1200" dirty="0">
                <a:solidFill>
                  <a:schemeClr val="accent1"/>
                </a:solidFill>
                <a:latin typeface="+mj-lt"/>
              </a:rPr>
              <a:t>Som många andra energibolags strategier innehåller vår </a:t>
            </a:r>
          </a:p>
          <a:p>
            <a:pPr algn="l"/>
            <a:r>
              <a:rPr lang="sv-SE" sz="1200" dirty="0">
                <a:solidFill>
                  <a:schemeClr val="accent1"/>
                </a:solidFill>
                <a:latin typeface="+mj-lt"/>
              </a:rPr>
              <a:t>Att vi ska hjälpa kunderna att ha energismarta hem och fastigheter där energianvändning går att styra och optimera. SLL, stödtjänster mm</a:t>
            </a:r>
          </a:p>
          <a:p>
            <a:pPr algn="l"/>
            <a:r>
              <a:rPr lang="sv-SE" sz="1200" dirty="0">
                <a:solidFill>
                  <a:schemeClr val="accent1"/>
                </a:solidFill>
                <a:latin typeface="+mj-lt"/>
              </a:rPr>
              <a:t>Näten måste bli smartare och vi måste kunna ha en proaktiv och sund utbyggnad där flexibilitet och förnyelsebar produktion är en viktig del.</a:t>
            </a:r>
          </a:p>
          <a:p>
            <a:pPr algn="l"/>
            <a:r>
              <a:rPr lang="sv-SE" sz="1200" dirty="0">
                <a:solidFill>
                  <a:schemeClr val="accent1"/>
                </a:solidFill>
                <a:latin typeface="+mj-lt"/>
              </a:rPr>
              <a:t>Vi vill kunna ställa ut våra egna anläggningar och kundernas resurser på alla tillgängliga marknader och handla multimarket</a:t>
            </a:r>
          </a:p>
          <a:p>
            <a:pPr algn="l"/>
            <a:r>
              <a:rPr lang="sv-SE" sz="1200" dirty="0">
                <a:solidFill>
                  <a:schemeClr val="accent1"/>
                </a:solidFill>
                <a:latin typeface="+mj-lt"/>
              </a:rPr>
              <a:t>För att klara detta behöver vi investera i nya resurser, digitala lösningar, CCS, laddning för tung transport, nya anläggningar mm </a:t>
            </a:r>
            <a:r>
              <a:rPr lang="sv-SE" sz="1200" dirty="0" err="1">
                <a:solidFill>
                  <a:schemeClr val="accent1"/>
                </a:solidFill>
                <a:latin typeface="+mj-lt"/>
              </a:rPr>
              <a:t>mm</a:t>
            </a:r>
            <a:r>
              <a:rPr lang="sv-SE" sz="1200" dirty="0">
                <a:solidFill>
                  <a:schemeClr val="accent1"/>
                </a:solidFill>
                <a:latin typeface="+mj-lt"/>
              </a:rPr>
              <a:t>. För att undvika en fördyring av allt måste vi jobba med automatisering och </a:t>
            </a:r>
            <a:r>
              <a:rPr lang="sv-SE" sz="1200" dirty="0" err="1">
                <a:solidFill>
                  <a:schemeClr val="accent1"/>
                </a:solidFill>
                <a:latin typeface="+mj-lt"/>
              </a:rPr>
              <a:t>kostnadseffektivietet</a:t>
            </a:r>
            <a:endParaRPr lang="sv-SE" sz="1200" dirty="0">
              <a:solidFill>
                <a:schemeClr val="accent1"/>
              </a:solidFill>
              <a:latin typeface="+mj-lt"/>
            </a:endParaRPr>
          </a:p>
          <a:p>
            <a:pPr algn="l"/>
            <a:r>
              <a:rPr lang="sv-SE" sz="1200" dirty="0">
                <a:solidFill>
                  <a:schemeClr val="accent1"/>
                </a:solidFill>
                <a:latin typeface="+mj-lt"/>
              </a:rPr>
              <a:t>Kundernas behov av ökad elektrifiering, klimatomställningen, och  kostnadseffektiv styrning av energi kräver ett holistiskt optimerat energisystem.</a:t>
            </a:r>
          </a:p>
          <a:p>
            <a:pPr algn="l"/>
            <a:endParaRPr lang="sv-SE" sz="1200" dirty="0">
              <a:solidFill>
                <a:schemeClr val="accent1"/>
              </a:solidFill>
              <a:latin typeface="+mj-lt"/>
            </a:endParaRPr>
          </a:p>
          <a:p>
            <a:pPr algn="l"/>
            <a:r>
              <a:rPr lang="sv-SE" sz="1200" dirty="0">
                <a:solidFill>
                  <a:schemeClr val="accent1"/>
                </a:solidFill>
                <a:latin typeface="+mj-lt"/>
              </a:rPr>
              <a:t>Vi har konstaterat att för att åstadkomma detta behöver vi ha </a:t>
            </a:r>
            <a:r>
              <a:rPr lang="sv-SE" sz="1200" b="1" dirty="0">
                <a:solidFill>
                  <a:schemeClr val="accent1"/>
                </a:solidFill>
                <a:latin typeface="+mj-lt"/>
              </a:rPr>
              <a:t>rådighet över data</a:t>
            </a:r>
            <a:r>
              <a:rPr lang="sv-SE" sz="1200" dirty="0">
                <a:solidFill>
                  <a:schemeClr val="accent1"/>
                </a:solidFill>
                <a:latin typeface="+mj-lt"/>
              </a:rPr>
              <a:t>, </a:t>
            </a:r>
            <a:r>
              <a:rPr lang="sv-SE" sz="1200" b="1" dirty="0">
                <a:solidFill>
                  <a:schemeClr val="accent1"/>
                </a:solidFill>
                <a:latin typeface="+mj-lt"/>
              </a:rPr>
              <a:t>prediktiva analyser, automatiserade processer, </a:t>
            </a:r>
            <a:r>
              <a:rPr lang="sv-SE" sz="1200" dirty="0">
                <a:solidFill>
                  <a:schemeClr val="accent1"/>
                </a:solidFill>
                <a:latin typeface="+mj-lt"/>
              </a:rPr>
              <a:t>digitala </a:t>
            </a:r>
            <a:r>
              <a:rPr lang="sv-SE" sz="1200" b="1" dirty="0">
                <a:solidFill>
                  <a:schemeClr val="accent1"/>
                </a:solidFill>
                <a:latin typeface="+mj-lt"/>
              </a:rPr>
              <a:t>kundgränssnitt </a:t>
            </a:r>
            <a:r>
              <a:rPr lang="sv-SE" sz="1200" dirty="0">
                <a:solidFill>
                  <a:schemeClr val="accent1"/>
                </a:solidFill>
                <a:latin typeface="+mj-lt"/>
              </a:rPr>
              <a:t>med hjälp av </a:t>
            </a:r>
            <a:r>
              <a:rPr lang="sv-SE" sz="1200" b="1" dirty="0">
                <a:solidFill>
                  <a:schemeClr val="accent1"/>
                </a:solidFill>
                <a:latin typeface="+mj-lt"/>
              </a:rPr>
              <a:t>AI, ML och flexibla och integrerade tjänster </a:t>
            </a:r>
            <a:r>
              <a:rPr lang="sv-SE" sz="1200" dirty="0">
                <a:solidFill>
                  <a:schemeClr val="accent1"/>
                </a:solidFill>
                <a:latin typeface="+mj-lt"/>
              </a:rPr>
              <a:t>tillsammans med </a:t>
            </a:r>
            <a:r>
              <a:rPr lang="sv-SE" sz="1200" b="1" dirty="0">
                <a:solidFill>
                  <a:schemeClr val="accent1"/>
                </a:solidFill>
                <a:latin typeface="+mj-lt"/>
              </a:rPr>
              <a:t>partners</a:t>
            </a:r>
          </a:p>
          <a:p>
            <a:pPr algn="l"/>
            <a:endParaRPr lang="sv-SE" sz="1200" b="1" dirty="0">
              <a:solidFill>
                <a:schemeClr val="accent1"/>
              </a:solidFill>
              <a:latin typeface="+mj-lt"/>
            </a:endParaRPr>
          </a:p>
          <a:p>
            <a:pPr algn="l"/>
            <a:r>
              <a:rPr lang="sv-SE" sz="1200" b="1" dirty="0">
                <a:solidFill>
                  <a:schemeClr val="accent1"/>
                </a:solidFill>
                <a:latin typeface="+mj-lt"/>
              </a:rPr>
              <a:t>Vår resa började 2021</a:t>
            </a:r>
          </a:p>
          <a:p>
            <a:endParaRPr lang="sv-SE" dirty="0"/>
          </a:p>
        </p:txBody>
      </p:sp>
      <p:sp>
        <p:nvSpPr>
          <p:cNvPr id="4" name="Platshållare för bildnummer 3"/>
          <p:cNvSpPr>
            <a:spLocks noGrp="1"/>
          </p:cNvSpPr>
          <p:nvPr>
            <p:ph type="sldNum" sz="quarter" idx="5"/>
          </p:nvPr>
        </p:nvSpPr>
        <p:spPr/>
        <p:txBody>
          <a:bodyPr/>
          <a:lstStyle/>
          <a:p>
            <a:fld id="{917F7EE6-7600-9B42-886B-4216EA559792}" type="slidenum">
              <a:rPr lang="sv-SE" smtClean="0"/>
              <a:t>4</a:t>
            </a:fld>
            <a:endParaRPr lang="sv-SE"/>
          </a:p>
        </p:txBody>
      </p:sp>
    </p:spTree>
    <p:extLst>
      <p:ext uri="{BB962C8B-B14F-4D97-AF65-F5344CB8AC3E}">
        <p14:creationId xmlns:p14="http://schemas.microsoft.com/office/powerpoint/2010/main" val="1147100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Ja vår resa började 2021 men vi är inte klara. </a:t>
            </a:r>
          </a:p>
          <a:p>
            <a:endParaRPr lang="sv-SE" dirty="0"/>
          </a:p>
          <a:p>
            <a:r>
              <a:rPr lang="sv-SE" dirty="0"/>
              <a:t>Vi hade faktiskt en integrationsplattform på plats när vi började ( som nu håller på att uppgraderas till 3.0 och vara </a:t>
            </a:r>
            <a:r>
              <a:rPr lang="sv-SE" dirty="0" err="1"/>
              <a:t>cloud</a:t>
            </a:r>
            <a:r>
              <a:rPr lang="sv-SE" dirty="0"/>
              <a:t> </a:t>
            </a:r>
            <a:r>
              <a:rPr lang="sv-SE" dirty="0" err="1"/>
              <a:t>native</a:t>
            </a:r>
            <a:r>
              <a:rPr lang="sv-SE" dirty="0"/>
              <a:t>)</a:t>
            </a:r>
          </a:p>
          <a:p>
            <a:r>
              <a:rPr lang="sv-SE" dirty="0"/>
              <a:t>Hösten 2021 börjad vi designa en analysplattform som skulle klara av att både hantera data on </a:t>
            </a:r>
            <a:r>
              <a:rPr lang="sv-SE" dirty="0" err="1"/>
              <a:t>prem</a:t>
            </a:r>
            <a:r>
              <a:rPr lang="sv-SE" dirty="0"/>
              <a:t> och i molnet och 2022 började implementation.</a:t>
            </a:r>
          </a:p>
          <a:p>
            <a:r>
              <a:rPr lang="sv-SE" dirty="0"/>
              <a:t>Vi implementerade nya tekniker för att  våra plattformar ska klara 7x24 drift, vara skalbara mm och vi valde att lägga stora delar av vår analysplattform i </a:t>
            </a:r>
            <a:r>
              <a:rPr lang="sv-SE" dirty="0" err="1"/>
              <a:t>Azure</a:t>
            </a:r>
            <a:r>
              <a:rPr lang="sv-SE" dirty="0"/>
              <a:t> då vi har kompetens där.</a:t>
            </a:r>
          </a:p>
          <a:p>
            <a:r>
              <a:rPr lang="sv-SE" dirty="0"/>
              <a:t>Vi började också skissa på vilka kompetenser vi behöver för vi förstod att vi inte kunde vara beroende av konsulter.</a:t>
            </a:r>
          </a:p>
          <a:p>
            <a:r>
              <a:rPr lang="sv-SE" dirty="0"/>
              <a:t>Vi insåg också att vi måste jobba med </a:t>
            </a:r>
            <a:r>
              <a:rPr lang="sv-SE" b="1" dirty="0"/>
              <a:t>informationssäkerhet</a:t>
            </a:r>
            <a:r>
              <a:rPr lang="sv-SE" dirty="0"/>
              <a:t> för att skapa ordning och </a:t>
            </a:r>
            <a:r>
              <a:rPr lang="sv-SE" dirty="0" err="1"/>
              <a:t>klokla</a:t>
            </a:r>
            <a:r>
              <a:rPr lang="sv-SE" dirty="0"/>
              <a:t> beslut </a:t>
            </a:r>
            <a:r>
              <a:rPr lang="sv-SE" dirty="0" err="1"/>
              <a:t>avs</a:t>
            </a:r>
            <a:r>
              <a:rPr lang="sv-SE" dirty="0"/>
              <a:t> vilken information som kan delas i molnlösningar och vilken som vi måste ha on </a:t>
            </a:r>
            <a:r>
              <a:rPr lang="sv-SE" dirty="0" err="1"/>
              <a:t>prem</a:t>
            </a:r>
            <a:r>
              <a:rPr lang="sv-SE" dirty="0"/>
              <a:t>. </a:t>
            </a:r>
          </a:p>
          <a:p>
            <a:endParaRPr lang="sv-SE" dirty="0"/>
          </a:p>
          <a:p>
            <a:r>
              <a:rPr lang="sv-SE" dirty="0"/>
              <a:t>2023 började arbetet med att testa och lära igång på allvar. Och där är vi fortfarande till största del. </a:t>
            </a:r>
          </a:p>
          <a:p>
            <a:endParaRPr lang="sv-SE" dirty="0"/>
          </a:p>
          <a:p>
            <a:r>
              <a:rPr lang="sv-SE" dirty="0"/>
              <a:t>Vi håller på att förbereda oss för att skala upp och få ut mer effekter kopplat till våra koncernsgemensamma mål 2025.</a:t>
            </a:r>
          </a:p>
          <a:p>
            <a:r>
              <a:rPr lang="sv-SE" dirty="0"/>
              <a:t>Målen 2025 handlar </a:t>
            </a:r>
            <a:r>
              <a:rPr lang="sv-SE" dirty="0" err="1"/>
              <a:t>bla</a:t>
            </a:r>
            <a:r>
              <a:rPr lang="sv-SE" dirty="0"/>
              <a:t> om att skapa </a:t>
            </a:r>
            <a:r>
              <a:rPr lang="sv-SE" dirty="0" err="1"/>
              <a:t>kostnadseffektivseringar</a:t>
            </a:r>
            <a:r>
              <a:rPr lang="sv-SE" dirty="0"/>
              <a:t>, skapa nya erbjudande till kund som kräver digitalisering  och AI</a:t>
            </a:r>
          </a:p>
          <a:p>
            <a:endParaRPr lang="sv-SE" dirty="0"/>
          </a:p>
          <a:p>
            <a:r>
              <a:rPr lang="sv-SE" dirty="0"/>
              <a:t>Jobba tvärfunktionellt verksamhetsutvecklarem arkitekter, data </a:t>
            </a:r>
            <a:r>
              <a:rPr lang="sv-SE" dirty="0" err="1"/>
              <a:t>engineers</a:t>
            </a:r>
            <a:r>
              <a:rPr lang="sv-SE" dirty="0"/>
              <a:t>.</a:t>
            </a:r>
          </a:p>
          <a:p>
            <a:endParaRPr lang="sv-SE" dirty="0"/>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(Började bygga tjänstelager 1.0 2016, </a:t>
            </a:r>
            <a:r>
              <a:rPr lang="sv-SE" dirty="0" err="1"/>
              <a:t>tjänstelger</a:t>
            </a:r>
            <a:r>
              <a:rPr lang="sv-SE" dirty="0"/>
              <a:t> som vi har nu började 2019 och nu är vi inne på 3.0 som ett </a:t>
            </a:r>
            <a:r>
              <a:rPr lang="sv-SE" dirty="0" err="1"/>
              <a:t>cloud</a:t>
            </a:r>
            <a:r>
              <a:rPr lang="sv-SE" dirty="0"/>
              <a:t> </a:t>
            </a:r>
            <a:r>
              <a:rPr lang="sv-SE" dirty="0" err="1"/>
              <a:t>native</a:t>
            </a:r>
            <a:r>
              <a:rPr lang="sv-SE" dirty="0"/>
              <a:t>)</a:t>
            </a:r>
          </a:p>
          <a:p>
            <a:endParaRPr lang="sv-SE" dirty="0"/>
          </a:p>
          <a:p>
            <a:pPr algn="l"/>
            <a:endParaRPr lang="sv-SE" dirty="0"/>
          </a:p>
        </p:txBody>
      </p:sp>
      <p:sp>
        <p:nvSpPr>
          <p:cNvPr id="4" name="Platshållare för bildnummer 3"/>
          <p:cNvSpPr>
            <a:spLocks noGrp="1"/>
          </p:cNvSpPr>
          <p:nvPr>
            <p:ph type="sldNum" sz="quarter" idx="5"/>
          </p:nvPr>
        </p:nvSpPr>
        <p:spPr/>
        <p:txBody>
          <a:bodyPr/>
          <a:lstStyle/>
          <a:p>
            <a:fld id="{917F7EE6-7600-9B42-886B-4216EA559792}" type="slidenum">
              <a:rPr lang="sv-SE" smtClean="0"/>
              <a:t>6</a:t>
            </a:fld>
            <a:endParaRPr lang="sv-SE"/>
          </a:p>
        </p:txBody>
      </p:sp>
    </p:spTree>
    <p:extLst>
      <p:ext uri="{BB962C8B-B14F-4D97-AF65-F5344CB8AC3E}">
        <p14:creationId xmlns:p14="http://schemas.microsoft.com/office/powerpoint/2010/main" val="1554200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Data och integration i en enda röra. Fick ut fel värde till kund, direktintegrationer som var krångliga att ändra om något system uppgraderades, vi var långsamma och vi hade svårt att använda </a:t>
            </a:r>
            <a:r>
              <a:rPr lang="sv-SE" dirty="0" err="1"/>
              <a:t>datan</a:t>
            </a:r>
            <a:r>
              <a:rPr lang="sv-SE" dirty="0"/>
              <a:t> på något annat sätt än i det system där den skapades.</a:t>
            </a:r>
          </a:p>
          <a:p>
            <a:r>
              <a:rPr lang="sv-SE" dirty="0"/>
              <a:t>Började bygga analysplattform 2022 </a:t>
            </a:r>
          </a:p>
          <a:p>
            <a:r>
              <a:rPr lang="sv-SE" dirty="0"/>
              <a:t>En on </a:t>
            </a:r>
            <a:r>
              <a:rPr lang="sv-SE" dirty="0" err="1"/>
              <a:t>prem</a:t>
            </a:r>
            <a:r>
              <a:rPr lang="sv-SE" dirty="0"/>
              <a:t>, som i stort sett är en </a:t>
            </a:r>
            <a:r>
              <a:rPr lang="sv-SE" dirty="0" err="1"/>
              <a:t>ganskel</a:t>
            </a:r>
            <a:r>
              <a:rPr lang="sv-SE" dirty="0"/>
              <a:t> databas, och en i </a:t>
            </a:r>
            <a:r>
              <a:rPr lang="sv-SE" dirty="0" err="1"/>
              <a:t>Azure</a:t>
            </a:r>
            <a:r>
              <a:rPr lang="sv-SE" dirty="0"/>
              <a:t> som bygger på </a:t>
            </a:r>
            <a:r>
              <a:rPr lang="sv-SE" dirty="0" err="1"/>
              <a:t>databricks</a:t>
            </a:r>
            <a:r>
              <a:rPr lang="sv-SE" dirty="0"/>
              <a:t> och </a:t>
            </a:r>
            <a:r>
              <a:rPr lang="sv-SE" dirty="0" err="1"/>
              <a:t>lakearkitektur</a:t>
            </a:r>
            <a:r>
              <a:rPr lang="sv-SE" dirty="0"/>
              <a:t>.</a:t>
            </a:r>
          </a:p>
          <a:p>
            <a:r>
              <a:rPr lang="sv-SE" dirty="0"/>
              <a:t>Vi valde </a:t>
            </a:r>
            <a:r>
              <a:rPr lang="sv-SE" dirty="0" err="1"/>
              <a:t>ms</a:t>
            </a:r>
            <a:r>
              <a:rPr lang="sv-SE" dirty="0"/>
              <a:t> för att vi har mycket kompetens och vår erfarenhet var att det var svårt att skala lösningarna och få den att vidareutvecklas om vi tar in lösningar där vi är helt beroende av konsulter.</a:t>
            </a:r>
          </a:p>
          <a:p>
            <a:endParaRPr lang="sv-SE" dirty="0"/>
          </a:p>
          <a:p>
            <a:r>
              <a:rPr lang="sv-SE" dirty="0"/>
              <a:t>Vi har delvis </a:t>
            </a:r>
            <a:r>
              <a:rPr lang="sv-SE" dirty="0" err="1"/>
              <a:t>tillgängling</a:t>
            </a:r>
            <a:r>
              <a:rPr lang="sv-SE" dirty="0"/>
              <a:t> gjort data till olika typer av avancerade användare för att de ska kunna skapa egna rapporter, tillämpningar och skapa nya värden i system som tex NIS/GIS som utgör beslutsunderlag för oss.</a:t>
            </a:r>
          </a:p>
          <a:p>
            <a:endParaRPr lang="sv-SE" dirty="0"/>
          </a:p>
          <a:p>
            <a:r>
              <a:rPr lang="sv-SE" dirty="0"/>
              <a:t>Vi har också möjliggjort at vi kan bygga AI, ML tillämpningar med både vår egen data och data från  tredje part. Detta klara vi själva idag.</a:t>
            </a:r>
          </a:p>
          <a:p>
            <a:endParaRPr lang="sv-SE" dirty="0"/>
          </a:p>
          <a:p>
            <a:r>
              <a:rPr lang="sv-SE" dirty="0"/>
              <a:t>Vi insåg tidigt att något som hindrade oss var informationssäkerhet och att MÅNGA hade en massa åsikter om vad som fick delas i moln eller inte.</a:t>
            </a:r>
          </a:p>
          <a:p>
            <a:r>
              <a:rPr lang="sv-SE" dirty="0"/>
              <a:t>Startade dragons den 2022</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err="1">
                <a:solidFill>
                  <a:srgbClr val="483737"/>
                </a:solidFill>
              </a:rPr>
              <a:t>DragonsDen</a:t>
            </a:r>
            <a:r>
              <a:rPr lang="sv-SE" sz="1200" dirty="0">
                <a:solidFill>
                  <a:srgbClr val="483737"/>
                </a:solidFill>
              </a:rPr>
              <a:t> – där informationsägare, </a:t>
            </a:r>
            <a:r>
              <a:rPr lang="sv-SE" sz="1200" dirty="0" err="1">
                <a:solidFill>
                  <a:srgbClr val="483737"/>
                </a:solidFill>
              </a:rPr>
              <a:t>ciso</a:t>
            </a:r>
            <a:r>
              <a:rPr lang="sv-SE" sz="1200" dirty="0">
                <a:solidFill>
                  <a:srgbClr val="483737"/>
                </a:solidFill>
              </a:rPr>
              <a:t>, risk manager, </a:t>
            </a:r>
            <a:r>
              <a:rPr lang="sv-SE" sz="1200" dirty="0" err="1">
                <a:solidFill>
                  <a:srgbClr val="483737"/>
                </a:solidFill>
              </a:rPr>
              <a:t>gdpr</a:t>
            </a:r>
            <a:r>
              <a:rPr lang="sv-SE" sz="1200" dirty="0">
                <a:solidFill>
                  <a:srgbClr val="483737"/>
                </a:solidFill>
              </a:rPr>
              <a:t> ansvarig är med och tar beslut tillsammans om vilken data vi kan dela i </a:t>
            </a:r>
            <a:r>
              <a:rPr lang="sv-SE" sz="1200" dirty="0" err="1">
                <a:solidFill>
                  <a:srgbClr val="483737"/>
                </a:solidFill>
              </a:rPr>
              <a:t>milnlösningar</a:t>
            </a:r>
            <a:r>
              <a:rPr lang="sv-SE" sz="1200" dirty="0">
                <a:solidFill>
                  <a:srgbClr val="483737"/>
                </a:solidFill>
              </a:rPr>
              <a:t> och vilken som vi måste ha on </a:t>
            </a:r>
            <a:r>
              <a:rPr lang="sv-SE" sz="1200" dirty="0" err="1">
                <a:solidFill>
                  <a:srgbClr val="483737"/>
                </a:solidFill>
              </a:rPr>
              <a:t>prem</a:t>
            </a:r>
            <a:r>
              <a:rPr lang="sv-SE" sz="1200" dirty="0">
                <a:solidFill>
                  <a:srgbClr val="483737"/>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483737"/>
                </a:solidFill>
              </a:rPr>
              <a:t>Stort värde i hur vi gått från att vara paranoida och inte ta några beslut till att vi har nu många olika lösningar i både moln och on </a:t>
            </a:r>
            <a:r>
              <a:rPr lang="sv-SE" sz="1200" dirty="0" err="1">
                <a:solidFill>
                  <a:srgbClr val="483737"/>
                </a:solidFill>
              </a:rPr>
              <a:t>prem</a:t>
            </a:r>
            <a:r>
              <a:rPr lang="sv-SE" sz="1200" dirty="0">
                <a:solidFill>
                  <a:srgbClr val="483737"/>
                </a:solidFill>
              </a:rPr>
              <a:t> där vi känner oss trygga med att vi har rätt säkerhet på rätt plats.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483737"/>
                </a:solidFill>
              </a:rPr>
              <a:t> </a:t>
            </a:r>
          </a:p>
          <a:p>
            <a:endParaRPr lang="sv-SE" dirty="0"/>
          </a:p>
          <a:p>
            <a:endParaRPr lang="sv-SE" dirty="0"/>
          </a:p>
        </p:txBody>
      </p:sp>
      <p:sp>
        <p:nvSpPr>
          <p:cNvPr id="4" name="Platshållare för bildnummer 3"/>
          <p:cNvSpPr>
            <a:spLocks noGrp="1"/>
          </p:cNvSpPr>
          <p:nvPr>
            <p:ph type="sldNum" sz="quarter" idx="5"/>
          </p:nvPr>
        </p:nvSpPr>
        <p:spPr/>
        <p:txBody>
          <a:bodyPr/>
          <a:lstStyle/>
          <a:p>
            <a:fld id="{917F7EE6-7600-9B42-886B-4216EA559792}" type="slidenum">
              <a:rPr lang="sv-SE" smtClean="0"/>
              <a:t>8</a:t>
            </a:fld>
            <a:endParaRPr lang="sv-SE"/>
          </a:p>
        </p:txBody>
      </p:sp>
    </p:spTree>
    <p:extLst>
      <p:ext uri="{BB962C8B-B14F-4D97-AF65-F5344CB8AC3E}">
        <p14:creationId xmlns:p14="http://schemas.microsoft.com/office/powerpoint/2010/main" val="477342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Redan från starten jobbade vi med tvärfunktionella team där både arkitekter, utvecklare, verksamhetsexperter från elnät, produktion, kundtjänst och marknad deltog</a:t>
            </a:r>
          </a:p>
          <a:p>
            <a:r>
              <a:rPr lang="sv-SE" dirty="0"/>
              <a:t>Men vi insåg att när det kom till att utveckla, implementera och realisera så var vi en beställarorganisation.</a:t>
            </a:r>
          </a:p>
          <a:p>
            <a:r>
              <a:rPr lang="sv-SE" dirty="0"/>
              <a:t>konsulter sa åt oss hur vi skulle tänka och det var de som gjorde jobbet!</a:t>
            </a:r>
          </a:p>
          <a:p>
            <a:r>
              <a:rPr lang="sv-SE" dirty="0"/>
              <a:t>Vi insåg att vi behövde egen kompetens</a:t>
            </a: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Under 2022 beslutade vi att ha egen kompentens för att kunna utveckla, förvalta och ta hand om den digitala tillgången. Där AI, ML </a:t>
            </a:r>
            <a:r>
              <a:rPr lang="sv-SE" sz="1200" dirty="0" err="1"/>
              <a:t>etc</a:t>
            </a:r>
            <a:r>
              <a:rPr lang="sv-SE" sz="1200" dirty="0"/>
              <a:t> en viktig komponent.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Vi har därefter anställt fler </a:t>
            </a:r>
            <a:r>
              <a:rPr lang="sv-SE" sz="1200" dirty="0" err="1"/>
              <a:t>arkitketer</a:t>
            </a:r>
            <a:r>
              <a:rPr lang="sv-SE" sz="1200" dirty="0"/>
              <a:t>, utvecklare data </a:t>
            </a:r>
            <a:r>
              <a:rPr lang="sv-SE" sz="1200" dirty="0" err="1"/>
              <a:t>engineers</a:t>
            </a: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Vi jobbar också mer med partnerskap – det går inte att fortsätta jobba som beställare / leverantör.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Det är för komplexa lösningar vi ska skapa. Vi måste ha långsiktiga partnerskap för att skapa tillsammans och vidareutveckla tillsammans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Förutom att jobba med Kompetensutveckling och </a:t>
            </a:r>
            <a:r>
              <a:rPr lang="sv-SE" sz="1200" dirty="0" err="1"/>
              <a:t>förändrinsledning</a:t>
            </a:r>
            <a:r>
              <a:rPr lang="sv-SE" sz="1200" dirty="0"/>
              <a:t> på strategisk, taktisk och operativ nivå – förflyttningar i takt på alla nivåer  har vi också</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Lägg till </a:t>
            </a:r>
            <a:r>
              <a:rPr lang="sv-SE" sz="1200" b="1" dirty="0">
                <a:solidFill>
                  <a:srgbClr val="00205B"/>
                </a:solidFill>
                <a:latin typeface="Arial" panose="020B0604020202020204"/>
              </a:rPr>
              <a:t>Tvingande strukturer </a:t>
            </a:r>
            <a:r>
              <a:rPr lang="sv-SE" sz="1200" dirty="0">
                <a:solidFill>
                  <a:srgbClr val="00205B"/>
                </a:solidFill>
                <a:latin typeface="Arial" panose="020B0604020202020204"/>
              </a:rPr>
              <a:t>som tvingar oss att jobba ihop, skapa lösningarna och ta </a:t>
            </a:r>
            <a:r>
              <a:rPr lang="sv-SE" sz="1200" b="1" dirty="0">
                <a:solidFill>
                  <a:srgbClr val="00205B"/>
                </a:solidFill>
                <a:latin typeface="Arial" panose="020B0604020202020204"/>
              </a:rPr>
              <a:t>beslut tillsammans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solidFill>
                  <a:srgbClr val="00205B"/>
                </a:solidFill>
                <a:latin typeface="Arial" panose="020B0604020202020204"/>
              </a:rPr>
              <a:t>Det har hjälpt oss att ha en gemensam agenda och att kunna </a:t>
            </a:r>
            <a:r>
              <a:rPr lang="sv-SE" sz="1200" b="1" dirty="0" err="1">
                <a:solidFill>
                  <a:srgbClr val="00205B"/>
                </a:solidFill>
                <a:latin typeface="Arial" panose="020B0604020202020204"/>
              </a:rPr>
              <a:t>priororitera</a:t>
            </a:r>
            <a:r>
              <a:rPr lang="sv-SE" sz="1200" b="1" dirty="0">
                <a:solidFill>
                  <a:srgbClr val="00205B"/>
                </a:solidFill>
                <a:latin typeface="Arial" panose="020B0604020202020204"/>
              </a:rPr>
              <a:t> tillsammans</a:t>
            </a:r>
          </a:p>
          <a:p>
            <a:endParaRPr lang="sv-SE" dirty="0"/>
          </a:p>
        </p:txBody>
      </p:sp>
      <p:sp>
        <p:nvSpPr>
          <p:cNvPr id="4" name="Platshållare för bildnummer 3"/>
          <p:cNvSpPr>
            <a:spLocks noGrp="1"/>
          </p:cNvSpPr>
          <p:nvPr>
            <p:ph type="sldNum" sz="quarter" idx="5"/>
          </p:nvPr>
        </p:nvSpPr>
        <p:spPr/>
        <p:txBody>
          <a:bodyPr/>
          <a:lstStyle/>
          <a:p>
            <a:fld id="{917F7EE6-7600-9B42-886B-4216EA559792}" type="slidenum">
              <a:rPr lang="sv-SE" smtClean="0"/>
              <a:t>9</a:t>
            </a:fld>
            <a:endParaRPr lang="sv-SE"/>
          </a:p>
        </p:txBody>
      </p:sp>
    </p:spTree>
    <p:extLst>
      <p:ext uri="{BB962C8B-B14F-4D97-AF65-F5344CB8AC3E}">
        <p14:creationId xmlns:p14="http://schemas.microsoft.com/office/powerpoint/2010/main" val="1057491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17F7EE6-7600-9B42-886B-4216EA559792}" type="slidenum">
              <a:rPr lang="sv-SE" smtClean="0"/>
              <a:t>10</a:t>
            </a:fld>
            <a:endParaRPr lang="sv-SE"/>
          </a:p>
        </p:txBody>
      </p:sp>
    </p:spTree>
    <p:extLst>
      <p:ext uri="{BB962C8B-B14F-4D97-AF65-F5344CB8AC3E}">
        <p14:creationId xmlns:p14="http://schemas.microsoft.com/office/powerpoint/2010/main" val="860637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F1436-A447-2401-9861-D055ACB0000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EFAAEF0-8EFA-E1BA-D5AF-9466DD30D3E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6FC0ED3-ECEE-12A4-1977-217F12210BA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DFF7FF"/>
                </a:solidFill>
              </a:rPr>
              <a:t>2023 drog vårt tvärfunktionella AI team igång. Även kallat AI mys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err="1">
                <a:solidFill>
                  <a:srgbClr val="DFF7FF"/>
                </a:solidFill>
              </a:rPr>
              <a:t>Inspirationasföresläsningar</a:t>
            </a:r>
            <a:r>
              <a:rPr lang="sv-SE" sz="1200" dirty="0">
                <a:solidFill>
                  <a:srgbClr val="DFF7FF"/>
                </a:solidFill>
              </a:rPr>
              <a:t>, testar. Vi  AI </a:t>
            </a:r>
            <a:r>
              <a:rPr lang="sv-SE" sz="1200" dirty="0" err="1">
                <a:solidFill>
                  <a:srgbClr val="DFF7FF"/>
                </a:solidFill>
              </a:rPr>
              <a:t>swedens</a:t>
            </a:r>
            <a:r>
              <a:rPr lang="sv-SE" sz="1200" dirty="0">
                <a:solidFill>
                  <a:srgbClr val="DFF7FF"/>
                </a:solidFill>
              </a:rPr>
              <a:t> mognadsmätning,  och fick tips och </a:t>
            </a:r>
            <a:r>
              <a:rPr lang="sv-SE" sz="1200" dirty="0" err="1">
                <a:solidFill>
                  <a:srgbClr val="DFF7FF"/>
                </a:solidFill>
              </a:rPr>
              <a:t>trics</a:t>
            </a:r>
            <a:r>
              <a:rPr lang="sv-SE" sz="1200" dirty="0">
                <a:solidFill>
                  <a:srgbClr val="DFF7FF"/>
                </a:solidFill>
              </a:rPr>
              <a:t> från AI </a:t>
            </a:r>
            <a:r>
              <a:rPr lang="sv-SE" sz="1200" dirty="0" err="1">
                <a:solidFill>
                  <a:srgbClr val="DFF7FF"/>
                </a:solidFill>
              </a:rPr>
              <a:t>sweden</a:t>
            </a:r>
            <a:endParaRPr lang="sv-SE" sz="1200" dirty="0">
              <a:solidFill>
                <a:srgbClr val="DFF7F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DFF7FF"/>
                </a:solidFill>
              </a:rPr>
              <a:t>Och vi gjorde en del </a:t>
            </a:r>
            <a:r>
              <a:rPr lang="sv-SE" sz="1200" dirty="0" err="1">
                <a:solidFill>
                  <a:srgbClr val="DFF7FF"/>
                </a:solidFill>
              </a:rPr>
              <a:t>POC:ar</a:t>
            </a:r>
            <a:r>
              <a:rPr lang="sv-SE" sz="1200" dirty="0">
                <a:solidFill>
                  <a:srgbClr val="DFF7FF"/>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DFF7FF"/>
                </a:solidFill>
              </a:rPr>
              <a:t>Testat olika generativ AI-verktyg, köpte </a:t>
            </a:r>
            <a:r>
              <a:rPr lang="sv-SE" sz="1200" dirty="0" err="1">
                <a:solidFill>
                  <a:srgbClr val="DFF7FF"/>
                </a:solidFill>
              </a:rPr>
              <a:t>copilot</a:t>
            </a:r>
            <a:r>
              <a:rPr lang="sv-SE" sz="1200" dirty="0">
                <a:solidFill>
                  <a:srgbClr val="DFF7FF"/>
                </a:solidFill>
              </a:rPr>
              <a:t> test licenser och fortsatte anställa kompetens som kunde göra egna algoritmer och lösningar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DFF7FF"/>
                </a:solidFill>
              </a:rPr>
              <a:t>Vi såg till att vår analysplattform innehöll de </a:t>
            </a:r>
            <a:r>
              <a:rPr lang="sv-SE" sz="1200" dirty="0" err="1">
                <a:solidFill>
                  <a:srgbClr val="DFF7FF"/>
                </a:solidFill>
              </a:rPr>
              <a:t>dataset</a:t>
            </a:r>
            <a:r>
              <a:rPr lang="sv-SE" sz="1200" dirty="0">
                <a:solidFill>
                  <a:srgbClr val="DFF7FF"/>
                </a:solidFill>
              </a:rPr>
              <a:t> vi behövde för att göra en </a:t>
            </a:r>
            <a:r>
              <a:rPr lang="sv-SE" sz="1200" dirty="0" err="1">
                <a:solidFill>
                  <a:srgbClr val="DFF7FF"/>
                </a:solidFill>
              </a:rPr>
              <a:t>poc</a:t>
            </a:r>
            <a:r>
              <a:rPr lang="sv-SE" sz="1200" dirty="0">
                <a:solidFill>
                  <a:srgbClr val="DFF7FF"/>
                </a:solidFill>
              </a:rPr>
              <a:t>, både vår egen data och från leverantörer eller externa källor.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solidFill>
                <a:srgbClr val="DFF7F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DFF7FF"/>
                </a:solidFill>
              </a:rPr>
              <a:t>Vi lärde oss att det många gånger tog längre tid att få </a:t>
            </a:r>
            <a:r>
              <a:rPr lang="sv-SE" sz="1200" dirty="0" err="1">
                <a:solidFill>
                  <a:srgbClr val="DFF7FF"/>
                </a:solidFill>
              </a:rPr>
              <a:t>datan</a:t>
            </a:r>
            <a:r>
              <a:rPr lang="sv-SE" sz="1200" dirty="0">
                <a:solidFill>
                  <a:srgbClr val="DFF7FF"/>
                </a:solidFill>
              </a:rPr>
              <a:t> på plats än att ta fram själva lösningen.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DFF7FF"/>
                </a:solidFill>
              </a:rPr>
              <a:t>Tex har vi insett när vi gör ett </a:t>
            </a:r>
            <a:r>
              <a:rPr lang="sv-SE" sz="1200" dirty="0" err="1">
                <a:solidFill>
                  <a:srgbClr val="DFF7FF"/>
                </a:solidFill>
              </a:rPr>
              <a:t>case</a:t>
            </a:r>
            <a:r>
              <a:rPr lang="sv-SE" sz="1200" dirty="0">
                <a:solidFill>
                  <a:srgbClr val="DFF7FF"/>
                </a:solidFill>
              </a:rPr>
              <a:t> nu för att klara av att förstå hur vi ska bygga ut vårt nät proaktivt att vi saknar data för ganska många fördelningsstationer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DFF7FF"/>
                </a:solidFill>
              </a:rPr>
              <a:t>så vi fick ta in visstidsanställda som hjälpte oss att få </a:t>
            </a:r>
            <a:r>
              <a:rPr lang="sv-SE" sz="1200" dirty="0" err="1">
                <a:solidFill>
                  <a:srgbClr val="DFF7FF"/>
                </a:solidFill>
              </a:rPr>
              <a:t>datan</a:t>
            </a:r>
            <a:r>
              <a:rPr lang="sv-SE" sz="1200" dirty="0">
                <a:solidFill>
                  <a:srgbClr val="DFF7FF"/>
                </a:solidFill>
              </a:rPr>
              <a:t> på plats innan vi kunde skapa lösningen.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DFF7FF"/>
                </a:solidFill>
              </a:rPr>
              <a:t>Men nu kan vi faktiskt se när vi får </a:t>
            </a:r>
            <a:r>
              <a:rPr lang="sv-SE" sz="1200" dirty="0" err="1">
                <a:solidFill>
                  <a:srgbClr val="DFF7FF"/>
                </a:solidFill>
              </a:rPr>
              <a:t>överpoduktion</a:t>
            </a:r>
            <a:r>
              <a:rPr lang="sv-SE" sz="1200" dirty="0">
                <a:solidFill>
                  <a:srgbClr val="DFF7FF"/>
                </a:solidFill>
              </a:rPr>
              <a:t>  och kan snabbt stänga ner inmatning.</a:t>
            </a:r>
          </a:p>
          <a:p>
            <a:endParaRPr lang="sv-SE" dirty="0"/>
          </a:p>
        </p:txBody>
      </p:sp>
      <p:sp>
        <p:nvSpPr>
          <p:cNvPr id="4" name="Platshållare för bildnummer 3">
            <a:extLst>
              <a:ext uri="{FF2B5EF4-FFF2-40B4-BE49-F238E27FC236}">
                <a16:creationId xmlns:a16="http://schemas.microsoft.com/office/drawing/2014/main" id="{2EBE0A56-E820-0ECF-20EC-AE58AE7EBA2E}"/>
              </a:ext>
            </a:extLst>
          </p:cNvPr>
          <p:cNvSpPr>
            <a:spLocks noGrp="1"/>
          </p:cNvSpPr>
          <p:nvPr>
            <p:ph type="sldNum" sz="quarter" idx="5"/>
          </p:nvPr>
        </p:nvSpPr>
        <p:spPr/>
        <p:txBody>
          <a:bodyPr/>
          <a:lstStyle/>
          <a:p>
            <a:fld id="{D46E5230-CFE8-4DCB-B67A-40FF4CBD5B13}" type="slidenum">
              <a:rPr lang="sv-SE" smtClean="0"/>
              <a:t>11</a:t>
            </a:fld>
            <a:endParaRPr lang="sv-SE"/>
          </a:p>
        </p:txBody>
      </p:sp>
    </p:spTree>
    <p:extLst>
      <p:ext uri="{BB962C8B-B14F-4D97-AF65-F5344CB8AC3E}">
        <p14:creationId xmlns:p14="http://schemas.microsoft.com/office/powerpoint/2010/main" val="731662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p:bg>
      <p:bgPr>
        <a:solidFill>
          <a:srgbClr val="F5F2ED"/>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6FF8E1-5A4A-194A-8B8D-7A3CDF4A4153}"/>
              </a:ext>
            </a:extLst>
          </p:cNvPr>
          <p:cNvSpPr>
            <a:spLocks noGrp="1"/>
          </p:cNvSpPr>
          <p:nvPr>
            <p:ph type="ctrTitle" hasCustomPrompt="1"/>
          </p:nvPr>
        </p:nvSpPr>
        <p:spPr>
          <a:xfrm>
            <a:off x="1487488" y="1304925"/>
            <a:ext cx="7777162" cy="2998788"/>
          </a:xfrm>
        </p:spPr>
        <p:txBody>
          <a:bodyPr anchor="ctr"/>
          <a:lstStyle>
            <a:lvl1pPr algn="l">
              <a:defRPr sz="4800"/>
            </a:lvl1pPr>
          </a:lstStyle>
          <a:p>
            <a:r>
              <a:rPr lang="sv-SE"/>
              <a:t>Presentationstitel</a:t>
            </a:r>
          </a:p>
        </p:txBody>
      </p:sp>
      <p:sp>
        <p:nvSpPr>
          <p:cNvPr id="3" name="Underrubrik 2">
            <a:extLst>
              <a:ext uri="{FF2B5EF4-FFF2-40B4-BE49-F238E27FC236}">
                <a16:creationId xmlns:a16="http://schemas.microsoft.com/office/drawing/2014/main" id="{F2BA5E5A-E0EE-064F-B5BB-BB0C0028486D}"/>
              </a:ext>
            </a:extLst>
          </p:cNvPr>
          <p:cNvSpPr>
            <a:spLocks noGrp="1"/>
          </p:cNvSpPr>
          <p:nvPr>
            <p:ph type="subTitle" idx="1"/>
          </p:nvPr>
        </p:nvSpPr>
        <p:spPr>
          <a:xfrm>
            <a:off x="1487488" y="5129728"/>
            <a:ext cx="5616575" cy="1079500"/>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EAE0C05E-8231-C543-9178-4170C6392F3E}"/>
              </a:ext>
            </a:extLst>
          </p:cNvPr>
          <p:cNvSpPr>
            <a:spLocks noGrp="1"/>
          </p:cNvSpPr>
          <p:nvPr>
            <p:ph type="dt" sz="half" idx="10"/>
          </p:nvPr>
        </p:nvSpPr>
        <p:spPr/>
        <p:txBody>
          <a:bodyPr/>
          <a:lstStyle/>
          <a:p>
            <a:fld id="{BE4F1DA6-6544-8140-A543-A4FACCB0391B}" type="datetimeFigureOut">
              <a:rPr lang="sv-SE" smtClean="0"/>
              <a:t>2024-11-04</a:t>
            </a:fld>
            <a:endParaRPr lang="sv-SE"/>
          </a:p>
        </p:txBody>
      </p:sp>
      <p:sp>
        <p:nvSpPr>
          <p:cNvPr id="5" name="Platshållare för sidfot 4">
            <a:extLst>
              <a:ext uri="{FF2B5EF4-FFF2-40B4-BE49-F238E27FC236}">
                <a16:creationId xmlns:a16="http://schemas.microsoft.com/office/drawing/2014/main" id="{0817F7C2-A742-344F-A5DA-5DC715660B2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AAEB612-0FC2-2249-86EB-EDED4CD2FAAF}"/>
              </a:ext>
            </a:extLst>
          </p:cNvPr>
          <p:cNvSpPr>
            <a:spLocks noGrp="1"/>
          </p:cNvSpPr>
          <p:nvPr>
            <p:ph type="sldNum" sz="quarter" idx="12"/>
          </p:nvPr>
        </p:nvSpPr>
        <p:spPr/>
        <p:txBody>
          <a:bodyPr/>
          <a:lstStyle/>
          <a:p>
            <a:fld id="{3EDFEE4B-213D-304B-BE6A-BD4AF3E100B7}" type="slidenum">
              <a:rPr lang="sv-SE" smtClean="0"/>
              <a:t>‹#›</a:t>
            </a:fld>
            <a:endParaRPr lang="sv-SE"/>
          </a:p>
        </p:txBody>
      </p:sp>
    </p:spTree>
    <p:extLst>
      <p:ext uri="{BB962C8B-B14F-4D97-AF65-F5344CB8AC3E}">
        <p14:creationId xmlns:p14="http://schemas.microsoft.com/office/powerpoint/2010/main" val="647869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tor text/citat, mörkblå">
    <p:bg>
      <p:bgPr>
        <a:solidFill>
          <a:schemeClr val="tx2"/>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8AED516F-96C5-EF4E-9AA2-E960852D4219}"/>
              </a:ext>
            </a:extLst>
          </p:cNvPr>
          <p:cNvSpPr>
            <a:spLocks noGrp="1"/>
          </p:cNvSpPr>
          <p:nvPr>
            <p:ph type="dt" sz="half" idx="10"/>
          </p:nvPr>
        </p:nvSpPr>
        <p:spPr/>
        <p:txBody>
          <a:bodyPr/>
          <a:lstStyle>
            <a:lvl1pPr>
              <a:defRPr>
                <a:solidFill>
                  <a:schemeClr val="accent3"/>
                </a:solidFill>
              </a:defRPr>
            </a:lvl1pPr>
          </a:lstStyle>
          <a:p>
            <a:fld id="{BE4F1DA6-6544-8140-A543-A4FACCB0391B}" type="datetimeFigureOut">
              <a:rPr lang="sv-SE" smtClean="0"/>
              <a:pPr/>
              <a:t>2024-11-04</a:t>
            </a:fld>
            <a:endParaRPr lang="sv-SE"/>
          </a:p>
        </p:txBody>
      </p:sp>
      <p:sp>
        <p:nvSpPr>
          <p:cNvPr id="4" name="Platshållare för sidfot 3">
            <a:extLst>
              <a:ext uri="{FF2B5EF4-FFF2-40B4-BE49-F238E27FC236}">
                <a16:creationId xmlns:a16="http://schemas.microsoft.com/office/drawing/2014/main" id="{FE301BE7-1E0E-694F-A3F4-256C7C1404F9}"/>
              </a:ext>
            </a:extLst>
          </p:cNvPr>
          <p:cNvSpPr>
            <a:spLocks noGrp="1"/>
          </p:cNvSpPr>
          <p:nvPr>
            <p:ph type="ftr" sz="quarter" idx="11"/>
          </p:nvPr>
        </p:nvSpPr>
        <p:spPr/>
        <p:txBody>
          <a:bodyPr/>
          <a:lstStyle>
            <a:lvl1pPr>
              <a:defRPr>
                <a:solidFill>
                  <a:schemeClr val="accent3"/>
                </a:solidFill>
              </a:defRPr>
            </a:lvl1pPr>
          </a:lstStyle>
          <a:p>
            <a:endParaRPr lang="sv-SE"/>
          </a:p>
        </p:txBody>
      </p:sp>
      <p:sp>
        <p:nvSpPr>
          <p:cNvPr id="5" name="Platshållare för bildnummer 4">
            <a:extLst>
              <a:ext uri="{FF2B5EF4-FFF2-40B4-BE49-F238E27FC236}">
                <a16:creationId xmlns:a16="http://schemas.microsoft.com/office/drawing/2014/main" id="{C84C719D-97D3-B947-A72A-6F4D5D8D204A}"/>
              </a:ext>
            </a:extLst>
          </p:cNvPr>
          <p:cNvSpPr>
            <a:spLocks noGrp="1"/>
          </p:cNvSpPr>
          <p:nvPr>
            <p:ph type="sldNum" sz="quarter" idx="12"/>
          </p:nvPr>
        </p:nvSpPr>
        <p:spPr/>
        <p:txBody>
          <a:bodyPr/>
          <a:lstStyle>
            <a:lvl1pPr>
              <a:defRPr>
                <a:solidFill>
                  <a:schemeClr val="accent3"/>
                </a:solidFill>
              </a:defRPr>
            </a:lvl1pPr>
          </a:lstStyle>
          <a:p>
            <a:fld id="{3EDFEE4B-213D-304B-BE6A-BD4AF3E100B7}" type="slidenum">
              <a:rPr lang="sv-SE" smtClean="0"/>
              <a:pPr/>
              <a:t>‹#›</a:t>
            </a:fld>
            <a:endParaRPr lang="sv-SE"/>
          </a:p>
        </p:txBody>
      </p:sp>
      <p:sp>
        <p:nvSpPr>
          <p:cNvPr id="6" name="Platshållare för text 7">
            <a:extLst>
              <a:ext uri="{FF2B5EF4-FFF2-40B4-BE49-F238E27FC236}">
                <a16:creationId xmlns:a16="http://schemas.microsoft.com/office/drawing/2014/main" id="{380A00EA-6DFE-4B4E-ADC7-7104DCA79481}"/>
              </a:ext>
            </a:extLst>
          </p:cNvPr>
          <p:cNvSpPr>
            <a:spLocks noGrp="1"/>
          </p:cNvSpPr>
          <p:nvPr>
            <p:ph type="body" sz="quarter" idx="14" hasCustomPrompt="1"/>
          </p:nvPr>
        </p:nvSpPr>
        <p:spPr>
          <a:xfrm>
            <a:off x="1487487" y="1916113"/>
            <a:ext cx="9079585" cy="3025775"/>
          </a:xfrm>
        </p:spPr>
        <p:txBody>
          <a:bodyPr>
            <a:normAutofit/>
          </a:bodyPr>
          <a:lstStyle>
            <a:lvl1pPr marL="0" indent="0">
              <a:spcBef>
                <a:spcPts val="1000"/>
              </a:spcBef>
              <a:buNone/>
              <a:defRPr sz="3200" b="1">
                <a:solidFill>
                  <a:schemeClr val="bg2"/>
                </a:solidFill>
              </a:defRPr>
            </a:lvl1pPr>
          </a:lstStyle>
          <a:p>
            <a:pPr lvl="0"/>
            <a:r>
              <a:rPr lang="sv-SE"/>
              <a:t>Stor text/citat</a:t>
            </a:r>
          </a:p>
        </p:txBody>
      </p:sp>
      <p:sp>
        <p:nvSpPr>
          <p:cNvPr id="7" name="Platshållare för text 7">
            <a:extLst>
              <a:ext uri="{FF2B5EF4-FFF2-40B4-BE49-F238E27FC236}">
                <a16:creationId xmlns:a16="http://schemas.microsoft.com/office/drawing/2014/main" id="{944DC6E9-E054-D347-B2C7-DC3E237E9CE8}"/>
              </a:ext>
            </a:extLst>
          </p:cNvPr>
          <p:cNvSpPr>
            <a:spLocks noGrp="1"/>
          </p:cNvSpPr>
          <p:nvPr>
            <p:ph type="body" sz="quarter" idx="15"/>
          </p:nvPr>
        </p:nvSpPr>
        <p:spPr>
          <a:xfrm>
            <a:off x="1487488" y="5121275"/>
            <a:ext cx="4895850" cy="314221"/>
          </a:xfrm>
        </p:spPr>
        <p:txBody>
          <a:bodyPr>
            <a:normAutofit/>
          </a:bodyPr>
          <a:lstStyle>
            <a:lvl1pPr marL="0" indent="0">
              <a:spcBef>
                <a:spcPts val="0"/>
              </a:spcBef>
              <a:buNone/>
              <a:defRPr sz="1200" b="0">
                <a:solidFill>
                  <a:schemeClr val="bg2"/>
                </a:solidFill>
              </a:defRPr>
            </a:lvl1pPr>
          </a:lstStyle>
          <a:p>
            <a:pPr lvl="0"/>
            <a:r>
              <a:rPr lang="sv-SE"/>
              <a:t>Klicka här för att ändra format på bakgrundstexten</a:t>
            </a:r>
          </a:p>
        </p:txBody>
      </p:sp>
      <p:pic>
        <p:nvPicPr>
          <p:cNvPr id="9" name="Bild 8">
            <a:extLst>
              <a:ext uri="{FF2B5EF4-FFF2-40B4-BE49-F238E27FC236}">
                <a16:creationId xmlns:a16="http://schemas.microsoft.com/office/drawing/2014/main" id="{A0B310FA-536D-CC43-BF10-378DDA52722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7421" t="39611" r="37420" b="43863"/>
          <a:stretch/>
        </p:blipFill>
        <p:spPr>
          <a:xfrm>
            <a:off x="10706583" y="568125"/>
            <a:ext cx="853002" cy="396021"/>
          </a:xfrm>
          <a:prstGeom prst="rect">
            <a:avLst/>
          </a:prstGeom>
        </p:spPr>
      </p:pic>
    </p:spTree>
    <p:extLst>
      <p:ext uri="{BB962C8B-B14F-4D97-AF65-F5344CB8AC3E}">
        <p14:creationId xmlns:p14="http://schemas.microsoft.com/office/powerpoint/2010/main" val="2801116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e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9DEE0A-D2AC-564B-AB1E-4B09A3DDA9A5}"/>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C5C63E6B-3D71-9D45-B59D-8D9BBA782C45}"/>
              </a:ext>
            </a:extLst>
          </p:cNvPr>
          <p:cNvSpPr>
            <a:spLocks noGrp="1"/>
          </p:cNvSpPr>
          <p:nvPr>
            <p:ph type="dt" sz="half" idx="10"/>
          </p:nvPr>
        </p:nvSpPr>
        <p:spPr/>
        <p:txBody>
          <a:bodyPr/>
          <a:lstStyle/>
          <a:p>
            <a:fld id="{BE4F1DA6-6544-8140-A543-A4FACCB0391B}" type="datetimeFigureOut">
              <a:rPr lang="sv-SE" smtClean="0"/>
              <a:t>2024-11-04</a:t>
            </a:fld>
            <a:endParaRPr lang="sv-SE"/>
          </a:p>
        </p:txBody>
      </p:sp>
      <p:sp>
        <p:nvSpPr>
          <p:cNvPr id="4" name="Platshållare för sidfot 3">
            <a:extLst>
              <a:ext uri="{FF2B5EF4-FFF2-40B4-BE49-F238E27FC236}">
                <a16:creationId xmlns:a16="http://schemas.microsoft.com/office/drawing/2014/main" id="{764157A2-9F73-B24C-8D61-95F643224C3D}"/>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C73F59E1-BE5C-214D-BE27-291233B87313}"/>
              </a:ext>
            </a:extLst>
          </p:cNvPr>
          <p:cNvSpPr>
            <a:spLocks noGrp="1"/>
          </p:cNvSpPr>
          <p:nvPr>
            <p:ph type="sldNum" sz="quarter" idx="12"/>
          </p:nvPr>
        </p:nvSpPr>
        <p:spPr/>
        <p:txBody>
          <a:bodyPr/>
          <a:lstStyle/>
          <a:p>
            <a:fld id="{3EDFEE4B-213D-304B-BE6A-BD4AF3E100B7}" type="slidenum">
              <a:rPr lang="sv-SE" smtClean="0"/>
              <a:t>‹#›</a:t>
            </a:fld>
            <a:endParaRPr lang="sv-SE"/>
          </a:p>
        </p:txBody>
      </p:sp>
      <p:sp>
        <p:nvSpPr>
          <p:cNvPr id="6" name="Platshållare för bild 8">
            <a:extLst>
              <a:ext uri="{FF2B5EF4-FFF2-40B4-BE49-F238E27FC236}">
                <a16:creationId xmlns:a16="http://schemas.microsoft.com/office/drawing/2014/main" id="{A085E831-2DE7-274A-BBA0-614A41B546E8}"/>
              </a:ext>
            </a:extLst>
          </p:cNvPr>
          <p:cNvSpPr>
            <a:spLocks noGrp="1" noChangeAspect="1"/>
          </p:cNvSpPr>
          <p:nvPr>
            <p:ph type="pic" sz="quarter" idx="13" hasCustomPrompt="1"/>
          </p:nvPr>
        </p:nvSpPr>
        <p:spPr>
          <a:xfrm>
            <a:off x="1488075" y="2564900"/>
            <a:ext cx="1080000" cy="1080000"/>
          </a:xfrm>
          <a:prstGeom prst="ellipse">
            <a:avLst/>
          </a:prstGeom>
          <a:noFill/>
        </p:spPr>
        <p:txBody>
          <a:bodyPr bIns="0" anchor="ctr">
            <a:noAutofit/>
          </a:bodyPr>
          <a:lstStyle>
            <a:lvl1pPr marL="0" indent="0" algn="ctr">
              <a:buNone/>
              <a:defRPr sz="800"/>
            </a:lvl1pPr>
          </a:lstStyle>
          <a:p>
            <a:r>
              <a:rPr lang="sv-SE"/>
              <a:t>Klicka på ikonen eller dra och släpp för att infoga bild</a:t>
            </a:r>
          </a:p>
        </p:txBody>
      </p:sp>
      <p:sp>
        <p:nvSpPr>
          <p:cNvPr id="8" name="Platshållare för text 7">
            <a:extLst>
              <a:ext uri="{FF2B5EF4-FFF2-40B4-BE49-F238E27FC236}">
                <a16:creationId xmlns:a16="http://schemas.microsoft.com/office/drawing/2014/main" id="{5029DCCE-96F9-7F49-A412-2946EA6F25E5}"/>
              </a:ext>
            </a:extLst>
          </p:cNvPr>
          <p:cNvSpPr>
            <a:spLocks noGrp="1"/>
          </p:cNvSpPr>
          <p:nvPr>
            <p:ph type="body" sz="quarter" idx="14" hasCustomPrompt="1"/>
          </p:nvPr>
        </p:nvSpPr>
        <p:spPr>
          <a:xfrm>
            <a:off x="2782888" y="2785239"/>
            <a:ext cx="1441450" cy="314221"/>
          </a:xfrm>
        </p:spPr>
        <p:txBody>
          <a:bodyPr>
            <a:normAutofit/>
          </a:bodyPr>
          <a:lstStyle>
            <a:lvl1pPr marL="0" indent="0">
              <a:spcBef>
                <a:spcPts val="0"/>
              </a:spcBef>
              <a:buNone/>
              <a:defRPr sz="1100" b="1"/>
            </a:lvl1pPr>
          </a:lstStyle>
          <a:p>
            <a:pPr lvl="0"/>
            <a:r>
              <a:rPr lang="sv-SE"/>
              <a:t>Namn Efternamn</a:t>
            </a:r>
          </a:p>
        </p:txBody>
      </p:sp>
      <p:sp>
        <p:nvSpPr>
          <p:cNvPr id="9" name="Platshållare för text 7">
            <a:extLst>
              <a:ext uri="{FF2B5EF4-FFF2-40B4-BE49-F238E27FC236}">
                <a16:creationId xmlns:a16="http://schemas.microsoft.com/office/drawing/2014/main" id="{E82CA68C-03C4-BF4C-BCB6-843679E2EAAC}"/>
              </a:ext>
            </a:extLst>
          </p:cNvPr>
          <p:cNvSpPr>
            <a:spLocks noGrp="1"/>
          </p:cNvSpPr>
          <p:nvPr>
            <p:ph type="body" sz="quarter" idx="15" hasCustomPrompt="1"/>
          </p:nvPr>
        </p:nvSpPr>
        <p:spPr>
          <a:xfrm>
            <a:off x="2782888" y="3171186"/>
            <a:ext cx="1441450" cy="314221"/>
          </a:xfrm>
        </p:spPr>
        <p:txBody>
          <a:bodyPr>
            <a:normAutofit/>
          </a:bodyPr>
          <a:lstStyle>
            <a:lvl1pPr marL="0" indent="0">
              <a:spcBef>
                <a:spcPts val="0"/>
              </a:spcBef>
              <a:buNone/>
              <a:defRPr sz="900" b="0"/>
            </a:lvl1pPr>
          </a:lstStyle>
          <a:p>
            <a:pPr lvl="0"/>
            <a:r>
              <a:rPr lang="sv-SE"/>
              <a:t>Titel</a:t>
            </a:r>
          </a:p>
        </p:txBody>
      </p:sp>
      <p:sp>
        <p:nvSpPr>
          <p:cNvPr id="10" name="Platshållare för bild 8">
            <a:extLst>
              <a:ext uri="{FF2B5EF4-FFF2-40B4-BE49-F238E27FC236}">
                <a16:creationId xmlns:a16="http://schemas.microsoft.com/office/drawing/2014/main" id="{7EE1BD7A-6310-FB43-B7BD-5B4597BB9C34}"/>
              </a:ext>
            </a:extLst>
          </p:cNvPr>
          <p:cNvSpPr>
            <a:spLocks noGrp="1" noChangeAspect="1"/>
          </p:cNvSpPr>
          <p:nvPr>
            <p:ph type="pic" sz="quarter" idx="16" hasCustomPrompt="1"/>
          </p:nvPr>
        </p:nvSpPr>
        <p:spPr>
          <a:xfrm>
            <a:off x="4728663" y="2564900"/>
            <a:ext cx="1080000" cy="1080000"/>
          </a:xfrm>
          <a:prstGeom prst="ellipse">
            <a:avLst/>
          </a:prstGeom>
          <a:noFill/>
        </p:spPr>
        <p:txBody>
          <a:bodyPr bIns="0" anchor="ctr">
            <a:noAutofit/>
          </a:bodyPr>
          <a:lstStyle>
            <a:lvl1pPr marL="0" indent="0" algn="ctr">
              <a:buNone/>
              <a:defRPr sz="800"/>
            </a:lvl1pPr>
          </a:lstStyle>
          <a:p>
            <a:r>
              <a:rPr lang="sv-SE"/>
              <a:t>Klicka på ikonen eller dra och släpp för att infoga bild</a:t>
            </a:r>
          </a:p>
        </p:txBody>
      </p:sp>
      <p:sp>
        <p:nvSpPr>
          <p:cNvPr id="11" name="Platshållare för text 7">
            <a:extLst>
              <a:ext uri="{FF2B5EF4-FFF2-40B4-BE49-F238E27FC236}">
                <a16:creationId xmlns:a16="http://schemas.microsoft.com/office/drawing/2014/main" id="{245E37DF-C3DC-A848-A9CA-3AAC60EF5F24}"/>
              </a:ext>
            </a:extLst>
          </p:cNvPr>
          <p:cNvSpPr>
            <a:spLocks noGrp="1"/>
          </p:cNvSpPr>
          <p:nvPr>
            <p:ph type="body" sz="quarter" idx="17" hasCustomPrompt="1"/>
          </p:nvPr>
        </p:nvSpPr>
        <p:spPr>
          <a:xfrm>
            <a:off x="6023476" y="2785239"/>
            <a:ext cx="1441450" cy="314221"/>
          </a:xfrm>
        </p:spPr>
        <p:txBody>
          <a:bodyPr>
            <a:normAutofit/>
          </a:bodyPr>
          <a:lstStyle>
            <a:lvl1pPr marL="0" indent="0">
              <a:spcBef>
                <a:spcPts val="0"/>
              </a:spcBef>
              <a:buNone/>
              <a:defRPr sz="1100" b="1"/>
            </a:lvl1pPr>
          </a:lstStyle>
          <a:p>
            <a:pPr lvl="0"/>
            <a:r>
              <a:rPr lang="sv-SE"/>
              <a:t>Namn Efternamn</a:t>
            </a:r>
          </a:p>
        </p:txBody>
      </p:sp>
      <p:sp>
        <p:nvSpPr>
          <p:cNvPr id="12" name="Platshållare för text 7">
            <a:extLst>
              <a:ext uri="{FF2B5EF4-FFF2-40B4-BE49-F238E27FC236}">
                <a16:creationId xmlns:a16="http://schemas.microsoft.com/office/drawing/2014/main" id="{1D8B45B5-AA1D-4244-ACE1-A0BFD8622D93}"/>
              </a:ext>
            </a:extLst>
          </p:cNvPr>
          <p:cNvSpPr>
            <a:spLocks noGrp="1"/>
          </p:cNvSpPr>
          <p:nvPr>
            <p:ph type="body" sz="quarter" idx="18" hasCustomPrompt="1"/>
          </p:nvPr>
        </p:nvSpPr>
        <p:spPr>
          <a:xfrm>
            <a:off x="6023476" y="3171186"/>
            <a:ext cx="1441450" cy="314221"/>
          </a:xfrm>
        </p:spPr>
        <p:txBody>
          <a:bodyPr>
            <a:normAutofit/>
          </a:bodyPr>
          <a:lstStyle>
            <a:lvl1pPr marL="0" indent="0">
              <a:spcBef>
                <a:spcPts val="0"/>
              </a:spcBef>
              <a:buNone/>
              <a:defRPr sz="900" b="0"/>
            </a:lvl1pPr>
          </a:lstStyle>
          <a:p>
            <a:pPr lvl="0"/>
            <a:r>
              <a:rPr lang="sv-SE"/>
              <a:t>Titel</a:t>
            </a:r>
          </a:p>
        </p:txBody>
      </p:sp>
      <p:sp>
        <p:nvSpPr>
          <p:cNvPr id="13" name="Platshållare för bild 8">
            <a:extLst>
              <a:ext uri="{FF2B5EF4-FFF2-40B4-BE49-F238E27FC236}">
                <a16:creationId xmlns:a16="http://schemas.microsoft.com/office/drawing/2014/main" id="{FB32DD41-BCAE-C841-ACD9-22C8C9742C60}"/>
              </a:ext>
            </a:extLst>
          </p:cNvPr>
          <p:cNvSpPr>
            <a:spLocks noGrp="1" noChangeAspect="1"/>
          </p:cNvSpPr>
          <p:nvPr>
            <p:ph type="pic" sz="quarter" idx="19" hasCustomPrompt="1"/>
          </p:nvPr>
        </p:nvSpPr>
        <p:spPr>
          <a:xfrm>
            <a:off x="7968250" y="2564900"/>
            <a:ext cx="1080000" cy="1080000"/>
          </a:xfrm>
          <a:prstGeom prst="ellipse">
            <a:avLst/>
          </a:prstGeom>
          <a:noFill/>
        </p:spPr>
        <p:txBody>
          <a:bodyPr bIns="0" anchor="ctr">
            <a:noAutofit/>
          </a:bodyPr>
          <a:lstStyle>
            <a:lvl1pPr marL="0" indent="0" algn="ctr">
              <a:buNone/>
              <a:defRPr sz="800"/>
            </a:lvl1pPr>
          </a:lstStyle>
          <a:p>
            <a:r>
              <a:rPr lang="sv-SE"/>
              <a:t>Klicka på ikonen eller dra och släpp för att infoga bild</a:t>
            </a:r>
          </a:p>
        </p:txBody>
      </p:sp>
      <p:sp>
        <p:nvSpPr>
          <p:cNvPr id="14" name="Platshållare för text 7">
            <a:extLst>
              <a:ext uri="{FF2B5EF4-FFF2-40B4-BE49-F238E27FC236}">
                <a16:creationId xmlns:a16="http://schemas.microsoft.com/office/drawing/2014/main" id="{9842EB41-97BA-DF48-B353-1E56D8030DE1}"/>
              </a:ext>
            </a:extLst>
          </p:cNvPr>
          <p:cNvSpPr>
            <a:spLocks noGrp="1"/>
          </p:cNvSpPr>
          <p:nvPr>
            <p:ph type="body" sz="quarter" idx="20" hasCustomPrompt="1"/>
          </p:nvPr>
        </p:nvSpPr>
        <p:spPr>
          <a:xfrm>
            <a:off x="9263063" y="2785239"/>
            <a:ext cx="1441450" cy="314221"/>
          </a:xfrm>
        </p:spPr>
        <p:txBody>
          <a:bodyPr>
            <a:normAutofit/>
          </a:bodyPr>
          <a:lstStyle>
            <a:lvl1pPr marL="0" indent="0">
              <a:spcBef>
                <a:spcPts val="0"/>
              </a:spcBef>
              <a:buNone/>
              <a:defRPr sz="1100" b="1"/>
            </a:lvl1pPr>
          </a:lstStyle>
          <a:p>
            <a:pPr lvl="0"/>
            <a:r>
              <a:rPr lang="sv-SE"/>
              <a:t>Namn Efternamn</a:t>
            </a:r>
          </a:p>
        </p:txBody>
      </p:sp>
      <p:sp>
        <p:nvSpPr>
          <p:cNvPr id="15" name="Platshållare för text 7">
            <a:extLst>
              <a:ext uri="{FF2B5EF4-FFF2-40B4-BE49-F238E27FC236}">
                <a16:creationId xmlns:a16="http://schemas.microsoft.com/office/drawing/2014/main" id="{523AC9BA-D36A-934E-8FEC-7F490E665F57}"/>
              </a:ext>
            </a:extLst>
          </p:cNvPr>
          <p:cNvSpPr>
            <a:spLocks noGrp="1"/>
          </p:cNvSpPr>
          <p:nvPr>
            <p:ph type="body" sz="quarter" idx="21" hasCustomPrompt="1"/>
          </p:nvPr>
        </p:nvSpPr>
        <p:spPr>
          <a:xfrm>
            <a:off x="9263063" y="3171186"/>
            <a:ext cx="1441450" cy="314221"/>
          </a:xfrm>
        </p:spPr>
        <p:txBody>
          <a:bodyPr>
            <a:normAutofit/>
          </a:bodyPr>
          <a:lstStyle>
            <a:lvl1pPr marL="0" indent="0">
              <a:spcBef>
                <a:spcPts val="0"/>
              </a:spcBef>
              <a:buNone/>
              <a:defRPr sz="900" b="0"/>
            </a:lvl1pPr>
          </a:lstStyle>
          <a:p>
            <a:pPr lvl="0"/>
            <a:r>
              <a:rPr lang="sv-SE"/>
              <a:t>Titel</a:t>
            </a:r>
          </a:p>
        </p:txBody>
      </p:sp>
      <p:sp>
        <p:nvSpPr>
          <p:cNvPr id="24" name="Platshållare för bild 8">
            <a:extLst>
              <a:ext uri="{FF2B5EF4-FFF2-40B4-BE49-F238E27FC236}">
                <a16:creationId xmlns:a16="http://schemas.microsoft.com/office/drawing/2014/main" id="{8BF2FA24-5ED3-EC46-B7E0-EFE49F60BF98}"/>
              </a:ext>
            </a:extLst>
          </p:cNvPr>
          <p:cNvSpPr>
            <a:spLocks noGrp="1" noChangeAspect="1"/>
          </p:cNvSpPr>
          <p:nvPr>
            <p:ph type="pic" sz="quarter" idx="22" hasCustomPrompt="1"/>
          </p:nvPr>
        </p:nvSpPr>
        <p:spPr>
          <a:xfrm>
            <a:off x="1488075" y="4301053"/>
            <a:ext cx="1080000" cy="1080000"/>
          </a:xfrm>
          <a:prstGeom prst="ellipse">
            <a:avLst/>
          </a:prstGeom>
          <a:noFill/>
        </p:spPr>
        <p:txBody>
          <a:bodyPr bIns="0" anchor="ctr">
            <a:noAutofit/>
          </a:bodyPr>
          <a:lstStyle>
            <a:lvl1pPr marL="0" indent="0" algn="ctr">
              <a:buNone/>
              <a:defRPr sz="800"/>
            </a:lvl1pPr>
          </a:lstStyle>
          <a:p>
            <a:r>
              <a:rPr lang="sv-SE"/>
              <a:t>Klicka på ikonen eller dra och släpp för att infoga bild</a:t>
            </a:r>
          </a:p>
        </p:txBody>
      </p:sp>
      <p:sp>
        <p:nvSpPr>
          <p:cNvPr id="25" name="Platshållare för text 7">
            <a:extLst>
              <a:ext uri="{FF2B5EF4-FFF2-40B4-BE49-F238E27FC236}">
                <a16:creationId xmlns:a16="http://schemas.microsoft.com/office/drawing/2014/main" id="{1C15CE42-4D6F-9F44-9D65-DF332768211E}"/>
              </a:ext>
            </a:extLst>
          </p:cNvPr>
          <p:cNvSpPr>
            <a:spLocks noGrp="1"/>
          </p:cNvSpPr>
          <p:nvPr>
            <p:ph type="body" sz="quarter" idx="23" hasCustomPrompt="1"/>
          </p:nvPr>
        </p:nvSpPr>
        <p:spPr>
          <a:xfrm>
            <a:off x="2782888" y="4521392"/>
            <a:ext cx="1441450" cy="314221"/>
          </a:xfrm>
        </p:spPr>
        <p:txBody>
          <a:bodyPr>
            <a:normAutofit/>
          </a:bodyPr>
          <a:lstStyle>
            <a:lvl1pPr marL="0" indent="0">
              <a:spcBef>
                <a:spcPts val="0"/>
              </a:spcBef>
              <a:buNone/>
              <a:defRPr sz="1100" b="1"/>
            </a:lvl1pPr>
          </a:lstStyle>
          <a:p>
            <a:pPr lvl="0"/>
            <a:r>
              <a:rPr lang="sv-SE"/>
              <a:t>Namn Efternamn</a:t>
            </a:r>
          </a:p>
        </p:txBody>
      </p:sp>
      <p:sp>
        <p:nvSpPr>
          <p:cNvPr id="26" name="Platshållare för text 7">
            <a:extLst>
              <a:ext uri="{FF2B5EF4-FFF2-40B4-BE49-F238E27FC236}">
                <a16:creationId xmlns:a16="http://schemas.microsoft.com/office/drawing/2014/main" id="{F4F814A4-2DCE-2C41-A905-48EDADF2CDA4}"/>
              </a:ext>
            </a:extLst>
          </p:cNvPr>
          <p:cNvSpPr>
            <a:spLocks noGrp="1"/>
          </p:cNvSpPr>
          <p:nvPr>
            <p:ph type="body" sz="quarter" idx="24" hasCustomPrompt="1"/>
          </p:nvPr>
        </p:nvSpPr>
        <p:spPr>
          <a:xfrm>
            <a:off x="2782888" y="4907339"/>
            <a:ext cx="1441450" cy="314221"/>
          </a:xfrm>
        </p:spPr>
        <p:txBody>
          <a:bodyPr>
            <a:normAutofit/>
          </a:bodyPr>
          <a:lstStyle>
            <a:lvl1pPr marL="0" indent="0">
              <a:spcBef>
                <a:spcPts val="0"/>
              </a:spcBef>
              <a:buNone/>
              <a:defRPr sz="900" b="0"/>
            </a:lvl1pPr>
          </a:lstStyle>
          <a:p>
            <a:pPr lvl="0"/>
            <a:r>
              <a:rPr lang="sv-SE"/>
              <a:t>Titel</a:t>
            </a:r>
          </a:p>
        </p:txBody>
      </p:sp>
      <p:sp>
        <p:nvSpPr>
          <p:cNvPr id="27" name="Platshållare för bild 8">
            <a:extLst>
              <a:ext uri="{FF2B5EF4-FFF2-40B4-BE49-F238E27FC236}">
                <a16:creationId xmlns:a16="http://schemas.microsoft.com/office/drawing/2014/main" id="{0F487D81-B207-6340-9565-0A374827858D}"/>
              </a:ext>
            </a:extLst>
          </p:cNvPr>
          <p:cNvSpPr>
            <a:spLocks noGrp="1" noChangeAspect="1"/>
          </p:cNvSpPr>
          <p:nvPr>
            <p:ph type="pic" sz="quarter" idx="25" hasCustomPrompt="1"/>
          </p:nvPr>
        </p:nvSpPr>
        <p:spPr>
          <a:xfrm>
            <a:off x="4728663" y="4301053"/>
            <a:ext cx="1080000" cy="1080000"/>
          </a:xfrm>
          <a:prstGeom prst="ellipse">
            <a:avLst/>
          </a:prstGeom>
          <a:noFill/>
        </p:spPr>
        <p:txBody>
          <a:bodyPr bIns="0" anchor="ctr">
            <a:noAutofit/>
          </a:bodyPr>
          <a:lstStyle>
            <a:lvl1pPr marL="0" indent="0" algn="ctr">
              <a:buNone/>
              <a:defRPr sz="800"/>
            </a:lvl1pPr>
          </a:lstStyle>
          <a:p>
            <a:r>
              <a:rPr lang="sv-SE"/>
              <a:t>Klicka på ikonen eller dra och släpp för att infoga bild</a:t>
            </a:r>
          </a:p>
        </p:txBody>
      </p:sp>
      <p:sp>
        <p:nvSpPr>
          <p:cNvPr id="28" name="Platshållare för text 7">
            <a:extLst>
              <a:ext uri="{FF2B5EF4-FFF2-40B4-BE49-F238E27FC236}">
                <a16:creationId xmlns:a16="http://schemas.microsoft.com/office/drawing/2014/main" id="{7A8F4DC0-8F14-5E47-82C7-CD60019ECDC8}"/>
              </a:ext>
            </a:extLst>
          </p:cNvPr>
          <p:cNvSpPr>
            <a:spLocks noGrp="1"/>
          </p:cNvSpPr>
          <p:nvPr>
            <p:ph type="body" sz="quarter" idx="26" hasCustomPrompt="1"/>
          </p:nvPr>
        </p:nvSpPr>
        <p:spPr>
          <a:xfrm>
            <a:off x="6023476" y="4521392"/>
            <a:ext cx="1441450" cy="314221"/>
          </a:xfrm>
        </p:spPr>
        <p:txBody>
          <a:bodyPr>
            <a:normAutofit/>
          </a:bodyPr>
          <a:lstStyle>
            <a:lvl1pPr marL="0" indent="0">
              <a:spcBef>
                <a:spcPts val="0"/>
              </a:spcBef>
              <a:buNone/>
              <a:defRPr sz="1100" b="1"/>
            </a:lvl1pPr>
          </a:lstStyle>
          <a:p>
            <a:pPr lvl="0"/>
            <a:r>
              <a:rPr lang="sv-SE"/>
              <a:t>Namn Efternamn</a:t>
            </a:r>
          </a:p>
        </p:txBody>
      </p:sp>
      <p:sp>
        <p:nvSpPr>
          <p:cNvPr id="29" name="Platshållare för text 7">
            <a:extLst>
              <a:ext uri="{FF2B5EF4-FFF2-40B4-BE49-F238E27FC236}">
                <a16:creationId xmlns:a16="http://schemas.microsoft.com/office/drawing/2014/main" id="{851B9E10-930A-D54A-A179-F4FA4386E59E}"/>
              </a:ext>
            </a:extLst>
          </p:cNvPr>
          <p:cNvSpPr>
            <a:spLocks noGrp="1"/>
          </p:cNvSpPr>
          <p:nvPr>
            <p:ph type="body" sz="quarter" idx="27" hasCustomPrompt="1"/>
          </p:nvPr>
        </p:nvSpPr>
        <p:spPr>
          <a:xfrm>
            <a:off x="6023476" y="4907339"/>
            <a:ext cx="1441450" cy="314221"/>
          </a:xfrm>
        </p:spPr>
        <p:txBody>
          <a:bodyPr>
            <a:normAutofit/>
          </a:bodyPr>
          <a:lstStyle>
            <a:lvl1pPr marL="0" indent="0">
              <a:spcBef>
                <a:spcPts val="0"/>
              </a:spcBef>
              <a:buNone/>
              <a:defRPr sz="900" b="0"/>
            </a:lvl1pPr>
          </a:lstStyle>
          <a:p>
            <a:pPr lvl="0"/>
            <a:r>
              <a:rPr lang="sv-SE"/>
              <a:t>Titel</a:t>
            </a:r>
          </a:p>
        </p:txBody>
      </p:sp>
      <p:sp>
        <p:nvSpPr>
          <p:cNvPr id="30" name="Platshållare för bild 8">
            <a:extLst>
              <a:ext uri="{FF2B5EF4-FFF2-40B4-BE49-F238E27FC236}">
                <a16:creationId xmlns:a16="http://schemas.microsoft.com/office/drawing/2014/main" id="{6BFED5E0-487B-9B47-A0CE-34F9336A14C4}"/>
              </a:ext>
            </a:extLst>
          </p:cNvPr>
          <p:cNvSpPr>
            <a:spLocks noGrp="1" noChangeAspect="1"/>
          </p:cNvSpPr>
          <p:nvPr>
            <p:ph type="pic" sz="quarter" idx="28" hasCustomPrompt="1"/>
          </p:nvPr>
        </p:nvSpPr>
        <p:spPr>
          <a:xfrm>
            <a:off x="7968250" y="4301053"/>
            <a:ext cx="1080000" cy="1080000"/>
          </a:xfrm>
          <a:prstGeom prst="ellipse">
            <a:avLst/>
          </a:prstGeom>
          <a:noFill/>
        </p:spPr>
        <p:txBody>
          <a:bodyPr bIns="0" anchor="ctr">
            <a:noAutofit/>
          </a:bodyPr>
          <a:lstStyle>
            <a:lvl1pPr marL="0" indent="0" algn="ctr">
              <a:buNone/>
              <a:defRPr sz="800"/>
            </a:lvl1pPr>
          </a:lstStyle>
          <a:p>
            <a:r>
              <a:rPr lang="sv-SE"/>
              <a:t>Klicka på ikonen eller dra och släpp för att infoga bild</a:t>
            </a:r>
          </a:p>
        </p:txBody>
      </p:sp>
      <p:sp>
        <p:nvSpPr>
          <p:cNvPr id="31" name="Platshållare för text 7">
            <a:extLst>
              <a:ext uri="{FF2B5EF4-FFF2-40B4-BE49-F238E27FC236}">
                <a16:creationId xmlns:a16="http://schemas.microsoft.com/office/drawing/2014/main" id="{24B78E7B-6E30-754D-938E-34D5C828E528}"/>
              </a:ext>
            </a:extLst>
          </p:cNvPr>
          <p:cNvSpPr>
            <a:spLocks noGrp="1"/>
          </p:cNvSpPr>
          <p:nvPr>
            <p:ph type="body" sz="quarter" idx="29" hasCustomPrompt="1"/>
          </p:nvPr>
        </p:nvSpPr>
        <p:spPr>
          <a:xfrm>
            <a:off x="9263063" y="4521392"/>
            <a:ext cx="1441450" cy="314221"/>
          </a:xfrm>
        </p:spPr>
        <p:txBody>
          <a:bodyPr>
            <a:normAutofit/>
          </a:bodyPr>
          <a:lstStyle>
            <a:lvl1pPr marL="0" indent="0">
              <a:spcBef>
                <a:spcPts val="0"/>
              </a:spcBef>
              <a:buNone/>
              <a:defRPr sz="1100" b="1"/>
            </a:lvl1pPr>
          </a:lstStyle>
          <a:p>
            <a:pPr lvl="0"/>
            <a:r>
              <a:rPr lang="sv-SE"/>
              <a:t>Namn Efternamn</a:t>
            </a:r>
          </a:p>
        </p:txBody>
      </p:sp>
      <p:sp>
        <p:nvSpPr>
          <p:cNvPr id="32" name="Platshållare för text 7">
            <a:extLst>
              <a:ext uri="{FF2B5EF4-FFF2-40B4-BE49-F238E27FC236}">
                <a16:creationId xmlns:a16="http://schemas.microsoft.com/office/drawing/2014/main" id="{230F8A17-EE8A-F047-BEB1-A430A65FCDB3}"/>
              </a:ext>
            </a:extLst>
          </p:cNvPr>
          <p:cNvSpPr>
            <a:spLocks noGrp="1"/>
          </p:cNvSpPr>
          <p:nvPr>
            <p:ph type="body" sz="quarter" idx="30" hasCustomPrompt="1"/>
          </p:nvPr>
        </p:nvSpPr>
        <p:spPr>
          <a:xfrm>
            <a:off x="9263063" y="4907339"/>
            <a:ext cx="1441450" cy="314221"/>
          </a:xfrm>
        </p:spPr>
        <p:txBody>
          <a:bodyPr>
            <a:normAutofit/>
          </a:bodyPr>
          <a:lstStyle>
            <a:lvl1pPr marL="0" indent="0">
              <a:spcBef>
                <a:spcPts val="0"/>
              </a:spcBef>
              <a:buNone/>
              <a:defRPr sz="900" b="0"/>
            </a:lvl1pPr>
          </a:lstStyle>
          <a:p>
            <a:pPr lvl="0"/>
            <a:r>
              <a:rPr lang="sv-SE"/>
              <a:t>Titel</a:t>
            </a:r>
          </a:p>
        </p:txBody>
      </p:sp>
    </p:spTree>
    <p:extLst>
      <p:ext uri="{BB962C8B-B14F-4D97-AF65-F5344CB8AC3E}">
        <p14:creationId xmlns:p14="http://schemas.microsoft.com/office/powerpoint/2010/main" val="2782431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atör">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3DF6CD7-ABD6-DB4A-92D3-E95CFA5CB3D3}"/>
              </a:ext>
            </a:extLst>
          </p:cNvPr>
          <p:cNvSpPr>
            <a:spLocks noGrp="1"/>
          </p:cNvSpPr>
          <p:nvPr>
            <p:ph sz="half" idx="1" hasCustomPrompt="1"/>
          </p:nvPr>
        </p:nvSpPr>
        <p:spPr>
          <a:xfrm>
            <a:off x="6527801" y="3824288"/>
            <a:ext cx="4176712" cy="1116012"/>
          </a:xfrm>
        </p:spPr>
        <p:txBody>
          <a:bodyPr/>
          <a:lstStyle>
            <a:lvl1pPr marL="0" indent="0">
              <a:buNone/>
              <a:defRPr/>
            </a:lvl1pPr>
          </a:lstStyle>
          <a:p>
            <a:pPr lvl="0"/>
            <a:r>
              <a:rPr lang="sv-SE"/>
              <a:t>Kontaktuppgifter</a:t>
            </a:r>
          </a:p>
        </p:txBody>
      </p:sp>
      <p:sp>
        <p:nvSpPr>
          <p:cNvPr id="5" name="Platshållare för datum 4">
            <a:extLst>
              <a:ext uri="{FF2B5EF4-FFF2-40B4-BE49-F238E27FC236}">
                <a16:creationId xmlns:a16="http://schemas.microsoft.com/office/drawing/2014/main" id="{30E2B643-AA0E-D14B-9E4A-9BEB6161B6A0}"/>
              </a:ext>
            </a:extLst>
          </p:cNvPr>
          <p:cNvSpPr>
            <a:spLocks noGrp="1"/>
          </p:cNvSpPr>
          <p:nvPr>
            <p:ph type="dt" sz="half" idx="10"/>
          </p:nvPr>
        </p:nvSpPr>
        <p:spPr/>
        <p:txBody>
          <a:bodyPr/>
          <a:lstStyle/>
          <a:p>
            <a:fld id="{BE4F1DA6-6544-8140-A543-A4FACCB0391B}" type="datetimeFigureOut">
              <a:rPr lang="sv-SE" smtClean="0"/>
              <a:t>2024-11-04</a:t>
            </a:fld>
            <a:endParaRPr lang="sv-SE"/>
          </a:p>
        </p:txBody>
      </p:sp>
      <p:sp>
        <p:nvSpPr>
          <p:cNvPr id="6" name="Platshållare för sidfot 5">
            <a:extLst>
              <a:ext uri="{FF2B5EF4-FFF2-40B4-BE49-F238E27FC236}">
                <a16:creationId xmlns:a16="http://schemas.microsoft.com/office/drawing/2014/main" id="{B5DEE930-85B2-A44B-BEE1-72B71CE38BE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440CCB7-33F4-C040-BA9C-2E51B49E1610}"/>
              </a:ext>
            </a:extLst>
          </p:cNvPr>
          <p:cNvSpPr>
            <a:spLocks noGrp="1"/>
          </p:cNvSpPr>
          <p:nvPr>
            <p:ph type="sldNum" sz="quarter" idx="12"/>
          </p:nvPr>
        </p:nvSpPr>
        <p:spPr/>
        <p:txBody>
          <a:bodyPr/>
          <a:lstStyle/>
          <a:p>
            <a:fld id="{3EDFEE4B-213D-304B-BE6A-BD4AF3E100B7}" type="slidenum">
              <a:rPr lang="sv-SE" smtClean="0"/>
              <a:t>‹#›</a:t>
            </a:fld>
            <a:endParaRPr lang="sv-SE"/>
          </a:p>
        </p:txBody>
      </p:sp>
      <p:sp>
        <p:nvSpPr>
          <p:cNvPr id="8" name="Rubrik 7">
            <a:extLst>
              <a:ext uri="{FF2B5EF4-FFF2-40B4-BE49-F238E27FC236}">
                <a16:creationId xmlns:a16="http://schemas.microsoft.com/office/drawing/2014/main" id="{AF3C925C-72A1-3242-AF01-B644FD258C36}"/>
              </a:ext>
            </a:extLst>
          </p:cNvPr>
          <p:cNvSpPr>
            <a:spLocks noGrp="1"/>
          </p:cNvSpPr>
          <p:nvPr>
            <p:ph type="title" hasCustomPrompt="1"/>
          </p:nvPr>
        </p:nvSpPr>
        <p:spPr>
          <a:xfrm>
            <a:off x="6527800" y="1952625"/>
            <a:ext cx="4176713" cy="1692275"/>
          </a:xfrm>
        </p:spPr>
        <p:txBody>
          <a:bodyPr anchor="b"/>
          <a:lstStyle/>
          <a:p>
            <a:r>
              <a:rPr lang="sv-SE"/>
              <a:t>Namn Efternamn</a:t>
            </a:r>
          </a:p>
        </p:txBody>
      </p:sp>
      <p:sp>
        <p:nvSpPr>
          <p:cNvPr id="9" name="Platshållare för bild 8">
            <a:extLst>
              <a:ext uri="{FF2B5EF4-FFF2-40B4-BE49-F238E27FC236}">
                <a16:creationId xmlns:a16="http://schemas.microsoft.com/office/drawing/2014/main" id="{C99FB520-C6C6-744F-B579-C76CE90337EA}"/>
              </a:ext>
            </a:extLst>
          </p:cNvPr>
          <p:cNvSpPr>
            <a:spLocks noGrp="1"/>
          </p:cNvSpPr>
          <p:nvPr>
            <p:ph type="pic" sz="quarter" idx="13" hasCustomPrompt="1"/>
          </p:nvPr>
        </p:nvSpPr>
        <p:spPr>
          <a:xfrm>
            <a:off x="1487487" y="1304926"/>
            <a:ext cx="4177890" cy="4248150"/>
          </a:xfrm>
          <a:solidFill>
            <a:schemeClr val="bg1">
              <a:lumMod val="95000"/>
            </a:schemeClr>
          </a:solidFill>
        </p:spPr>
        <p:txBody>
          <a:bodyPr bIns="720000" anchor="ctr"/>
          <a:lstStyle>
            <a:lvl1pPr marL="0" indent="0" algn="ctr">
              <a:buNone/>
              <a:defRPr/>
            </a:lvl1pPr>
          </a:lstStyle>
          <a:p>
            <a:r>
              <a:rPr lang="sv-SE"/>
              <a:t>Klicka på ikonen eller dra och släpp för att infoga bild</a:t>
            </a:r>
          </a:p>
        </p:txBody>
      </p:sp>
    </p:spTree>
    <p:extLst>
      <p:ext uri="{BB962C8B-B14F-4D97-AF65-F5344CB8AC3E}">
        <p14:creationId xmlns:p14="http://schemas.microsoft.com/office/powerpoint/2010/main" val="1269651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 bilder">
    <p:spTree>
      <p:nvGrpSpPr>
        <p:cNvPr id="1" name=""/>
        <p:cNvGrpSpPr/>
        <p:nvPr/>
      </p:nvGrpSpPr>
      <p:grpSpPr>
        <a:xfrm>
          <a:off x="0" y="0"/>
          <a:ext cx="0" cy="0"/>
          <a:chOff x="0" y="0"/>
          <a:chExt cx="0" cy="0"/>
        </a:xfrm>
      </p:grpSpPr>
      <p:sp>
        <p:nvSpPr>
          <p:cNvPr id="26" name="Rektangel 25">
            <a:extLst>
              <a:ext uri="{FF2B5EF4-FFF2-40B4-BE49-F238E27FC236}">
                <a16:creationId xmlns:a16="http://schemas.microsoft.com/office/drawing/2014/main" id="{B04C3D84-4315-AA41-AEBD-E61B27CB0E7C}"/>
              </a:ext>
            </a:extLst>
          </p:cNvPr>
          <p:cNvSpPr/>
          <p:nvPr userDrawn="1"/>
        </p:nvSpPr>
        <p:spPr>
          <a:xfrm>
            <a:off x="10564489" y="441418"/>
            <a:ext cx="1122218" cy="712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Platshållare för bild 27">
            <a:extLst>
              <a:ext uri="{FF2B5EF4-FFF2-40B4-BE49-F238E27FC236}">
                <a16:creationId xmlns:a16="http://schemas.microsoft.com/office/drawing/2014/main" id="{6A724837-3DA2-1F45-A3E8-7DC469B57377}"/>
              </a:ext>
            </a:extLst>
          </p:cNvPr>
          <p:cNvSpPr>
            <a:spLocks noGrp="1"/>
          </p:cNvSpPr>
          <p:nvPr>
            <p:ph type="pic" sz="quarter" idx="19" hasCustomPrompt="1"/>
          </p:nvPr>
        </p:nvSpPr>
        <p:spPr>
          <a:xfrm>
            <a:off x="6160119" y="179387"/>
            <a:ext cx="5870689" cy="6499229"/>
          </a:xfrm>
          <a:custGeom>
            <a:avLst/>
            <a:gdLst>
              <a:gd name="connsiteX0" fmla="*/ 4999807 w 5870689"/>
              <a:gd name="connsiteY0" fmla="*/ 650506 h 6499229"/>
              <a:gd name="connsiteX1" fmla="*/ 5015914 w 5870689"/>
              <a:gd name="connsiteY1" fmla="*/ 698433 h 6499229"/>
              <a:gd name="connsiteX2" fmla="*/ 4983701 w 5870689"/>
              <a:gd name="connsiteY2" fmla="*/ 698433 h 6499229"/>
              <a:gd name="connsiteX3" fmla="*/ 4806931 w 5870689"/>
              <a:gd name="connsiteY3" fmla="*/ 632382 h 6499229"/>
              <a:gd name="connsiteX4" fmla="*/ 4821830 w 5870689"/>
              <a:gd name="connsiteY4" fmla="*/ 632382 h 6499229"/>
              <a:gd name="connsiteX5" fmla="*/ 4840755 w 5870689"/>
              <a:gd name="connsiteY5" fmla="*/ 649700 h 6499229"/>
              <a:gd name="connsiteX6" fmla="*/ 4821830 w 5870689"/>
              <a:gd name="connsiteY6" fmla="*/ 666616 h 6499229"/>
              <a:gd name="connsiteX7" fmla="*/ 4806931 w 5870689"/>
              <a:gd name="connsiteY7" fmla="*/ 666616 h 6499229"/>
              <a:gd name="connsiteX8" fmla="*/ 5233354 w 5870689"/>
              <a:gd name="connsiteY8" fmla="*/ 578011 h 6499229"/>
              <a:gd name="connsiteX9" fmla="*/ 5233354 w 5870689"/>
              <a:gd name="connsiteY9" fmla="*/ 633590 h 6499229"/>
              <a:gd name="connsiteX10" fmla="*/ 5280063 w 5870689"/>
              <a:gd name="connsiteY10" fmla="*/ 633590 h 6499229"/>
              <a:gd name="connsiteX11" fmla="*/ 5280063 w 5870689"/>
              <a:gd name="connsiteY11" fmla="*/ 776969 h 6499229"/>
              <a:gd name="connsiteX12" fmla="*/ 5341671 w 5870689"/>
              <a:gd name="connsiteY12" fmla="*/ 776969 h 6499229"/>
              <a:gd name="connsiteX13" fmla="*/ 5341671 w 5870689"/>
              <a:gd name="connsiteY13" fmla="*/ 633590 h 6499229"/>
              <a:gd name="connsiteX14" fmla="*/ 5388380 w 5870689"/>
              <a:gd name="connsiteY14" fmla="*/ 633590 h 6499229"/>
              <a:gd name="connsiteX15" fmla="*/ 5388380 w 5870689"/>
              <a:gd name="connsiteY15" fmla="*/ 578011 h 6499229"/>
              <a:gd name="connsiteX16" fmla="*/ 4554057 w 5870689"/>
              <a:gd name="connsiteY16" fmla="*/ 577609 h 6499229"/>
              <a:gd name="connsiteX17" fmla="*/ 4554057 w 5870689"/>
              <a:gd name="connsiteY17" fmla="*/ 776567 h 6499229"/>
              <a:gd name="connsiteX18" fmla="*/ 4616470 w 5870689"/>
              <a:gd name="connsiteY18" fmla="*/ 776567 h 6499229"/>
              <a:gd name="connsiteX19" fmla="*/ 4616470 w 5870689"/>
              <a:gd name="connsiteY19" fmla="*/ 704877 h 6499229"/>
              <a:gd name="connsiteX20" fmla="*/ 4665998 w 5870689"/>
              <a:gd name="connsiteY20" fmla="*/ 776567 h 6499229"/>
              <a:gd name="connsiteX21" fmla="*/ 4742907 w 5870689"/>
              <a:gd name="connsiteY21" fmla="*/ 776567 h 6499229"/>
              <a:gd name="connsiteX22" fmla="*/ 4667206 w 5870689"/>
              <a:gd name="connsiteY22" fmla="*/ 673866 h 6499229"/>
              <a:gd name="connsiteX23" fmla="*/ 4738075 w 5870689"/>
              <a:gd name="connsiteY23" fmla="*/ 577609 h 6499229"/>
              <a:gd name="connsiteX24" fmla="*/ 4666401 w 5870689"/>
              <a:gd name="connsiteY24" fmla="*/ 577609 h 6499229"/>
              <a:gd name="connsiteX25" fmla="*/ 4616470 w 5870689"/>
              <a:gd name="connsiteY25" fmla="*/ 650506 h 6499229"/>
              <a:gd name="connsiteX26" fmla="*/ 4616470 w 5870689"/>
              <a:gd name="connsiteY26" fmla="*/ 577609 h 6499229"/>
              <a:gd name="connsiteX27" fmla="*/ 4972426 w 5870689"/>
              <a:gd name="connsiteY27" fmla="*/ 577609 h 6499229"/>
              <a:gd name="connsiteX28" fmla="*/ 4903032 w 5870689"/>
              <a:gd name="connsiteY28" fmla="*/ 754349 h 6499229"/>
              <a:gd name="connsiteX29" fmla="*/ 4870150 w 5870689"/>
              <a:gd name="connsiteY29" fmla="*/ 704877 h 6499229"/>
              <a:gd name="connsiteX30" fmla="*/ 4902766 w 5870689"/>
              <a:gd name="connsiteY30" fmla="*/ 648089 h 6499229"/>
              <a:gd name="connsiteX31" fmla="*/ 4820622 w 5870689"/>
              <a:gd name="connsiteY31" fmla="*/ 578011 h 6499229"/>
              <a:gd name="connsiteX32" fmla="*/ 4745726 w 5870689"/>
              <a:gd name="connsiteY32" fmla="*/ 578011 h 6499229"/>
              <a:gd name="connsiteX33" fmla="*/ 4745726 w 5870689"/>
              <a:gd name="connsiteY33" fmla="*/ 776969 h 6499229"/>
              <a:gd name="connsiteX34" fmla="*/ 4806931 w 5870689"/>
              <a:gd name="connsiteY34" fmla="*/ 776969 h 6499229"/>
              <a:gd name="connsiteX35" fmla="*/ 4807334 w 5870689"/>
              <a:gd name="connsiteY35" fmla="*/ 776969 h 6499229"/>
              <a:gd name="connsiteX36" fmla="*/ 4807334 w 5870689"/>
              <a:gd name="connsiteY36" fmla="*/ 716556 h 6499229"/>
              <a:gd name="connsiteX37" fmla="*/ 4809750 w 5870689"/>
              <a:gd name="connsiteY37" fmla="*/ 716556 h 6499229"/>
              <a:gd name="connsiteX38" fmla="*/ 4845990 w 5870689"/>
              <a:gd name="connsiteY38" fmla="*/ 776969 h 6499229"/>
              <a:gd name="connsiteX39" fmla="*/ 4918067 w 5870689"/>
              <a:gd name="connsiteY39" fmla="*/ 776969 h 6499229"/>
              <a:gd name="connsiteX40" fmla="*/ 4917800 w 5870689"/>
              <a:gd name="connsiteY40" fmla="*/ 776567 h 6499229"/>
              <a:gd name="connsiteX41" fmla="*/ 4957528 w 5870689"/>
              <a:gd name="connsiteY41" fmla="*/ 776567 h 6499229"/>
              <a:gd name="connsiteX42" fmla="*/ 4966789 w 5870689"/>
              <a:gd name="connsiteY42" fmla="*/ 749985 h 6499229"/>
              <a:gd name="connsiteX43" fmla="*/ 5033229 w 5870689"/>
              <a:gd name="connsiteY43" fmla="*/ 749985 h 6499229"/>
              <a:gd name="connsiteX44" fmla="*/ 5042893 w 5870689"/>
              <a:gd name="connsiteY44" fmla="*/ 776567 h 6499229"/>
              <a:gd name="connsiteX45" fmla="*/ 5102890 w 5870689"/>
              <a:gd name="connsiteY45" fmla="*/ 776567 h 6499229"/>
              <a:gd name="connsiteX46" fmla="*/ 5102890 w 5870689"/>
              <a:gd name="connsiteY46" fmla="*/ 776969 h 6499229"/>
              <a:gd name="connsiteX47" fmla="*/ 5164900 w 5870689"/>
              <a:gd name="connsiteY47" fmla="*/ 776969 h 6499229"/>
              <a:gd name="connsiteX48" fmla="*/ 5164900 w 5870689"/>
              <a:gd name="connsiteY48" fmla="*/ 707293 h 6499229"/>
              <a:gd name="connsiteX49" fmla="*/ 5223287 w 5870689"/>
              <a:gd name="connsiteY49" fmla="*/ 707293 h 6499229"/>
              <a:gd name="connsiteX50" fmla="*/ 5223287 w 5870689"/>
              <a:gd name="connsiteY50" fmla="*/ 651714 h 6499229"/>
              <a:gd name="connsiteX51" fmla="*/ 5164900 w 5870689"/>
              <a:gd name="connsiteY51" fmla="*/ 651714 h 6499229"/>
              <a:gd name="connsiteX52" fmla="*/ 5164900 w 5870689"/>
              <a:gd name="connsiteY52" fmla="*/ 633590 h 6499229"/>
              <a:gd name="connsiteX53" fmla="*/ 5223287 w 5870689"/>
              <a:gd name="connsiteY53" fmla="*/ 633590 h 6499229"/>
              <a:gd name="connsiteX54" fmla="*/ 5223287 w 5870689"/>
              <a:gd name="connsiteY54" fmla="*/ 578011 h 6499229"/>
              <a:gd name="connsiteX55" fmla="*/ 5102890 w 5870689"/>
              <a:gd name="connsiteY55" fmla="*/ 578011 h 6499229"/>
              <a:gd name="connsiteX56" fmla="*/ 5102890 w 5870689"/>
              <a:gd name="connsiteY56" fmla="*/ 765287 h 6499229"/>
              <a:gd name="connsiteX57" fmla="*/ 5029202 w 5870689"/>
              <a:gd name="connsiteY57" fmla="*/ 577609 h 6499229"/>
              <a:gd name="connsiteX58" fmla="*/ 5220468 w 5870689"/>
              <a:gd name="connsiteY58" fmla="*/ 458799 h 6499229"/>
              <a:gd name="connsiteX59" fmla="*/ 5234159 w 5870689"/>
              <a:gd name="connsiteY59" fmla="*/ 458799 h 6499229"/>
              <a:gd name="connsiteX60" fmla="*/ 5268788 w 5870689"/>
              <a:gd name="connsiteY60" fmla="*/ 493838 h 6499229"/>
              <a:gd name="connsiteX61" fmla="*/ 5234159 w 5870689"/>
              <a:gd name="connsiteY61" fmla="*/ 528877 h 6499229"/>
              <a:gd name="connsiteX62" fmla="*/ 5220468 w 5870689"/>
              <a:gd name="connsiteY62" fmla="*/ 528877 h 6499229"/>
              <a:gd name="connsiteX63" fmla="*/ 4704654 w 5870689"/>
              <a:gd name="connsiteY63" fmla="*/ 457994 h 6499229"/>
              <a:gd name="connsiteX64" fmla="*/ 4718747 w 5870689"/>
              <a:gd name="connsiteY64" fmla="*/ 457994 h 6499229"/>
              <a:gd name="connsiteX65" fmla="*/ 4736062 w 5870689"/>
              <a:gd name="connsiteY65" fmla="*/ 473298 h 6499229"/>
              <a:gd name="connsiteX66" fmla="*/ 4718747 w 5870689"/>
              <a:gd name="connsiteY66" fmla="*/ 489005 h 6499229"/>
              <a:gd name="connsiteX67" fmla="*/ 4704654 w 5870689"/>
              <a:gd name="connsiteY67" fmla="*/ 489005 h 6499229"/>
              <a:gd name="connsiteX68" fmla="*/ 4605598 w 5870689"/>
              <a:gd name="connsiteY68" fmla="*/ 457591 h 6499229"/>
              <a:gd name="connsiteX69" fmla="*/ 4641033 w 5870689"/>
              <a:gd name="connsiteY69" fmla="*/ 493838 h 6499229"/>
              <a:gd name="connsiteX70" fmla="*/ 4605598 w 5870689"/>
              <a:gd name="connsiteY70" fmla="*/ 530085 h 6499229"/>
              <a:gd name="connsiteX71" fmla="*/ 4570164 w 5870689"/>
              <a:gd name="connsiteY71" fmla="*/ 493838 h 6499229"/>
              <a:gd name="connsiteX72" fmla="*/ 4605598 w 5870689"/>
              <a:gd name="connsiteY72" fmla="*/ 457591 h 6499229"/>
              <a:gd name="connsiteX73" fmla="*/ 4779147 w 5870689"/>
              <a:gd name="connsiteY73" fmla="*/ 435440 h 6499229"/>
              <a:gd name="connsiteX74" fmla="*/ 4779147 w 5870689"/>
              <a:gd name="connsiteY74" fmla="*/ 552237 h 6499229"/>
              <a:gd name="connsiteX75" fmla="*/ 4848406 w 5870689"/>
              <a:gd name="connsiteY75" fmla="*/ 552237 h 6499229"/>
              <a:gd name="connsiteX76" fmla="*/ 4848406 w 5870689"/>
              <a:gd name="connsiteY76" fmla="*/ 529683 h 6499229"/>
              <a:gd name="connsiteX77" fmla="*/ 4804112 w 5870689"/>
              <a:gd name="connsiteY77" fmla="*/ 529683 h 6499229"/>
              <a:gd name="connsiteX78" fmla="*/ 4804112 w 5870689"/>
              <a:gd name="connsiteY78" fmla="*/ 503907 h 6499229"/>
              <a:gd name="connsiteX79" fmla="*/ 4843976 w 5870689"/>
              <a:gd name="connsiteY79" fmla="*/ 503907 h 6499229"/>
              <a:gd name="connsiteX80" fmla="*/ 4843976 w 5870689"/>
              <a:gd name="connsiteY80" fmla="*/ 481756 h 6499229"/>
              <a:gd name="connsiteX81" fmla="*/ 4804112 w 5870689"/>
              <a:gd name="connsiteY81" fmla="*/ 481756 h 6499229"/>
              <a:gd name="connsiteX82" fmla="*/ 4804112 w 5870689"/>
              <a:gd name="connsiteY82" fmla="*/ 457994 h 6499229"/>
              <a:gd name="connsiteX83" fmla="*/ 4848003 w 5870689"/>
              <a:gd name="connsiteY83" fmla="*/ 457994 h 6499229"/>
              <a:gd name="connsiteX84" fmla="*/ 4848003 w 5870689"/>
              <a:gd name="connsiteY84" fmla="*/ 435440 h 6499229"/>
              <a:gd name="connsiteX85" fmla="*/ 4959541 w 5870689"/>
              <a:gd name="connsiteY85" fmla="*/ 435440 h 6499229"/>
              <a:gd name="connsiteX86" fmla="*/ 4959541 w 5870689"/>
              <a:gd name="connsiteY86" fmla="*/ 505921 h 6499229"/>
              <a:gd name="connsiteX87" fmla="*/ 5006653 w 5870689"/>
              <a:gd name="connsiteY87" fmla="*/ 554653 h 6499229"/>
              <a:gd name="connsiteX88" fmla="*/ 5053765 w 5870689"/>
              <a:gd name="connsiteY88" fmla="*/ 505921 h 6499229"/>
              <a:gd name="connsiteX89" fmla="*/ 5053765 w 5870689"/>
              <a:gd name="connsiteY89" fmla="*/ 435440 h 6499229"/>
              <a:gd name="connsiteX90" fmla="*/ 5028397 w 5870689"/>
              <a:gd name="connsiteY90" fmla="*/ 435440 h 6499229"/>
              <a:gd name="connsiteX91" fmla="*/ 5028397 w 5870689"/>
              <a:gd name="connsiteY91" fmla="*/ 504713 h 6499229"/>
              <a:gd name="connsiteX92" fmla="*/ 5006653 w 5870689"/>
              <a:gd name="connsiteY92" fmla="*/ 530489 h 6499229"/>
              <a:gd name="connsiteX93" fmla="*/ 4984909 w 5870689"/>
              <a:gd name="connsiteY93" fmla="*/ 504713 h 6499229"/>
              <a:gd name="connsiteX94" fmla="*/ 4984909 w 5870689"/>
              <a:gd name="connsiteY94" fmla="*/ 435440 h 6499229"/>
              <a:gd name="connsiteX95" fmla="*/ 5071885 w 5870689"/>
              <a:gd name="connsiteY95" fmla="*/ 435440 h 6499229"/>
              <a:gd name="connsiteX96" fmla="*/ 5071885 w 5870689"/>
              <a:gd name="connsiteY96" fmla="*/ 552640 h 6499229"/>
              <a:gd name="connsiteX97" fmla="*/ 5096448 w 5870689"/>
              <a:gd name="connsiteY97" fmla="*/ 552640 h 6499229"/>
              <a:gd name="connsiteX98" fmla="*/ 5096448 w 5870689"/>
              <a:gd name="connsiteY98" fmla="*/ 475312 h 6499229"/>
              <a:gd name="connsiteX99" fmla="*/ 5151613 w 5870689"/>
              <a:gd name="connsiteY99" fmla="*/ 552640 h 6499229"/>
              <a:gd name="connsiteX100" fmla="*/ 5176578 w 5870689"/>
              <a:gd name="connsiteY100" fmla="*/ 552640 h 6499229"/>
              <a:gd name="connsiteX101" fmla="*/ 5176578 w 5870689"/>
              <a:gd name="connsiteY101" fmla="*/ 435440 h 6499229"/>
              <a:gd name="connsiteX102" fmla="*/ 5152015 w 5870689"/>
              <a:gd name="connsiteY102" fmla="*/ 435440 h 6499229"/>
              <a:gd name="connsiteX103" fmla="*/ 5152015 w 5870689"/>
              <a:gd name="connsiteY103" fmla="*/ 513170 h 6499229"/>
              <a:gd name="connsiteX104" fmla="*/ 5097656 w 5870689"/>
              <a:gd name="connsiteY104" fmla="*/ 435440 h 6499229"/>
              <a:gd name="connsiteX105" fmla="*/ 4679689 w 5870689"/>
              <a:gd name="connsiteY105" fmla="*/ 435037 h 6499229"/>
              <a:gd name="connsiteX106" fmla="*/ 4679689 w 5870689"/>
              <a:gd name="connsiteY106" fmla="*/ 552237 h 6499229"/>
              <a:gd name="connsiteX107" fmla="*/ 4704654 w 5870689"/>
              <a:gd name="connsiteY107" fmla="*/ 552237 h 6499229"/>
              <a:gd name="connsiteX108" fmla="*/ 4704654 w 5870689"/>
              <a:gd name="connsiteY108" fmla="*/ 509545 h 6499229"/>
              <a:gd name="connsiteX109" fmla="*/ 4711500 w 5870689"/>
              <a:gd name="connsiteY109" fmla="*/ 509545 h 6499229"/>
              <a:gd name="connsiteX110" fmla="*/ 4740089 w 5870689"/>
              <a:gd name="connsiteY110" fmla="*/ 552237 h 6499229"/>
              <a:gd name="connsiteX111" fmla="*/ 4769483 w 5870689"/>
              <a:gd name="connsiteY111" fmla="*/ 552237 h 6499229"/>
              <a:gd name="connsiteX112" fmla="*/ 4737270 w 5870689"/>
              <a:gd name="connsiteY112" fmla="*/ 506323 h 6499229"/>
              <a:gd name="connsiteX113" fmla="*/ 4761430 w 5870689"/>
              <a:gd name="connsiteY113" fmla="*/ 472493 h 6499229"/>
              <a:gd name="connsiteX114" fmla="*/ 4718747 w 5870689"/>
              <a:gd name="connsiteY114" fmla="*/ 435037 h 6499229"/>
              <a:gd name="connsiteX115" fmla="*/ 5195503 w 5870689"/>
              <a:gd name="connsiteY115" fmla="*/ 435037 h 6499229"/>
              <a:gd name="connsiteX116" fmla="*/ 5195503 w 5870689"/>
              <a:gd name="connsiteY116" fmla="*/ 552237 h 6499229"/>
              <a:gd name="connsiteX117" fmla="*/ 5234964 w 5870689"/>
              <a:gd name="connsiteY117" fmla="*/ 552237 h 6499229"/>
              <a:gd name="connsiteX118" fmla="*/ 5294559 w 5870689"/>
              <a:gd name="connsiteY118" fmla="*/ 493436 h 6499229"/>
              <a:gd name="connsiteX119" fmla="*/ 5234964 w 5870689"/>
              <a:gd name="connsiteY119" fmla="*/ 435037 h 6499229"/>
              <a:gd name="connsiteX120" fmla="*/ 4605598 w 5870689"/>
              <a:gd name="connsiteY120" fmla="*/ 433023 h 6499229"/>
              <a:gd name="connsiteX121" fmla="*/ 4544393 w 5870689"/>
              <a:gd name="connsiteY121" fmla="*/ 493838 h 6499229"/>
              <a:gd name="connsiteX122" fmla="*/ 4605598 w 5870689"/>
              <a:gd name="connsiteY122" fmla="*/ 554653 h 6499229"/>
              <a:gd name="connsiteX123" fmla="*/ 4666803 w 5870689"/>
              <a:gd name="connsiteY123" fmla="*/ 493838 h 6499229"/>
              <a:gd name="connsiteX124" fmla="*/ 4605598 w 5870689"/>
              <a:gd name="connsiteY124" fmla="*/ 433023 h 6499229"/>
              <a:gd name="connsiteX125" fmla="*/ 4905987 w 5870689"/>
              <a:gd name="connsiteY125" fmla="*/ 433023 h 6499229"/>
              <a:gd name="connsiteX126" fmla="*/ 4862499 w 5870689"/>
              <a:gd name="connsiteY126" fmla="*/ 470076 h 6499229"/>
              <a:gd name="connsiteX127" fmla="*/ 4896726 w 5870689"/>
              <a:gd name="connsiteY127" fmla="*/ 503101 h 6499229"/>
              <a:gd name="connsiteX128" fmla="*/ 4921288 w 5870689"/>
              <a:gd name="connsiteY128" fmla="*/ 518003 h 6499229"/>
              <a:gd name="connsiteX129" fmla="*/ 4903571 w 5870689"/>
              <a:gd name="connsiteY129" fmla="*/ 530891 h 6499229"/>
              <a:gd name="connsiteX130" fmla="*/ 4883186 w 5870689"/>
              <a:gd name="connsiteY130" fmla="*/ 526763 h 6499229"/>
              <a:gd name="connsiteX131" fmla="*/ 4864110 w 5870689"/>
              <a:gd name="connsiteY131" fmla="*/ 515029 h 6499229"/>
              <a:gd name="connsiteX132" fmla="*/ 4864110 w 5870689"/>
              <a:gd name="connsiteY132" fmla="*/ 514781 h 6499229"/>
              <a:gd name="connsiteX133" fmla="*/ 4863707 w 5870689"/>
              <a:gd name="connsiteY133" fmla="*/ 514781 h 6499229"/>
              <a:gd name="connsiteX134" fmla="*/ 4864110 w 5870689"/>
              <a:gd name="connsiteY134" fmla="*/ 515029 h 6499229"/>
              <a:gd name="connsiteX135" fmla="*/ 4864110 w 5870689"/>
              <a:gd name="connsiteY135" fmla="*/ 544181 h 6499229"/>
              <a:gd name="connsiteX136" fmla="*/ 4904376 w 5870689"/>
              <a:gd name="connsiteY136" fmla="*/ 554250 h 6499229"/>
              <a:gd name="connsiteX137" fmla="*/ 4947864 w 5870689"/>
              <a:gd name="connsiteY137" fmla="*/ 515989 h 6499229"/>
              <a:gd name="connsiteX138" fmla="*/ 4910013 w 5870689"/>
              <a:gd name="connsiteY138" fmla="*/ 481353 h 6499229"/>
              <a:gd name="connsiteX139" fmla="*/ 4888672 w 5870689"/>
              <a:gd name="connsiteY139" fmla="*/ 468062 h 6499229"/>
              <a:gd name="connsiteX140" fmla="*/ 4906390 w 5870689"/>
              <a:gd name="connsiteY140" fmla="*/ 455980 h 6499229"/>
              <a:gd name="connsiteX141" fmla="*/ 4942227 w 5870689"/>
              <a:gd name="connsiteY141" fmla="*/ 470479 h 6499229"/>
              <a:gd name="connsiteX142" fmla="*/ 4942227 w 5870689"/>
              <a:gd name="connsiteY142" fmla="*/ 442689 h 6499229"/>
              <a:gd name="connsiteX143" fmla="*/ 4905987 w 5870689"/>
              <a:gd name="connsiteY143" fmla="*/ 433023 h 6499229"/>
              <a:gd name="connsiteX144" fmla="*/ 5347711 w 5870689"/>
              <a:gd name="connsiteY144" fmla="*/ 433023 h 6499229"/>
              <a:gd name="connsiteX145" fmla="*/ 5304223 w 5870689"/>
              <a:gd name="connsiteY145" fmla="*/ 470076 h 6499229"/>
              <a:gd name="connsiteX146" fmla="*/ 5338450 w 5870689"/>
              <a:gd name="connsiteY146" fmla="*/ 503101 h 6499229"/>
              <a:gd name="connsiteX147" fmla="*/ 5363012 w 5870689"/>
              <a:gd name="connsiteY147" fmla="*/ 518003 h 6499229"/>
              <a:gd name="connsiteX148" fmla="*/ 5345295 w 5870689"/>
              <a:gd name="connsiteY148" fmla="*/ 530891 h 6499229"/>
              <a:gd name="connsiteX149" fmla="*/ 5324910 w 5870689"/>
              <a:gd name="connsiteY149" fmla="*/ 526762 h 6499229"/>
              <a:gd name="connsiteX150" fmla="*/ 5305834 w 5870689"/>
              <a:gd name="connsiteY150" fmla="*/ 515028 h 6499229"/>
              <a:gd name="connsiteX151" fmla="*/ 5305834 w 5870689"/>
              <a:gd name="connsiteY151" fmla="*/ 514781 h 6499229"/>
              <a:gd name="connsiteX152" fmla="*/ 5305431 w 5870689"/>
              <a:gd name="connsiteY152" fmla="*/ 514781 h 6499229"/>
              <a:gd name="connsiteX153" fmla="*/ 5305834 w 5870689"/>
              <a:gd name="connsiteY153" fmla="*/ 515028 h 6499229"/>
              <a:gd name="connsiteX154" fmla="*/ 5305834 w 5870689"/>
              <a:gd name="connsiteY154" fmla="*/ 544181 h 6499229"/>
              <a:gd name="connsiteX155" fmla="*/ 5346100 w 5870689"/>
              <a:gd name="connsiteY155" fmla="*/ 554250 h 6499229"/>
              <a:gd name="connsiteX156" fmla="*/ 5389588 w 5870689"/>
              <a:gd name="connsiteY156" fmla="*/ 515989 h 6499229"/>
              <a:gd name="connsiteX157" fmla="*/ 5351737 w 5870689"/>
              <a:gd name="connsiteY157" fmla="*/ 481353 h 6499229"/>
              <a:gd name="connsiteX158" fmla="*/ 5330396 w 5870689"/>
              <a:gd name="connsiteY158" fmla="*/ 468062 h 6499229"/>
              <a:gd name="connsiteX159" fmla="*/ 5348113 w 5870689"/>
              <a:gd name="connsiteY159" fmla="*/ 455980 h 6499229"/>
              <a:gd name="connsiteX160" fmla="*/ 5383951 w 5870689"/>
              <a:gd name="connsiteY160" fmla="*/ 470479 h 6499229"/>
              <a:gd name="connsiteX161" fmla="*/ 5383951 w 5870689"/>
              <a:gd name="connsiteY161" fmla="*/ 442689 h 6499229"/>
              <a:gd name="connsiteX162" fmla="*/ 5347711 w 5870689"/>
              <a:gd name="connsiteY162" fmla="*/ 433023 h 6499229"/>
              <a:gd name="connsiteX163" fmla="*/ 4622510 w 5870689"/>
              <a:gd name="connsiteY163" fmla="*/ 402817 h 6499229"/>
              <a:gd name="connsiteX164" fmla="*/ 4610833 w 5870689"/>
              <a:gd name="connsiteY164" fmla="*/ 414497 h 6499229"/>
              <a:gd name="connsiteX165" fmla="*/ 4622510 w 5870689"/>
              <a:gd name="connsiteY165" fmla="*/ 426176 h 6499229"/>
              <a:gd name="connsiteX166" fmla="*/ 4634590 w 5870689"/>
              <a:gd name="connsiteY166" fmla="*/ 414497 h 6499229"/>
              <a:gd name="connsiteX167" fmla="*/ 4622510 w 5870689"/>
              <a:gd name="connsiteY167" fmla="*/ 402817 h 6499229"/>
              <a:gd name="connsiteX168" fmla="*/ 4589089 w 5870689"/>
              <a:gd name="connsiteY168" fmla="*/ 402817 h 6499229"/>
              <a:gd name="connsiteX169" fmla="*/ 4577412 w 5870689"/>
              <a:gd name="connsiteY169" fmla="*/ 414497 h 6499229"/>
              <a:gd name="connsiteX170" fmla="*/ 4589089 w 5870689"/>
              <a:gd name="connsiteY170" fmla="*/ 426176 h 6499229"/>
              <a:gd name="connsiteX171" fmla="*/ 4601169 w 5870689"/>
              <a:gd name="connsiteY171" fmla="*/ 414497 h 6499229"/>
              <a:gd name="connsiteX172" fmla="*/ 4589089 w 5870689"/>
              <a:gd name="connsiteY172" fmla="*/ 402817 h 6499229"/>
              <a:gd name="connsiteX173" fmla="*/ 367682 w 5870689"/>
              <a:gd name="connsiteY173" fmla="*/ 0 h 6499229"/>
              <a:gd name="connsiteX174" fmla="*/ 5870689 w 5870689"/>
              <a:gd name="connsiteY174" fmla="*/ 0 h 6499229"/>
              <a:gd name="connsiteX175" fmla="*/ 5870689 w 5870689"/>
              <a:gd name="connsiteY175" fmla="*/ 6499229 h 6499229"/>
              <a:gd name="connsiteX176" fmla="*/ 367682 w 5870689"/>
              <a:gd name="connsiteY176" fmla="*/ 6499229 h 6499229"/>
              <a:gd name="connsiteX177" fmla="*/ 367682 w 5870689"/>
              <a:gd name="connsiteY177" fmla="*/ 6499227 h 6499229"/>
              <a:gd name="connsiteX178" fmla="*/ 0 w 5870689"/>
              <a:gd name="connsiteY178" fmla="*/ 6499227 h 6499229"/>
              <a:gd name="connsiteX179" fmla="*/ 0 w 5870689"/>
              <a:gd name="connsiteY179" fmla="*/ 1 h 6499229"/>
              <a:gd name="connsiteX180" fmla="*/ 367682 w 5870689"/>
              <a:gd name="connsiteY180" fmla="*/ 1 h 649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5870689" h="6499229">
                <a:moveTo>
                  <a:pt x="4999807" y="650506"/>
                </a:moveTo>
                <a:lnTo>
                  <a:pt x="5015914" y="698433"/>
                </a:lnTo>
                <a:lnTo>
                  <a:pt x="4983701" y="698433"/>
                </a:lnTo>
                <a:close/>
                <a:moveTo>
                  <a:pt x="4806931" y="632382"/>
                </a:moveTo>
                <a:lnTo>
                  <a:pt x="4821830" y="632382"/>
                </a:lnTo>
                <a:cubicBezTo>
                  <a:pt x="4832702" y="632382"/>
                  <a:pt x="4840755" y="638826"/>
                  <a:pt x="4840755" y="649700"/>
                </a:cubicBezTo>
                <a:cubicBezTo>
                  <a:pt x="4840755" y="660172"/>
                  <a:pt x="4832702" y="666616"/>
                  <a:pt x="4821830" y="666616"/>
                </a:cubicBezTo>
                <a:lnTo>
                  <a:pt x="4806931" y="666616"/>
                </a:lnTo>
                <a:close/>
                <a:moveTo>
                  <a:pt x="5233354" y="578011"/>
                </a:moveTo>
                <a:lnTo>
                  <a:pt x="5233354" y="633590"/>
                </a:lnTo>
                <a:lnTo>
                  <a:pt x="5280063" y="633590"/>
                </a:lnTo>
                <a:lnTo>
                  <a:pt x="5280063" y="776969"/>
                </a:lnTo>
                <a:lnTo>
                  <a:pt x="5341671" y="776969"/>
                </a:lnTo>
                <a:lnTo>
                  <a:pt x="5341671" y="633590"/>
                </a:lnTo>
                <a:lnTo>
                  <a:pt x="5388380" y="633590"/>
                </a:lnTo>
                <a:lnTo>
                  <a:pt x="5388380" y="578011"/>
                </a:lnTo>
                <a:close/>
                <a:moveTo>
                  <a:pt x="4554057" y="577609"/>
                </a:moveTo>
                <a:lnTo>
                  <a:pt x="4554057" y="776567"/>
                </a:lnTo>
                <a:lnTo>
                  <a:pt x="4616470" y="776567"/>
                </a:lnTo>
                <a:lnTo>
                  <a:pt x="4616470" y="704877"/>
                </a:lnTo>
                <a:lnTo>
                  <a:pt x="4665998" y="776567"/>
                </a:lnTo>
                <a:lnTo>
                  <a:pt x="4742907" y="776567"/>
                </a:lnTo>
                <a:lnTo>
                  <a:pt x="4667206" y="673866"/>
                </a:lnTo>
                <a:lnTo>
                  <a:pt x="4738075" y="577609"/>
                </a:lnTo>
                <a:lnTo>
                  <a:pt x="4666401" y="577609"/>
                </a:lnTo>
                <a:lnTo>
                  <a:pt x="4616470" y="650506"/>
                </a:lnTo>
                <a:lnTo>
                  <a:pt x="4616470" y="577609"/>
                </a:lnTo>
                <a:close/>
                <a:moveTo>
                  <a:pt x="4972426" y="577609"/>
                </a:moveTo>
                <a:lnTo>
                  <a:pt x="4903032" y="754349"/>
                </a:lnTo>
                <a:lnTo>
                  <a:pt x="4870150" y="704877"/>
                </a:lnTo>
                <a:cubicBezTo>
                  <a:pt x="4889478" y="693600"/>
                  <a:pt x="4902766" y="674268"/>
                  <a:pt x="4902766" y="648089"/>
                </a:cubicBezTo>
                <a:cubicBezTo>
                  <a:pt x="4902766" y="602981"/>
                  <a:pt x="4869344" y="578011"/>
                  <a:pt x="4820622" y="578011"/>
                </a:cubicBezTo>
                <a:lnTo>
                  <a:pt x="4745726" y="578011"/>
                </a:lnTo>
                <a:lnTo>
                  <a:pt x="4745726" y="776969"/>
                </a:lnTo>
                <a:lnTo>
                  <a:pt x="4806931" y="776969"/>
                </a:lnTo>
                <a:lnTo>
                  <a:pt x="4807334" y="776969"/>
                </a:lnTo>
                <a:lnTo>
                  <a:pt x="4807334" y="716556"/>
                </a:lnTo>
                <a:lnTo>
                  <a:pt x="4809750" y="716556"/>
                </a:lnTo>
                <a:lnTo>
                  <a:pt x="4845990" y="776969"/>
                </a:lnTo>
                <a:lnTo>
                  <a:pt x="4918067" y="776969"/>
                </a:lnTo>
                <a:lnTo>
                  <a:pt x="4917800" y="776567"/>
                </a:lnTo>
                <a:lnTo>
                  <a:pt x="4957528" y="776567"/>
                </a:lnTo>
                <a:lnTo>
                  <a:pt x="4966789" y="749985"/>
                </a:lnTo>
                <a:lnTo>
                  <a:pt x="5033229" y="749985"/>
                </a:lnTo>
                <a:lnTo>
                  <a:pt x="5042893" y="776567"/>
                </a:lnTo>
                <a:lnTo>
                  <a:pt x="5102890" y="776567"/>
                </a:lnTo>
                <a:lnTo>
                  <a:pt x="5102890" y="776969"/>
                </a:lnTo>
                <a:lnTo>
                  <a:pt x="5164900" y="776969"/>
                </a:lnTo>
                <a:lnTo>
                  <a:pt x="5164900" y="707293"/>
                </a:lnTo>
                <a:lnTo>
                  <a:pt x="5223287" y="707293"/>
                </a:lnTo>
                <a:lnTo>
                  <a:pt x="5223287" y="651714"/>
                </a:lnTo>
                <a:lnTo>
                  <a:pt x="5164900" y="651714"/>
                </a:lnTo>
                <a:lnTo>
                  <a:pt x="5164900" y="633590"/>
                </a:lnTo>
                <a:lnTo>
                  <a:pt x="5223287" y="633590"/>
                </a:lnTo>
                <a:lnTo>
                  <a:pt x="5223287" y="578011"/>
                </a:lnTo>
                <a:lnTo>
                  <a:pt x="5102890" y="578011"/>
                </a:lnTo>
                <a:lnTo>
                  <a:pt x="5102890" y="765287"/>
                </a:lnTo>
                <a:lnTo>
                  <a:pt x="5029202" y="577609"/>
                </a:lnTo>
                <a:close/>
                <a:moveTo>
                  <a:pt x="5220468" y="458799"/>
                </a:moveTo>
                <a:lnTo>
                  <a:pt x="5234159" y="458799"/>
                </a:lnTo>
                <a:cubicBezTo>
                  <a:pt x="5253890" y="458799"/>
                  <a:pt x="5268788" y="474506"/>
                  <a:pt x="5268788" y="493838"/>
                </a:cubicBezTo>
                <a:cubicBezTo>
                  <a:pt x="5268788" y="513170"/>
                  <a:pt x="5253487" y="528877"/>
                  <a:pt x="5234159" y="528877"/>
                </a:cubicBezTo>
                <a:lnTo>
                  <a:pt x="5220468" y="528877"/>
                </a:lnTo>
                <a:close/>
                <a:moveTo>
                  <a:pt x="4704654" y="457994"/>
                </a:moveTo>
                <a:lnTo>
                  <a:pt x="4718747" y="457994"/>
                </a:lnTo>
                <a:cubicBezTo>
                  <a:pt x="4728814" y="457994"/>
                  <a:pt x="4736062" y="463632"/>
                  <a:pt x="4736062" y="473298"/>
                </a:cubicBezTo>
                <a:cubicBezTo>
                  <a:pt x="4736062" y="482964"/>
                  <a:pt x="4728814" y="489005"/>
                  <a:pt x="4718747" y="489005"/>
                </a:cubicBezTo>
                <a:lnTo>
                  <a:pt x="4704654" y="489005"/>
                </a:lnTo>
                <a:close/>
                <a:moveTo>
                  <a:pt x="4605598" y="457591"/>
                </a:moveTo>
                <a:cubicBezTo>
                  <a:pt x="4625732" y="457591"/>
                  <a:pt x="4641033" y="473701"/>
                  <a:pt x="4641033" y="493838"/>
                </a:cubicBezTo>
                <a:cubicBezTo>
                  <a:pt x="4641033" y="513975"/>
                  <a:pt x="4625329" y="530085"/>
                  <a:pt x="4605598" y="530085"/>
                </a:cubicBezTo>
                <a:cubicBezTo>
                  <a:pt x="4585868" y="530085"/>
                  <a:pt x="4570164" y="513975"/>
                  <a:pt x="4570164" y="493838"/>
                </a:cubicBezTo>
                <a:cubicBezTo>
                  <a:pt x="4570164" y="473701"/>
                  <a:pt x="4585868" y="457591"/>
                  <a:pt x="4605598" y="457591"/>
                </a:cubicBezTo>
                <a:close/>
                <a:moveTo>
                  <a:pt x="4779147" y="435440"/>
                </a:moveTo>
                <a:lnTo>
                  <a:pt x="4779147" y="552237"/>
                </a:lnTo>
                <a:lnTo>
                  <a:pt x="4848406" y="552237"/>
                </a:lnTo>
                <a:lnTo>
                  <a:pt x="4848406" y="529683"/>
                </a:lnTo>
                <a:lnTo>
                  <a:pt x="4804112" y="529683"/>
                </a:lnTo>
                <a:lnTo>
                  <a:pt x="4804112" y="503907"/>
                </a:lnTo>
                <a:lnTo>
                  <a:pt x="4843976" y="503907"/>
                </a:lnTo>
                <a:lnTo>
                  <a:pt x="4843976" y="481756"/>
                </a:lnTo>
                <a:lnTo>
                  <a:pt x="4804112" y="481756"/>
                </a:lnTo>
                <a:lnTo>
                  <a:pt x="4804112" y="457994"/>
                </a:lnTo>
                <a:lnTo>
                  <a:pt x="4848003" y="457994"/>
                </a:lnTo>
                <a:lnTo>
                  <a:pt x="4848003" y="435440"/>
                </a:lnTo>
                <a:close/>
                <a:moveTo>
                  <a:pt x="4959541" y="435440"/>
                </a:moveTo>
                <a:lnTo>
                  <a:pt x="4959541" y="505921"/>
                </a:lnTo>
                <a:cubicBezTo>
                  <a:pt x="4959541" y="535322"/>
                  <a:pt x="4977258" y="554653"/>
                  <a:pt x="5006653" y="554653"/>
                </a:cubicBezTo>
                <a:cubicBezTo>
                  <a:pt x="5036047" y="554653"/>
                  <a:pt x="5053765" y="535322"/>
                  <a:pt x="5053765" y="505921"/>
                </a:cubicBezTo>
                <a:lnTo>
                  <a:pt x="5053765" y="435440"/>
                </a:lnTo>
                <a:lnTo>
                  <a:pt x="5028397" y="435440"/>
                </a:lnTo>
                <a:lnTo>
                  <a:pt x="5028397" y="504713"/>
                </a:lnTo>
                <a:cubicBezTo>
                  <a:pt x="5028397" y="520823"/>
                  <a:pt x="5020344" y="530489"/>
                  <a:pt x="5006653" y="530489"/>
                </a:cubicBezTo>
                <a:cubicBezTo>
                  <a:pt x="4992560" y="530489"/>
                  <a:pt x="4984909" y="520420"/>
                  <a:pt x="4984909" y="504713"/>
                </a:cubicBezTo>
                <a:lnTo>
                  <a:pt x="4984909" y="435440"/>
                </a:lnTo>
                <a:close/>
                <a:moveTo>
                  <a:pt x="5071885" y="435440"/>
                </a:moveTo>
                <a:lnTo>
                  <a:pt x="5071885" y="552640"/>
                </a:lnTo>
                <a:lnTo>
                  <a:pt x="5096448" y="552640"/>
                </a:lnTo>
                <a:lnTo>
                  <a:pt x="5096448" y="475312"/>
                </a:lnTo>
                <a:lnTo>
                  <a:pt x="5151613" y="552640"/>
                </a:lnTo>
                <a:lnTo>
                  <a:pt x="5176578" y="552640"/>
                </a:lnTo>
                <a:lnTo>
                  <a:pt x="5176578" y="435440"/>
                </a:lnTo>
                <a:lnTo>
                  <a:pt x="5152015" y="435440"/>
                </a:lnTo>
                <a:lnTo>
                  <a:pt x="5152015" y="513170"/>
                </a:lnTo>
                <a:lnTo>
                  <a:pt x="5097656" y="435440"/>
                </a:lnTo>
                <a:close/>
                <a:moveTo>
                  <a:pt x="4679689" y="435037"/>
                </a:moveTo>
                <a:lnTo>
                  <a:pt x="4679689" y="552237"/>
                </a:lnTo>
                <a:lnTo>
                  <a:pt x="4704654" y="552237"/>
                </a:lnTo>
                <a:lnTo>
                  <a:pt x="4704654" y="509545"/>
                </a:lnTo>
                <a:lnTo>
                  <a:pt x="4711500" y="509545"/>
                </a:lnTo>
                <a:lnTo>
                  <a:pt x="4740089" y="552237"/>
                </a:lnTo>
                <a:lnTo>
                  <a:pt x="4769483" y="552237"/>
                </a:lnTo>
                <a:lnTo>
                  <a:pt x="4737270" y="506323"/>
                </a:lnTo>
                <a:cubicBezTo>
                  <a:pt x="4751363" y="501088"/>
                  <a:pt x="4761430" y="489408"/>
                  <a:pt x="4761430" y="472493"/>
                </a:cubicBezTo>
                <a:cubicBezTo>
                  <a:pt x="4761430" y="448730"/>
                  <a:pt x="4744116" y="435037"/>
                  <a:pt x="4718747" y="435037"/>
                </a:cubicBezTo>
                <a:close/>
                <a:moveTo>
                  <a:pt x="5195503" y="435037"/>
                </a:moveTo>
                <a:lnTo>
                  <a:pt x="5195503" y="552237"/>
                </a:lnTo>
                <a:lnTo>
                  <a:pt x="5234964" y="552237"/>
                </a:lnTo>
                <a:cubicBezTo>
                  <a:pt x="5267580" y="552237"/>
                  <a:pt x="5294559" y="526058"/>
                  <a:pt x="5294559" y="493436"/>
                </a:cubicBezTo>
                <a:cubicBezTo>
                  <a:pt x="5294559" y="460813"/>
                  <a:pt x="5267580" y="435037"/>
                  <a:pt x="5234964" y="435037"/>
                </a:cubicBezTo>
                <a:close/>
                <a:moveTo>
                  <a:pt x="4605598" y="433023"/>
                </a:moveTo>
                <a:cubicBezTo>
                  <a:pt x="4571774" y="433023"/>
                  <a:pt x="4544393" y="460007"/>
                  <a:pt x="4544393" y="493838"/>
                </a:cubicBezTo>
                <a:cubicBezTo>
                  <a:pt x="4544393" y="527669"/>
                  <a:pt x="4571774" y="554653"/>
                  <a:pt x="4605598" y="554653"/>
                </a:cubicBezTo>
                <a:cubicBezTo>
                  <a:pt x="4639825" y="554653"/>
                  <a:pt x="4666803" y="527669"/>
                  <a:pt x="4666803" y="493838"/>
                </a:cubicBezTo>
                <a:cubicBezTo>
                  <a:pt x="4666803" y="460007"/>
                  <a:pt x="4639422" y="433023"/>
                  <a:pt x="4605598" y="433023"/>
                </a:cubicBezTo>
                <a:close/>
                <a:moveTo>
                  <a:pt x="4905987" y="433023"/>
                </a:moveTo>
                <a:cubicBezTo>
                  <a:pt x="4880619" y="433023"/>
                  <a:pt x="4862499" y="447522"/>
                  <a:pt x="4862499" y="470076"/>
                </a:cubicBezTo>
                <a:cubicBezTo>
                  <a:pt x="4862499" y="493033"/>
                  <a:pt x="4880619" y="499074"/>
                  <a:pt x="4896726" y="503101"/>
                </a:cubicBezTo>
                <a:cubicBezTo>
                  <a:pt x="4909611" y="506323"/>
                  <a:pt x="4921288" y="508337"/>
                  <a:pt x="4921288" y="518003"/>
                </a:cubicBezTo>
                <a:cubicBezTo>
                  <a:pt x="4921288" y="526461"/>
                  <a:pt x="4914846" y="530891"/>
                  <a:pt x="4903571" y="530891"/>
                </a:cubicBezTo>
                <a:cubicBezTo>
                  <a:pt x="4897330" y="530891"/>
                  <a:pt x="4890182" y="529481"/>
                  <a:pt x="4883186" y="526763"/>
                </a:cubicBezTo>
                <a:lnTo>
                  <a:pt x="4864110" y="515029"/>
                </a:lnTo>
                <a:lnTo>
                  <a:pt x="4864110" y="514781"/>
                </a:lnTo>
                <a:lnTo>
                  <a:pt x="4863707" y="514781"/>
                </a:lnTo>
                <a:lnTo>
                  <a:pt x="4864110" y="515029"/>
                </a:lnTo>
                <a:lnTo>
                  <a:pt x="4864110" y="544181"/>
                </a:lnTo>
                <a:cubicBezTo>
                  <a:pt x="4874579" y="550625"/>
                  <a:pt x="4889880" y="554250"/>
                  <a:pt x="4904376" y="554250"/>
                </a:cubicBezTo>
                <a:cubicBezTo>
                  <a:pt x="4931355" y="554250"/>
                  <a:pt x="4947864" y="538543"/>
                  <a:pt x="4947864" y="515989"/>
                </a:cubicBezTo>
                <a:cubicBezTo>
                  <a:pt x="4947864" y="491422"/>
                  <a:pt x="4926926" y="485783"/>
                  <a:pt x="4910013" y="481353"/>
                </a:cubicBezTo>
                <a:cubicBezTo>
                  <a:pt x="4898336" y="478131"/>
                  <a:pt x="4888672" y="475714"/>
                  <a:pt x="4888672" y="468062"/>
                </a:cubicBezTo>
                <a:cubicBezTo>
                  <a:pt x="4888672" y="461215"/>
                  <a:pt x="4893907" y="455980"/>
                  <a:pt x="4906390" y="455980"/>
                </a:cubicBezTo>
                <a:cubicBezTo>
                  <a:pt x="4918872" y="455980"/>
                  <a:pt x="4931355" y="461215"/>
                  <a:pt x="4942227" y="470479"/>
                </a:cubicBezTo>
                <a:lnTo>
                  <a:pt x="4942227" y="442689"/>
                </a:lnTo>
                <a:cubicBezTo>
                  <a:pt x="4931758" y="436245"/>
                  <a:pt x="4919678" y="433023"/>
                  <a:pt x="4905987" y="433023"/>
                </a:cubicBezTo>
                <a:close/>
                <a:moveTo>
                  <a:pt x="5347711" y="433023"/>
                </a:moveTo>
                <a:cubicBezTo>
                  <a:pt x="5322343" y="433023"/>
                  <a:pt x="5304223" y="447522"/>
                  <a:pt x="5304223" y="470076"/>
                </a:cubicBezTo>
                <a:cubicBezTo>
                  <a:pt x="5304223" y="493033"/>
                  <a:pt x="5322343" y="499074"/>
                  <a:pt x="5338450" y="503101"/>
                </a:cubicBezTo>
                <a:cubicBezTo>
                  <a:pt x="5351335" y="506323"/>
                  <a:pt x="5363012" y="508337"/>
                  <a:pt x="5363012" y="518003"/>
                </a:cubicBezTo>
                <a:cubicBezTo>
                  <a:pt x="5363012" y="526461"/>
                  <a:pt x="5356570" y="530891"/>
                  <a:pt x="5345295" y="530891"/>
                </a:cubicBezTo>
                <a:cubicBezTo>
                  <a:pt x="5339054" y="530891"/>
                  <a:pt x="5331906" y="529481"/>
                  <a:pt x="5324910" y="526762"/>
                </a:cubicBezTo>
                <a:lnTo>
                  <a:pt x="5305834" y="515028"/>
                </a:lnTo>
                <a:lnTo>
                  <a:pt x="5305834" y="514781"/>
                </a:lnTo>
                <a:lnTo>
                  <a:pt x="5305431" y="514781"/>
                </a:lnTo>
                <a:lnTo>
                  <a:pt x="5305834" y="515028"/>
                </a:lnTo>
                <a:lnTo>
                  <a:pt x="5305834" y="544181"/>
                </a:lnTo>
                <a:cubicBezTo>
                  <a:pt x="5316303" y="550625"/>
                  <a:pt x="5331604" y="554250"/>
                  <a:pt x="5346100" y="554250"/>
                </a:cubicBezTo>
                <a:cubicBezTo>
                  <a:pt x="5373079" y="554250"/>
                  <a:pt x="5389588" y="538543"/>
                  <a:pt x="5389588" y="515989"/>
                </a:cubicBezTo>
                <a:cubicBezTo>
                  <a:pt x="5389588" y="491422"/>
                  <a:pt x="5368650" y="485783"/>
                  <a:pt x="5351737" y="481353"/>
                </a:cubicBezTo>
                <a:cubicBezTo>
                  <a:pt x="5340060" y="478131"/>
                  <a:pt x="5330396" y="475714"/>
                  <a:pt x="5330396" y="468062"/>
                </a:cubicBezTo>
                <a:cubicBezTo>
                  <a:pt x="5330396" y="461215"/>
                  <a:pt x="5335631" y="455980"/>
                  <a:pt x="5348113" y="455980"/>
                </a:cubicBezTo>
                <a:cubicBezTo>
                  <a:pt x="5360596" y="455980"/>
                  <a:pt x="5373079" y="461215"/>
                  <a:pt x="5383951" y="470479"/>
                </a:cubicBezTo>
                <a:lnTo>
                  <a:pt x="5383951" y="442689"/>
                </a:lnTo>
                <a:cubicBezTo>
                  <a:pt x="5373482" y="436245"/>
                  <a:pt x="5361402" y="433023"/>
                  <a:pt x="5347711" y="433023"/>
                </a:cubicBezTo>
                <a:close/>
                <a:moveTo>
                  <a:pt x="4622510" y="402817"/>
                </a:moveTo>
                <a:cubicBezTo>
                  <a:pt x="4616067" y="402817"/>
                  <a:pt x="4610833" y="408053"/>
                  <a:pt x="4610833" y="414497"/>
                </a:cubicBezTo>
                <a:cubicBezTo>
                  <a:pt x="4610833" y="420538"/>
                  <a:pt x="4616067" y="426176"/>
                  <a:pt x="4622510" y="426176"/>
                </a:cubicBezTo>
                <a:cubicBezTo>
                  <a:pt x="4629355" y="426176"/>
                  <a:pt x="4634590" y="420538"/>
                  <a:pt x="4634590" y="414497"/>
                </a:cubicBezTo>
                <a:cubicBezTo>
                  <a:pt x="4634590" y="408456"/>
                  <a:pt x="4629355" y="402817"/>
                  <a:pt x="4622510" y="402817"/>
                </a:cubicBezTo>
                <a:close/>
                <a:moveTo>
                  <a:pt x="4589089" y="402817"/>
                </a:moveTo>
                <a:cubicBezTo>
                  <a:pt x="4582646" y="402817"/>
                  <a:pt x="4577412" y="408053"/>
                  <a:pt x="4577412" y="414497"/>
                </a:cubicBezTo>
                <a:cubicBezTo>
                  <a:pt x="4577412" y="420538"/>
                  <a:pt x="4582646" y="426176"/>
                  <a:pt x="4589089" y="426176"/>
                </a:cubicBezTo>
                <a:cubicBezTo>
                  <a:pt x="4595934" y="426176"/>
                  <a:pt x="4601169" y="420538"/>
                  <a:pt x="4601169" y="414497"/>
                </a:cubicBezTo>
                <a:cubicBezTo>
                  <a:pt x="4601169" y="408456"/>
                  <a:pt x="4595934" y="402817"/>
                  <a:pt x="4589089" y="402817"/>
                </a:cubicBezTo>
                <a:close/>
                <a:moveTo>
                  <a:pt x="367682" y="0"/>
                </a:moveTo>
                <a:lnTo>
                  <a:pt x="5870689" y="0"/>
                </a:lnTo>
                <a:lnTo>
                  <a:pt x="5870689" y="6499229"/>
                </a:lnTo>
                <a:lnTo>
                  <a:pt x="367682" y="6499229"/>
                </a:lnTo>
                <a:lnTo>
                  <a:pt x="367682" y="6499227"/>
                </a:lnTo>
                <a:lnTo>
                  <a:pt x="0" y="6499227"/>
                </a:lnTo>
                <a:lnTo>
                  <a:pt x="0" y="1"/>
                </a:lnTo>
                <a:lnTo>
                  <a:pt x="367682" y="1"/>
                </a:lnTo>
                <a:close/>
              </a:path>
            </a:pathLst>
          </a:custGeom>
          <a:solidFill>
            <a:schemeClr val="bg1">
              <a:lumMod val="95000"/>
            </a:schemeClr>
          </a:solidFill>
        </p:spPr>
        <p:txBody>
          <a:bodyPr wrap="square" bIns="720000" anchor="ctr">
            <a:noAutofit/>
          </a:bodyPr>
          <a:lstStyle>
            <a:lvl1pPr marL="0" indent="0" algn="ctr">
              <a:buNone/>
              <a:defRPr/>
            </a:lvl1pPr>
          </a:lstStyle>
          <a:p>
            <a:r>
              <a:rPr lang="sv-SE"/>
              <a:t>Klicka på ikonen eller dra och släpp för att infoga bild</a:t>
            </a:r>
          </a:p>
        </p:txBody>
      </p:sp>
      <p:sp>
        <p:nvSpPr>
          <p:cNvPr id="6" name="Platshållare för bild 8">
            <a:extLst>
              <a:ext uri="{FF2B5EF4-FFF2-40B4-BE49-F238E27FC236}">
                <a16:creationId xmlns:a16="http://schemas.microsoft.com/office/drawing/2014/main" id="{9A84B3FF-4A50-624E-BB5C-1639551CD443}"/>
              </a:ext>
            </a:extLst>
          </p:cNvPr>
          <p:cNvSpPr>
            <a:spLocks noGrp="1"/>
          </p:cNvSpPr>
          <p:nvPr>
            <p:ph type="pic" sz="quarter" idx="13" hasCustomPrompt="1"/>
          </p:nvPr>
        </p:nvSpPr>
        <p:spPr>
          <a:xfrm>
            <a:off x="144463" y="179387"/>
            <a:ext cx="5871192" cy="6499227"/>
          </a:xfrm>
          <a:solidFill>
            <a:schemeClr val="bg1">
              <a:lumMod val="95000"/>
            </a:schemeClr>
          </a:solidFill>
        </p:spPr>
        <p:txBody>
          <a:bodyPr bIns="720000" anchor="ctr"/>
          <a:lstStyle>
            <a:lvl1pPr marL="0" indent="0" algn="ctr">
              <a:buNone/>
              <a:defRPr/>
            </a:lvl1pPr>
          </a:lstStyle>
          <a:p>
            <a:r>
              <a:rPr lang="sv-SE"/>
              <a:t>Klicka på ikonen eller dra och släpp för att infoga bild</a:t>
            </a:r>
          </a:p>
        </p:txBody>
      </p:sp>
      <p:sp>
        <p:nvSpPr>
          <p:cNvPr id="2" name="Platshållare för datum 1">
            <a:extLst>
              <a:ext uri="{FF2B5EF4-FFF2-40B4-BE49-F238E27FC236}">
                <a16:creationId xmlns:a16="http://schemas.microsoft.com/office/drawing/2014/main" id="{577461CF-52B9-C040-BC41-E2CA7E62E26E}"/>
              </a:ext>
            </a:extLst>
          </p:cNvPr>
          <p:cNvSpPr>
            <a:spLocks noGrp="1"/>
          </p:cNvSpPr>
          <p:nvPr>
            <p:ph type="dt" sz="half" idx="16"/>
          </p:nvPr>
        </p:nvSpPr>
        <p:spPr/>
        <p:txBody>
          <a:bodyPr/>
          <a:lstStyle/>
          <a:p>
            <a:fld id="{BE4F1DA6-6544-8140-A543-A4FACCB0391B}" type="datetimeFigureOut">
              <a:rPr lang="sv-SE" smtClean="0"/>
              <a:pPr/>
              <a:t>2024-11-04</a:t>
            </a:fld>
            <a:endParaRPr lang="sv-SE"/>
          </a:p>
        </p:txBody>
      </p:sp>
      <p:sp>
        <p:nvSpPr>
          <p:cNvPr id="7" name="Platshållare för sidfot 6">
            <a:extLst>
              <a:ext uri="{FF2B5EF4-FFF2-40B4-BE49-F238E27FC236}">
                <a16:creationId xmlns:a16="http://schemas.microsoft.com/office/drawing/2014/main" id="{E667C314-D5BB-CE4F-A52F-A93C9E5B0888}"/>
              </a:ext>
            </a:extLst>
          </p:cNvPr>
          <p:cNvSpPr>
            <a:spLocks noGrp="1"/>
          </p:cNvSpPr>
          <p:nvPr>
            <p:ph type="ftr" sz="quarter" idx="17"/>
          </p:nvPr>
        </p:nvSpPr>
        <p:spPr/>
        <p:txBody>
          <a:bodyPr/>
          <a:lstStyle/>
          <a:p>
            <a:endParaRPr lang="sv-SE"/>
          </a:p>
        </p:txBody>
      </p:sp>
      <p:sp>
        <p:nvSpPr>
          <p:cNvPr id="8" name="Platshållare för bildnummer 7">
            <a:extLst>
              <a:ext uri="{FF2B5EF4-FFF2-40B4-BE49-F238E27FC236}">
                <a16:creationId xmlns:a16="http://schemas.microsoft.com/office/drawing/2014/main" id="{63BE1671-3D8A-6F41-8FF9-98B6A60BA0A7}"/>
              </a:ext>
            </a:extLst>
          </p:cNvPr>
          <p:cNvSpPr>
            <a:spLocks noGrp="1"/>
          </p:cNvSpPr>
          <p:nvPr>
            <p:ph type="sldNum" sz="quarter" idx="18"/>
          </p:nvPr>
        </p:nvSpPr>
        <p:spPr/>
        <p:txBody>
          <a:bodyPr/>
          <a:lstStyle/>
          <a:p>
            <a:fld id="{3EDFEE4B-213D-304B-BE6A-BD4AF3E100B7}" type="slidenum">
              <a:rPr lang="sv-SE" smtClean="0"/>
              <a:pPr/>
              <a:t>‹#›</a:t>
            </a:fld>
            <a:endParaRPr lang="sv-SE"/>
          </a:p>
        </p:txBody>
      </p:sp>
    </p:spTree>
    <p:extLst>
      <p:ext uri="{BB962C8B-B14F-4D97-AF65-F5344CB8AC3E}">
        <p14:creationId xmlns:p14="http://schemas.microsoft.com/office/powerpoint/2010/main" val="3293927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 bilder">
    <p:spTree>
      <p:nvGrpSpPr>
        <p:cNvPr id="1" name=""/>
        <p:cNvGrpSpPr/>
        <p:nvPr/>
      </p:nvGrpSpPr>
      <p:grpSpPr>
        <a:xfrm>
          <a:off x="0" y="0"/>
          <a:ext cx="0" cy="0"/>
          <a:chOff x="0" y="0"/>
          <a:chExt cx="0" cy="0"/>
        </a:xfrm>
      </p:grpSpPr>
      <p:sp>
        <p:nvSpPr>
          <p:cNvPr id="26" name="Rektangel 25">
            <a:extLst>
              <a:ext uri="{FF2B5EF4-FFF2-40B4-BE49-F238E27FC236}">
                <a16:creationId xmlns:a16="http://schemas.microsoft.com/office/drawing/2014/main" id="{B04C3D84-4315-AA41-AEBD-E61B27CB0E7C}"/>
              </a:ext>
            </a:extLst>
          </p:cNvPr>
          <p:cNvSpPr/>
          <p:nvPr userDrawn="1"/>
        </p:nvSpPr>
        <p:spPr>
          <a:xfrm>
            <a:off x="10580906" y="482984"/>
            <a:ext cx="1122218" cy="712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Platshållare för bild 28">
            <a:extLst>
              <a:ext uri="{FF2B5EF4-FFF2-40B4-BE49-F238E27FC236}">
                <a16:creationId xmlns:a16="http://schemas.microsoft.com/office/drawing/2014/main" id="{2D6235A9-5D5F-214F-9CFB-8578503FD9DE}"/>
              </a:ext>
            </a:extLst>
          </p:cNvPr>
          <p:cNvSpPr>
            <a:spLocks noGrp="1"/>
          </p:cNvSpPr>
          <p:nvPr>
            <p:ph type="pic" sz="quarter" idx="16" hasCustomPrompt="1"/>
          </p:nvPr>
        </p:nvSpPr>
        <p:spPr>
          <a:xfrm>
            <a:off x="6160119" y="179388"/>
            <a:ext cx="5870689" cy="3167999"/>
          </a:xfrm>
          <a:custGeom>
            <a:avLst/>
            <a:gdLst>
              <a:gd name="connsiteX0" fmla="*/ 4999807 w 5870689"/>
              <a:gd name="connsiteY0" fmla="*/ 650505 h 3167999"/>
              <a:gd name="connsiteX1" fmla="*/ 5015914 w 5870689"/>
              <a:gd name="connsiteY1" fmla="*/ 698432 h 3167999"/>
              <a:gd name="connsiteX2" fmla="*/ 4983701 w 5870689"/>
              <a:gd name="connsiteY2" fmla="*/ 698432 h 3167999"/>
              <a:gd name="connsiteX3" fmla="*/ 4806931 w 5870689"/>
              <a:gd name="connsiteY3" fmla="*/ 632381 h 3167999"/>
              <a:gd name="connsiteX4" fmla="*/ 4821830 w 5870689"/>
              <a:gd name="connsiteY4" fmla="*/ 632381 h 3167999"/>
              <a:gd name="connsiteX5" fmla="*/ 4840755 w 5870689"/>
              <a:gd name="connsiteY5" fmla="*/ 649699 h 3167999"/>
              <a:gd name="connsiteX6" fmla="*/ 4821830 w 5870689"/>
              <a:gd name="connsiteY6" fmla="*/ 666615 h 3167999"/>
              <a:gd name="connsiteX7" fmla="*/ 4806931 w 5870689"/>
              <a:gd name="connsiteY7" fmla="*/ 666615 h 3167999"/>
              <a:gd name="connsiteX8" fmla="*/ 5233354 w 5870689"/>
              <a:gd name="connsiteY8" fmla="*/ 578010 h 3167999"/>
              <a:gd name="connsiteX9" fmla="*/ 5233354 w 5870689"/>
              <a:gd name="connsiteY9" fmla="*/ 633589 h 3167999"/>
              <a:gd name="connsiteX10" fmla="*/ 5280063 w 5870689"/>
              <a:gd name="connsiteY10" fmla="*/ 633589 h 3167999"/>
              <a:gd name="connsiteX11" fmla="*/ 5280063 w 5870689"/>
              <a:gd name="connsiteY11" fmla="*/ 776968 h 3167999"/>
              <a:gd name="connsiteX12" fmla="*/ 5341671 w 5870689"/>
              <a:gd name="connsiteY12" fmla="*/ 776968 h 3167999"/>
              <a:gd name="connsiteX13" fmla="*/ 5341671 w 5870689"/>
              <a:gd name="connsiteY13" fmla="*/ 633589 h 3167999"/>
              <a:gd name="connsiteX14" fmla="*/ 5388380 w 5870689"/>
              <a:gd name="connsiteY14" fmla="*/ 633589 h 3167999"/>
              <a:gd name="connsiteX15" fmla="*/ 5388380 w 5870689"/>
              <a:gd name="connsiteY15" fmla="*/ 578010 h 3167999"/>
              <a:gd name="connsiteX16" fmla="*/ 4554057 w 5870689"/>
              <a:gd name="connsiteY16" fmla="*/ 577608 h 3167999"/>
              <a:gd name="connsiteX17" fmla="*/ 4554057 w 5870689"/>
              <a:gd name="connsiteY17" fmla="*/ 776566 h 3167999"/>
              <a:gd name="connsiteX18" fmla="*/ 4616470 w 5870689"/>
              <a:gd name="connsiteY18" fmla="*/ 776566 h 3167999"/>
              <a:gd name="connsiteX19" fmla="*/ 4616470 w 5870689"/>
              <a:gd name="connsiteY19" fmla="*/ 704876 h 3167999"/>
              <a:gd name="connsiteX20" fmla="*/ 4665998 w 5870689"/>
              <a:gd name="connsiteY20" fmla="*/ 776566 h 3167999"/>
              <a:gd name="connsiteX21" fmla="*/ 4742907 w 5870689"/>
              <a:gd name="connsiteY21" fmla="*/ 776566 h 3167999"/>
              <a:gd name="connsiteX22" fmla="*/ 4667206 w 5870689"/>
              <a:gd name="connsiteY22" fmla="*/ 673865 h 3167999"/>
              <a:gd name="connsiteX23" fmla="*/ 4738075 w 5870689"/>
              <a:gd name="connsiteY23" fmla="*/ 577608 h 3167999"/>
              <a:gd name="connsiteX24" fmla="*/ 4666401 w 5870689"/>
              <a:gd name="connsiteY24" fmla="*/ 577608 h 3167999"/>
              <a:gd name="connsiteX25" fmla="*/ 4616470 w 5870689"/>
              <a:gd name="connsiteY25" fmla="*/ 650505 h 3167999"/>
              <a:gd name="connsiteX26" fmla="*/ 4616470 w 5870689"/>
              <a:gd name="connsiteY26" fmla="*/ 577608 h 3167999"/>
              <a:gd name="connsiteX27" fmla="*/ 4972426 w 5870689"/>
              <a:gd name="connsiteY27" fmla="*/ 577608 h 3167999"/>
              <a:gd name="connsiteX28" fmla="*/ 4903032 w 5870689"/>
              <a:gd name="connsiteY28" fmla="*/ 754348 h 3167999"/>
              <a:gd name="connsiteX29" fmla="*/ 4870150 w 5870689"/>
              <a:gd name="connsiteY29" fmla="*/ 704876 h 3167999"/>
              <a:gd name="connsiteX30" fmla="*/ 4902766 w 5870689"/>
              <a:gd name="connsiteY30" fmla="*/ 648088 h 3167999"/>
              <a:gd name="connsiteX31" fmla="*/ 4820622 w 5870689"/>
              <a:gd name="connsiteY31" fmla="*/ 578010 h 3167999"/>
              <a:gd name="connsiteX32" fmla="*/ 4745726 w 5870689"/>
              <a:gd name="connsiteY32" fmla="*/ 578010 h 3167999"/>
              <a:gd name="connsiteX33" fmla="*/ 4745726 w 5870689"/>
              <a:gd name="connsiteY33" fmla="*/ 776968 h 3167999"/>
              <a:gd name="connsiteX34" fmla="*/ 4806931 w 5870689"/>
              <a:gd name="connsiteY34" fmla="*/ 776968 h 3167999"/>
              <a:gd name="connsiteX35" fmla="*/ 4807334 w 5870689"/>
              <a:gd name="connsiteY35" fmla="*/ 776968 h 3167999"/>
              <a:gd name="connsiteX36" fmla="*/ 4807334 w 5870689"/>
              <a:gd name="connsiteY36" fmla="*/ 716555 h 3167999"/>
              <a:gd name="connsiteX37" fmla="*/ 4809750 w 5870689"/>
              <a:gd name="connsiteY37" fmla="*/ 716555 h 3167999"/>
              <a:gd name="connsiteX38" fmla="*/ 4845990 w 5870689"/>
              <a:gd name="connsiteY38" fmla="*/ 776968 h 3167999"/>
              <a:gd name="connsiteX39" fmla="*/ 4918067 w 5870689"/>
              <a:gd name="connsiteY39" fmla="*/ 776968 h 3167999"/>
              <a:gd name="connsiteX40" fmla="*/ 4917800 w 5870689"/>
              <a:gd name="connsiteY40" fmla="*/ 776566 h 3167999"/>
              <a:gd name="connsiteX41" fmla="*/ 4957528 w 5870689"/>
              <a:gd name="connsiteY41" fmla="*/ 776566 h 3167999"/>
              <a:gd name="connsiteX42" fmla="*/ 4966789 w 5870689"/>
              <a:gd name="connsiteY42" fmla="*/ 749984 h 3167999"/>
              <a:gd name="connsiteX43" fmla="*/ 5033229 w 5870689"/>
              <a:gd name="connsiteY43" fmla="*/ 749984 h 3167999"/>
              <a:gd name="connsiteX44" fmla="*/ 5042893 w 5870689"/>
              <a:gd name="connsiteY44" fmla="*/ 776566 h 3167999"/>
              <a:gd name="connsiteX45" fmla="*/ 5102890 w 5870689"/>
              <a:gd name="connsiteY45" fmla="*/ 776566 h 3167999"/>
              <a:gd name="connsiteX46" fmla="*/ 5102890 w 5870689"/>
              <a:gd name="connsiteY46" fmla="*/ 776968 h 3167999"/>
              <a:gd name="connsiteX47" fmla="*/ 5164900 w 5870689"/>
              <a:gd name="connsiteY47" fmla="*/ 776968 h 3167999"/>
              <a:gd name="connsiteX48" fmla="*/ 5164900 w 5870689"/>
              <a:gd name="connsiteY48" fmla="*/ 707292 h 3167999"/>
              <a:gd name="connsiteX49" fmla="*/ 5223287 w 5870689"/>
              <a:gd name="connsiteY49" fmla="*/ 707292 h 3167999"/>
              <a:gd name="connsiteX50" fmla="*/ 5223287 w 5870689"/>
              <a:gd name="connsiteY50" fmla="*/ 651713 h 3167999"/>
              <a:gd name="connsiteX51" fmla="*/ 5164900 w 5870689"/>
              <a:gd name="connsiteY51" fmla="*/ 651713 h 3167999"/>
              <a:gd name="connsiteX52" fmla="*/ 5164900 w 5870689"/>
              <a:gd name="connsiteY52" fmla="*/ 633589 h 3167999"/>
              <a:gd name="connsiteX53" fmla="*/ 5223287 w 5870689"/>
              <a:gd name="connsiteY53" fmla="*/ 633589 h 3167999"/>
              <a:gd name="connsiteX54" fmla="*/ 5223287 w 5870689"/>
              <a:gd name="connsiteY54" fmla="*/ 578010 h 3167999"/>
              <a:gd name="connsiteX55" fmla="*/ 5102890 w 5870689"/>
              <a:gd name="connsiteY55" fmla="*/ 578010 h 3167999"/>
              <a:gd name="connsiteX56" fmla="*/ 5102890 w 5870689"/>
              <a:gd name="connsiteY56" fmla="*/ 765286 h 3167999"/>
              <a:gd name="connsiteX57" fmla="*/ 5029202 w 5870689"/>
              <a:gd name="connsiteY57" fmla="*/ 577608 h 3167999"/>
              <a:gd name="connsiteX58" fmla="*/ 5220468 w 5870689"/>
              <a:gd name="connsiteY58" fmla="*/ 458797 h 3167999"/>
              <a:gd name="connsiteX59" fmla="*/ 5234159 w 5870689"/>
              <a:gd name="connsiteY59" fmla="*/ 458797 h 3167999"/>
              <a:gd name="connsiteX60" fmla="*/ 5268788 w 5870689"/>
              <a:gd name="connsiteY60" fmla="*/ 493836 h 3167999"/>
              <a:gd name="connsiteX61" fmla="*/ 5234159 w 5870689"/>
              <a:gd name="connsiteY61" fmla="*/ 528875 h 3167999"/>
              <a:gd name="connsiteX62" fmla="*/ 5220468 w 5870689"/>
              <a:gd name="connsiteY62" fmla="*/ 528875 h 3167999"/>
              <a:gd name="connsiteX63" fmla="*/ 4704654 w 5870689"/>
              <a:gd name="connsiteY63" fmla="*/ 457993 h 3167999"/>
              <a:gd name="connsiteX64" fmla="*/ 4718747 w 5870689"/>
              <a:gd name="connsiteY64" fmla="*/ 457993 h 3167999"/>
              <a:gd name="connsiteX65" fmla="*/ 4736062 w 5870689"/>
              <a:gd name="connsiteY65" fmla="*/ 473297 h 3167999"/>
              <a:gd name="connsiteX66" fmla="*/ 4718747 w 5870689"/>
              <a:gd name="connsiteY66" fmla="*/ 489004 h 3167999"/>
              <a:gd name="connsiteX67" fmla="*/ 4704654 w 5870689"/>
              <a:gd name="connsiteY67" fmla="*/ 489004 h 3167999"/>
              <a:gd name="connsiteX68" fmla="*/ 4605598 w 5870689"/>
              <a:gd name="connsiteY68" fmla="*/ 457590 h 3167999"/>
              <a:gd name="connsiteX69" fmla="*/ 4641033 w 5870689"/>
              <a:gd name="connsiteY69" fmla="*/ 493837 h 3167999"/>
              <a:gd name="connsiteX70" fmla="*/ 4605598 w 5870689"/>
              <a:gd name="connsiteY70" fmla="*/ 530084 h 3167999"/>
              <a:gd name="connsiteX71" fmla="*/ 4570164 w 5870689"/>
              <a:gd name="connsiteY71" fmla="*/ 493837 h 3167999"/>
              <a:gd name="connsiteX72" fmla="*/ 4605598 w 5870689"/>
              <a:gd name="connsiteY72" fmla="*/ 457590 h 3167999"/>
              <a:gd name="connsiteX73" fmla="*/ 4779147 w 5870689"/>
              <a:gd name="connsiteY73" fmla="*/ 435439 h 3167999"/>
              <a:gd name="connsiteX74" fmla="*/ 4779147 w 5870689"/>
              <a:gd name="connsiteY74" fmla="*/ 552236 h 3167999"/>
              <a:gd name="connsiteX75" fmla="*/ 4848406 w 5870689"/>
              <a:gd name="connsiteY75" fmla="*/ 552236 h 3167999"/>
              <a:gd name="connsiteX76" fmla="*/ 4848406 w 5870689"/>
              <a:gd name="connsiteY76" fmla="*/ 529682 h 3167999"/>
              <a:gd name="connsiteX77" fmla="*/ 4804112 w 5870689"/>
              <a:gd name="connsiteY77" fmla="*/ 529682 h 3167999"/>
              <a:gd name="connsiteX78" fmla="*/ 4804112 w 5870689"/>
              <a:gd name="connsiteY78" fmla="*/ 503906 h 3167999"/>
              <a:gd name="connsiteX79" fmla="*/ 4843976 w 5870689"/>
              <a:gd name="connsiteY79" fmla="*/ 503906 h 3167999"/>
              <a:gd name="connsiteX80" fmla="*/ 4843976 w 5870689"/>
              <a:gd name="connsiteY80" fmla="*/ 481755 h 3167999"/>
              <a:gd name="connsiteX81" fmla="*/ 4804112 w 5870689"/>
              <a:gd name="connsiteY81" fmla="*/ 481755 h 3167999"/>
              <a:gd name="connsiteX82" fmla="*/ 4804112 w 5870689"/>
              <a:gd name="connsiteY82" fmla="*/ 457993 h 3167999"/>
              <a:gd name="connsiteX83" fmla="*/ 4848003 w 5870689"/>
              <a:gd name="connsiteY83" fmla="*/ 457993 h 3167999"/>
              <a:gd name="connsiteX84" fmla="*/ 4848003 w 5870689"/>
              <a:gd name="connsiteY84" fmla="*/ 435439 h 3167999"/>
              <a:gd name="connsiteX85" fmla="*/ 4959541 w 5870689"/>
              <a:gd name="connsiteY85" fmla="*/ 435439 h 3167999"/>
              <a:gd name="connsiteX86" fmla="*/ 4959541 w 5870689"/>
              <a:gd name="connsiteY86" fmla="*/ 505920 h 3167999"/>
              <a:gd name="connsiteX87" fmla="*/ 5006653 w 5870689"/>
              <a:gd name="connsiteY87" fmla="*/ 554652 h 3167999"/>
              <a:gd name="connsiteX88" fmla="*/ 5053765 w 5870689"/>
              <a:gd name="connsiteY88" fmla="*/ 505920 h 3167999"/>
              <a:gd name="connsiteX89" fmla="*/ 5053765 w 5870689"/>
              <a:gd name="connsiteY89" fmla="*/ 435439 h 3167999"/>
              <a:gd name="connsiteX90" fmla="*/ 5028397 w 5870689"/>
              <a:gd name="connsiteY90" fmla="*/ 435439 h 3167999"/>
              <a:gd name="connsiteX91" fmla="*/ 5028397 w 5870689"/>
              <a:gd name="connsiteY91" fmla="*/ 504712 h 3167999"/>
              <a:gd name="connsiteX92" fmla="*/ 5006653 w 5870689"/>
              <a:gd name="connsiteY92" fmla="*/ 530488 h 3167999"/>
              <a:gd name="connsiteX93" fmla="*/ 4984909 w 5870689"/>
              <a:gd name="connsiteY93" fmla="*/ 504712 h 3167999"/>
              <a:gd name="connsiteX94" fmla="*/ 4984909 w 5870689"/>
              <a:gd name="connsiteY94" fmla="*/ 435439 h 3167999"/>
              <a:gd name="connsiteX95" fmla="*/ 5071885 w 5870689"/>
              <a:gd name="connsiteY95" fmla="*/ 435439 h 3167999"/>
              <a:gd name="connsiteX96" fmla="*/ 5071885 w 5870689"/>
              <a:gd name="connsiteY96" fmla="*/ 552638 h 3167999"/>
              <a:gd name="connsiteX97" fmla="*/ 5096448 w 5870689"/>
              <a:gd name="connsiteY97" fmla="*/ 552638 h 3167999"/>
              <a:gd name="connsiteX98" fmla="*/ 5096448 w 5870689"/>
              <a:gd name="connsiteY98" fmla="*/ 475310 h 3167999"/>
              <a:gd name="connsiteX99" fmla="*/ 5151613 w 5870689"/>
              <a:gd name="connsiteY99" fmla="*/ 552638 h 3167999"/>
              <a:gd name="connsiteX100" fmla="*/ 5176578 w 5870689"/>
              <a:gd name="connsiteY100" fmla="*/ 552638 h 3167999"/>
              <a:gd name="connsiteX101" fmla="*/ 5176578 w 5870689"/>
              <a:gd name="connsiteY101" fmla="*/ 435439 h 3167999"/>
              <a:gd name="connsiteX102" fmla="*/ 5152015 w 5870689"/>
              <a:gd name="connsiteY102" fmla="*/ 435439 h 3167999"/>
              <a:gd name="connsiteX103" fmla="*/ 5152015 w 5870689"/>
              <a:gd name="connsiteY103" fmla="*/ 513168 h 3167999"/>
              <a:gd name="connsiteX104" fmla="*/ 5097656 w 5870689"/>
              <a:gd name="connsiteY104" fmla="*/ 435439 h 3167999"/>
              <a:gd name="connsiteX105" fmla="*/ 4679689 w 5870689"/>
              <a:gd name="connsiteY105" fmla="*/ 435036 h 3167999"/>
              <a:gd name="connsiteX106" fmla="*/ 4679689 w 5870689"/>
              <a:gd name="connsiteY106" fmla="*/ 552236 h 3167999"/>
              <a:gd name="connsiteX107" fmla="*/ 4704654 w 5870689"/>
              <a:gd name="connsiteY107" fmla="*/ 552236 h 3167999"/>
              <a:gd name="connsiteX108" fmla="*/ 4704654 w 5870689"/>
              <a:gd name="connsiteY108" fmla="*/ 509544 h 3167999"/>
              <a:gd name="connsiteX109" fmla="*/ 4711500 w 5870689"/>
              <a:gd name="connsiteY109" fmla="*/ 509544 h 3167999"/>
              <a:gd name="connsiteX110" fmla="*/ 4740089 w 5870689"/>
              <a:gd name="connsiteY110" fmla="*/ 552236 h 3167999"/>
              <a:gd name="connsiteX111" fmla="*/ 4769483 w 5870689"/>
              <a:gd name="connsiteY111" fmla="*/ 552236 h 3167999"/>
              <a:gd name="connsiteX112" fmla="*/ 4737270 w 5870689"/>
              <a:gd name="connsiteY112" fmla="*/ 506322 h 3167999"/>
              <a:gd name="connsiteX113" fmla="*/ 4761430 w 5870689"/>
              <a:gd name="connsiteY113" fmla="*/ 472492 h 3167999"/>
              <a:gd name="connsiteX114" fmla="*/ 4718747 w 5870689"/>
              <a:gd name="connsiteY114" fmla="*/ 435036 h 3167999"/>
              <a:gd name="connsiteX115" fmla="*/ 5195503 w 5870689"/>
              <a:gd name="connsiteY115" fmla="*/ 435035 h 3167999"/>
              <a:gd name="connsiteX116" fmla="*/ 5195503 w 5870689"/>
              <a:gd name="connsiteY116" fmla="*/ 552235 h 3167999"/>
              <a:gd name="connsiteX117" fmla="*/ 5234964 w 5870689"/>
              <a:gd name="connsiteY117" fmla="*/ 552235 h 3167999"/>
              <a:gd name="connsiteX118" fmla="*/ 5294559 w 5870689"/>
              <a:gd name="connsiteY118" fmla="*/ 493434 h 3167999"/>
              <a:gd name="connsiteX119" fmla="*/ 5234964 w 5870689"/>
              <a:gd name="connsiteY119" fmla="*/ 435035 h 3167999"/>
              <a:gd name="connsiteX120" fmla="*/ 4605598 w 5870689"/>
              <a:gd name="connsiteY120" fmla="*/ 433022 h 3167999"/>
              <a:gd name="connsiteX121" fmla="*/ 4544393 w 5870689"/>
              <a:gd name="connsiteY121" fmla="*/ 493837 h 3167999"/>
              <a:gd name="connsiteX122" fmla="*/ 4605598 w 5870689"/>
              <a:gd name="connsiteY122" fmla="*/ 554652 h 3167999"/>
              <a:gd name="connsiteX123" fmla="*/ 4666803 w 5870689"/>
              <a:gd name="connsiteY123" fmla="*/ 493837 h 3167999"/>
              <a:gd name="connsiteX124" fmla="*/ 4605598 w 5870689"/>
              <a:gd name="connsiteY124" fmla="*/ 433022 h 3167999"/>
              <a:gd name="connsiteX125" fmla="*/ 4905987 w 5870689"/>
              <a:gd name="connsiteY125" fmla="*/ 433022 h 3167999"/>
              <a:gd name="connsiteX126" fmla="*/ 4862499 w 5870689"/>
              <a:gd name="connsiteY126" fmla="*/ 470075 h 3167999"/>
              <a:gd name="connsiteX127" fmla="*/ 4896726 w 5870689"/>
              <a:gd name="connsiteY127" fmla="*/ 503100 h 3167999"/>
              <a:gd name="connsiteX128" fmla="*/ 4921288 w 5870689"/>
              <a:gd name="connsiteY128" fmla="*/ 518002 h 3167999"/>
              <a:gd name="connsiteX129" fmla="*/ 4903571 w 5870689"/>
              <a:gd name="connsiteY129" fmla="*/ 530890 h 3167999"/>
              <a:gd name="connsiteX130" fmla="*/ 4883186 w 5870689"/>
              <a:gd name="connsiteY130" fmla="*/ 526761 h 3167999"/>
              <a:gd name="connsiteX131" fmla="*/ 4864110 w 5870689"/>
              <a:gd name="connsiteY131" fmla="*/ 515027 h 3167999"/>
              <a:gd name="connsiteX132" fmla="*/ 4864110 w 5870689"/>
              <a:gd name="connsiteY132" fmla="*/ 514780 h 3167999"/>
              <a:gd name="connsiteX133" fmla="*/ 4863707 w 5870689"/>
              <a:gd name="connsiteY133" fmla="*/ 514780 h 3167999"/>
              <a:gd name="connsiteX134" fmla="*/ 4864110 w 5870689"/>
              <a:gd name="connsiteY134" fmla="*/ 515027 h 3167999"/>
              <a:gd name="connsiteX135" fmla="*/ 4864110 w 5870689"/>
              <a:gd name="connsiteY135" fmla="*/ 544180 h 3167999"/>
              <a:gd name="connsiteX136" fmla="*/ 4904376 w 5870689"/>
              <a:gd name="connsiteY136" fmla="*/ 554249 h 3167999"/>
              <a:gd name="connsiteX137" fmla="*/ 4947864 w 5870689"/>
              <a:gd name="connsiteY137" fmla="*/ 515988 h 3167999"/>
              <a:gd name="connsiteX138" fmla="*/ 4910013 w 5870689"/>
              <a:gd name="connsiteY138" fmla="*/ 481352 h 3167999"/>
              <a:gd name="connsiteX139" fmla="*/ 4888672 w 5870689"/>
              <a:gd name="connsiteY139" fmla="*/ 468061 h 3167999"/>
              <a:gd name="connsiteX140" fmla="*/ 4906390 w 5870689"/>
              <a:gd name="connsiteY140" fmla="*/ 455979 h 3167999"/>
              <a:gd name="connsiteX141" fmla="*/ 4942227 w 5870689"/>
              <a:gd name="connsiteY141" fmla="*/ 470478 h 3167999"/>
              <a:gd name="connsiteX142" fmla="*/ 4942227 w 5870689"/>
              <a:gd name="connsiteY142" fmla="*/ 442688 h 3167999"/>
              <a:gd name="connsiteX143" fmla="*/ 4905987 w 5870689"/>
              <a:gd name="connsiteY143" fmla="*/ 433022 h 3167999"/>
              <a:gd name="connsiteX144" fmla="*/ 5347711 w 5870689"/>
              <a:gd name="connsiteY144" fmla="*/ 433021 h 3167999"/>
              <a:gd name="connsiteX145" fmla="*/ 5304223 w 5870689"/>
              <a:gd name="connsiteY145" fmla="*/ 470074 h 3167999"/>
              <a:gd name="connsiteX146" fmla="*/ 5338450 w 5870689"/>
              <a:gd name="connsiteY146" fmla="*/ 503099 h 3167999"/>
              <a:gd name="connsiteX147" fmla="*/ 5363012 w 5870689"/>
              <a:gd name="connsiteY147" fmla="*/ 518001 h 3167999"/>
              <a:gd name="connsiteX148" fmla="*/ 5345295 w 5870689"/>
              <a:gd name="connsiteY148" fmla="*/ 530889 h 3167999"/>
              <a:gd name="connsiteX149" fmla="*/ 5324910 w 5870689"/>
              <a:gd name="connsiteY149" fmla="*/ 526761 h 3167999"/>
              <a:gd name="connsiteX150" fmla="*/ 5305834 w 5870689"/>
              <a:gd name="connsiteY150" fmla="*/ 515027 h 3167999"/>
              <a:gd name="connsiteX151" fmla="*/ 5305834 w 5870689"/>
              <a:gd name="connsiteY151" fmla="*/ 514779 h 3167999"/>
              <a:gd name="connsiteX152" fmla="*/ 5305431 w 5870689"/>
              <a:gd name="connsiteY152" fmla="*/ 514779 h 3167999"/>
              <a:gd name="connsiteX153" fmla="*/ 5305834 w 5870689"/>
              <a:gd name="connsiteY153" fmla="*/ 515027 h 3167999"/>
              <a:gd name="connsiteX154" fmla="*/ 5305834 w 5870689"/>
              <a:gd name="connsiteY154" fmla="*/ 544179 h 3167999"/>
              <a:gd name="connsiteX155" fmla="*/ 5346100 w 5870689"/>
              <a:gd name="connsiteY155" fmla="*/ 554248 h 3167999"/>
              <a:gd name="connsiteX156" fmla="*/ 5389588 w 5870689"/>
              <a:gd name="connsiteY156" fmla="*/ 515987 h 3167999"/>
              <a:gd name="connsiteX157" fmla="*/ 5351737 w 5870689"/>
              <a:gd name="connsiteY157" fmla="*/ 481351 h 3167999"/>
              <a:gd name="connsiteX158" fmla="*/ 5330396 w 5870689"/>
              <a:gd name="connsiteY158" fmla="*/ 468060 h 3167999"/>
              <a:gd name="connsiteX159" fmla="*/ 5348113 w 5870689"/>
              <a:gd name="connsiteY159" fmla="*/ 455978 h 3167999"/>
              <a:gd name="connsiteX160" fmla="*/ 5383951 w 5870689"/>
              <a:gd name="connsiteY160" fmla="*/ 470477 h 3167999"/>
              <a:gd name="connsiteX161" fmla="*/ 5383951 w 5870689"/>
              <a:gd name="connsiteY161" fmla="*/ 442687 h 3167999"/>
              <a:gd name="connsiteX162" fmla="*/ 5347711 w 5870689"/>
              <a:gd name="connsiteY162" fmla="*/ 433021 h 3167999"/>
              <a:gd name="connsiteX163" fmla="*/ 4622510 w 5870689"/>
              <a:gd name="connsiteY163" fmla="*/ 402816 h 3167999"/>
              <a:gd name="connsiteX164" fmla="*/ 4610833 w 5870689"/>
              <a:gd name="connsiteY164" fmla="*/ 414496 h 3167999"/>
              <a:gd name="connsiteX165" fmla="*/ 4622510 w 5870689"/>
              <a:gd name="connsiteY165" fmla="*/ 426175 h 3167999"/>
              <a:gd name="connsiteX166" fmla="*/ 4634590 w 5870689"/>
              <a:gd name="connsiteY166" fmla="*/ 414496 h 3167999"/>
              <a:gd name="connsiteX167" fmla="*/ 4622510 w 5870689"/>
              <a:gd name="connsiteY167" fmla="*/ 402816 h 3167999"/>
              <a:gd name="connsiteX168" fmla="*/ 4589089 w 5870689"/>
              <a:gd name="connsiteY168" fmla="*/ 402816 h 3167999"/>
              <a:gd name="connsiteX169" fmla="*/ 4577412 w 5870689"/>
              <a:gd name="connsiteY169" fmla="*/ 414496 h 3167999"/>
              <a:gd name="connsiteX170" fmla="*/ 4589089 w 5870689"/>
              <a:gd name="connsiteY170" fmla="*/ 426175 h 3167999"/>
              <a:gd name="connsiteX171" fmla="*/ 4601169 w 5870689"/>
              <a:gd name="connsiteY171" fmla="*/ 414496 h 3167999"/>
              <a:gd name="connsiteX172" fmla="*/ 4589089 w 5870689"/>
              <a:gd name="connsiteY172" fmla="*/ 402816 h 3167999"/>
              <a:gd name="connsiteX173" fmla="*/ 367682 w 5870689"/>
              <a:gd name="connsiteY173" fmla="*/ 0 h 3167999"/>
              <a:gd name="connsiteX174" fmla="*/ 5870689 w 5870689"/>
              <a:gd name="connsiteY174" fmla="*/ 0 h 3167999"/>
              <a:gd name="connsiteX175" fmla="*/ 5870689 w 5870689"/>
              <a:gd name="connsiteY175" fmla="*/ 3167999 h 3167999"/>
              <a:gd name="connsiteX176" fmla="*/ 0 w 5870689"/>
              <a:gd name="connsiteY176" fmla="*/ 3167999 h 3167999"/>
              <a:gd name="connsiteX177" fmla="*/ 0 w 5870689"/>
              <a:gd name="connsiteY177" fmla="*/ 1 h 3167999"/>
              <a:gd name="connsiteX178" fmla="*/ 367682 w 5870689"/>
              <a:gd name="connsiteY178" fmla="*/ 1 h 316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5870689" h="3167999">
                <a:moveTo>
                  <a:pt x="4999807" y="650505"/>
                </a:moveTo>
                <a:lnTo>
                  <a:pt x="5015914" y="698432"/>
                </a:lnTo>
                <a:lnTo>
                  <a:pt x="4983701" y="698432"/>
                </a:lnTo>
                <a:close/>
                <a:moveTo>
                  <a:pt x="4806931" y="632381"/>
                </a:moveTo>
                <a:lnTo>
                  <a:pt x="4821830" y="632381"/>
                </a:lnTo>
                <a:cubicBezTo>
                  <a:pt x="4832702" y="632381"/>
                  <a:pt x="4840755" y="638825"/>
                  <a:pt x="4840755" y="649699"/>
                </a:cubicBezTo>
                <a:cubicBezTo>
                  <a:pt x="4840755" y="660171"/>
                  <a:pt x="4832702" y="666615"/>
                  <a:pt x="4821830" y="666615"/>
                </a:cubicBezTo>
                <a:lnTo>
                  <a:pt x="4806931" y="666615"/>
                </a:lnTo>
                <a:close/>
                <a:moveTo>
                  <a:pt x="5233354" y="578010"/>
                </a:moveTo>
                <a:lnTo>
                  <a:pt x="5233354" y="633589"/>
                </a:lnTo>
                <a:lnTo>
                  <a:pt x="5280063" y="633589"/>
                </a:lnTo>
                <a:lnTo>
                  <a:pt x="5280063" y="776968"/>
                </a:lnTo>
                <a:lnTo>
                  <a:pt x="5341671" y="776968"/>
                </a:lnTo>
                <a:lnTo>
                  <a:pt x="5341671" y="633589"/>
                </a:lnTo>
                <a:lnTo>
                  <a:pt x="5388380" y="633589"/>
                </a:lnTo>
                <a:lnTo>
                  <a:pt x="5388380" y="578010"/>
                </a:lnTo>
                <a:close/>
                <a:moveTo>
                  <a:pt x="4554057" y="577608"/>
                </a:moveTo>
                <a:lnTo>
                  <a:pt x="4554057" y="776566"/>
                </a:lnTo>
                <a:lnTo>
                  <a:pt x="4616470" y="776566"/>
                </a:lnTo>
                <a:lnTo>
                  <a:pt x="4616470" y="704876"/>
                </a:lnTo>
                <a:lnTo>
                  <a:pt x="4665998" y="776566"/>
                </a:lnTo>
                <a:lnTo>
                  <a:pt x="4742907" y="776566"/>
                </a:lnTo>
                <a:lnTo>
                  <a:pt x="4667206" y="673865"/>
                </a:lnTo>
                <a:lnTo>
                  <a:pt x="4738075" y="577608"/>
                </a:lnTo>
                <a:lnTo>
                  <a:pt x="4666401" y="577608"/>
                </a:lnTo>
                <a:lnTo>
                  <a:pt x="4616470" y="650505"/>
                </a:lnTo>
                <a:lnTo>
                  <a:pt x="4616470" y="577608"/>
                </a:lnTo>
                <a:close/>
                <a:moveTo>
                  <a:pt x="4972426" y="577608"/>
                </a:moveTo>
                <a:lnTo>
                  <a:pt x="4903032" y="754348"/>
                </a:lnTo>
                <a:lnTo>
                  <a:pt x="4870150" y="704876"/>
                </a:lnTo>
                <a:cubicBezTo>
                  <a:pt x="4889478" y="693599"/>
                  <a:pt x="4902766" y="674267"/>
                  <a:pt x="4902766" y="648088"/>
                </a:cubicBezTo>
                <a:cubicBezTo>
                  <a:pt x="4902766" y="602980"/>
                  <a:pt x="4869344" y="578010"/>
                  <a:pt x="4820622" y="578010"/>
                </a:cubicBezTo>
                <a:lnTo>
                  <a:pt x="4745726" y="578010"/>
                </a:lnTo>
                <a:lnTo>
                  <a:pt x="4745726" y="776968"/>
                </a:lnTo>
                <a:lnTo>
                  <a:pt x="4806931" y="776968"/>
                </a:lnTo>
                <a:lnTo>
                  <a:pt x="4807334" y="776968"/>
                </a:lnTo>
                <a:lnTo>
                  <a:pt x="4807334" y="716555"/>
                </a:lnTo>
                <a:lnTo>
                  <a:pt x="4809750" y="716555"/>
                </a:lnTo>
                <a:lnTo>
                  <a:pt x="4845990" y="776968"/>
                </a:lnTo>
                <a:lnTo>
                  <a:pt x="4918067" y="776968"/>
                </a:lnTo>
                <a:lnTo>
                  <a:pt x="4917800" y="776566"/>
                </a:lnTo>
                <a:lnTo>
                  <a:pt x="4957528" y="776566"/>
                </a:lnTo>
                <a:lnTo>
                  <a:pt x="4966789" y="749984"/>
                </a:lnTo>
                <a:lnTo>
                  <a:pt x="5033229" y="749984"/>
                </a:lnTo>
                <a:lnTo>
                  <a:pt x="5042893" y="776566"/>
                </a:lnTo>
                <a:lnTo>
                  <a:pt x="5102890" y="776566"/>
                </a:lnTo>
                <a:lnTo>
                  <a:pt x="5102890" y="776968"/>
                </a:lnTo>
                <a:lnTo>
                  <a:pt x="5164900" y="776968"/>
                </a:lnTo>
                <a:lnTo>
                  <a:pt x="5164900" y="707292"/>
                </a:lnTo>
                <a:lnTo>
                  <a:pt x="5223287" y="707292"/>
                </a:lnTo>
                <a:lnTo>
                  <a:pt x="5223287" y="651713"/>
                </a:lnTo>
                <a:lnTo>
                  <a:pt x="5164900" y="651713"/>
                </a:lnTo>
                <a:lnTo>
                  <a:pt x="5164900" y="633589"/>
                </a:lnTo>
                <a:lnTo>
                  <a:pt x="5223287" y="633589"/>
                </a:lnTo>
                <a:lnTo>
                  <a:pt x="5223287" y="578010"/>
                </a:lnTo>
                <a:lnTo>
                  <a:pt x="5102890" y="578010"/>
                </a:lnTo>
                <a:lnTo>
                  <a:pt x="5102890" y="765286"/>
                </a:lnTo>
                <a:lnTo>
                  <a:pt x="5029202" y="577608"/>
                </a:lnTo>
                <a:close/>
                <a:moveTo>
                  <a:pt x="5220468" y="458797"/>
                </a:moveTo>
                <a:lnTo>
                  <a:pt x="5234159" y="458797"/>
                </a:lnTo>
                <a:cubicBezTo>
                  <a:pt x="5253890" y="458797"/>
                  <a:pt x="5268788" y="474504"/>
                  <a:pt x="5268788" y="493836"/>
                </a:cubicBezTo>
                <a:cubicBezTo>
                  <a:pt x="5268788" y="513168"/>
                  <a:pt x="5253487" y="528875"/>
                  <a:pt x="5234159" y="528875"/>
                </a:cubicBezTo>
                <a:lnTo>
                  <a:pt x="5220468" y="528875"/>
                </a:lnTo>
                <a:close/>
                <a:moveTo>
                  <a:pt x="4704654" y="457993"/>
                </a:moveTo>
                <a:lnTo>
                  <a:pt x="4718747" y="457993"/>
                </a:lnTo>
                <a:cubicBezTo>
                  <a:pt x="4728814" y="457993"/>
                  <a:pt x="4736062" y="463631"/>
                  <a:pt x="4736062" y="473297"/>
                </a:cubicBezTo>
                <a:cubicBezTo>
                  <a:pt x="4736062" y="482963"/>
                  <a:pt x="4728814" y="489004"/>
                  <a:pt x="4718747" y="489004"/>
                </a:cubicBezTo>
                <a:lnTo>
                  <a:pt x="4704654" y="489004"/>
                </a:lnTo>
                <a:close/>
                <a:moveTo>
                  <a:pt x="4605598" y="457590"/>
                </a:moveTo>
                <a:cubicBezTo>
                  <a:pt x="4625732" y="457590"/>
                  <a:pt x="4641033" y="473700"/>
                  <a:pt x="4641033" y="493837"/>
                </a:cubicBezTo>
                <a:cubicBezTo>
                  <a:pt x="4641033" y="513974"/>
                  <a:pt x="4625329" y="530084"/>
                  <a:pt x="4605598" y="530084"/>
                </a:cubicBezTo>
                <a:cubicBezTo>
                  <a:pt x="4585868" y="530084"/>
                  <a:pt x="4570164" y="513974"/>
                  <a:pt x="4570164" y="493837"/>
                </a:cubicBezTo>
                <a:cubicBezTo>
                  <a:pt x="4570164" y="473700"/>
                  <a:pt x="4585868" y="457590"/>
                  <a:pt x="4605598" y="457590"/>
                </a:cubicBezTo>
                <a:close/>
                <a:moveTo>
                  <a:pt x="4779147" y="435439"/>
                </a:moveTo>
                <a:lnTo>
                  <a:pt x="4779147" y="552236"/>
                </a:lnTo>
                <a:lnTo>
                  <a:pt x="4848406" y="552236"/>
                </a:lnTo>
                <a:lnTo>
                  <a:pt x="4848406" y="529682"/>
                </a:lnTo>
                <a:lnTo>
                  <a:pt x="4804112" y="529682"/>
                </a:lnTo>
                <a:lnTo>
                  <a:pt x="4804112" y="503906"/>
                </a:lnTo>
                <a:lnTo>
                  <a:pt x="4843976" y="503906"/>
                </a:lnTo>
                <a:lnTo>
                  <a:pt x="4843976" y="481755"/>
                </a:lnTo>
                <a:lnTo>
                  <a:pt x="4804112" y="481755"/>
                </a:lnTo>
                <a:lnTo>
                  <a:pt x="4804112" y="457993"/>
                </a:lnTo>
                <a:lnTo>
                  <a:pt x="4848003" y="457993"/>
                </a:lnTo>
                <a:lnTo>
                  <a:pt x="4848003" y="435439"/>
                </a:lnTo>
                <a:close/>
                <a:moveTo>
                  <a:pt x="4959541" y="435439"/>
                </a:moveTo>
                <a:lnTo>
                  <a:pt x="4959541" y="505920"/>
                </a:lnTo>
                <a:cubicBezTo>
                  <a:pt x="4959541" y="535321"/>
                  <a:pt x="4977258" y="554652"/>
                  <a:pt x="5006653" y="554652"/>
                </a:cubicBezTo>
                <a:cubicBezTo>
                  <a:pt x="5036047" y="554652"/>
                  <a:pt x="5053765" y="535321"/>
                  <a:pt x="5053765" y="505920"/>
                </a:cubicBezTo>
                <a:lnTo>
                  <a:pt x="5053765" y="435439"/>
                </a:lnTo>
                <a:lnTo>
                  <a:pt x="5028397" y="435439"/>
                </a:lnTo>
                <a:lnTo>
                  <a:pt x="5028397" y="504712"/>
                </a:lnTo>
                <a:cubicBezTo>
                  <a:pt x="5028397" y="520821"/>
                  <a:pt x="5020344" y="530488"/>
                  <a:pt x="5006653" y="530488"/>
                </a:cubicBezTo>
                <a:cubicBezTo>
                  <a:pt x="4992560" y="530488"/>
                  <a:pt x="4984909" y="520419"/>
                  <a:pt x="4984909" y="504712"/>
                </a:cubicBezTo>
                <a:lnTo>
                  <a:pt x="4984909" y="435439"/>
                </a:lnTo>
                <a:close/>
                <a:moveTo>
                  <a:pt x="5071885" y="435439"/>
                </a:moveTo>
                <a:lnTo>
                  <a:pt x="5071885" y="552638"/>
                </a:lnTo>
                <a:lnTo>
                  <a:pt x="5096448" y="552638"/>
                </a:lnTo>
                <a:lnTo>
                  <a:pt x="5096448" y="475310"/>
                </a:lnTo>
                <a:lnTo>
                  <a:pt x="5151613" y="552638"/>
                </a:lnTo>
                <a:lnTo>
                  <a:pt x="5176578" y="552638"/>
                </a:lnTo>
                <a:lnTo>
                  <a:pt x="5176578" y="435439"/>
                </a:lnTo>
                <a:lnTo>
                  <a:pt x="5152015" y="435439"/>
                </a:lnTo>
                <a:lnTo>
                  <a:pt x="5152015" y="513168"/>
                </a:lnTo>
                <a:lnTo>
                  <a:pt x="5097656" y="435439"/>
                </a:lnTo>
                <a:close/>
                <a:moveTo>
                  <a:pt x="4679689" y="435036"/>
                </a:moveTo>
                <a:lnTo>
                  <a:pt x="4679689" y="552236"/>
                </a:lnTo>
                <a:lnTo>
                  <a:pt x="4704654" y="552236"/>
                </a:lnTo>
                <a:lnTo>
                  <a:pt x="4704654" y="509544"/>
                </a:lnTo>
                <a:lnTo>
                  <a:pt x="4711500" y="509544"/>
                </a:lnTo>
                <a:lnTo>
                  <a:pt x="4740089" y="552236"/>
                </a:lnTo>
                <a:lnTo>
                  <a:pt x="4769483" y="552236"/>
                </a:lnTo>
                <a:lnTo>
                  <a:pt x="4737270" y="506322"/>
                </a:lnTo>
                <a:cubicBezTo>
                  <a:pt x="4751363" y="501087"/>
                  <a:pt x="4761430" y="489407"/>
                  <a:pt x="4761430" y="472492"/>
                </a:cubicBezTo>
                <a:cubicBezTo>
                  <a:pt x="4761430" y="448729"/>
                  <a:pt x="4744116" y="435036"/>
                  <a:pt x="4718747" y="435036"/>
                </a:cubicBezTo>
                <a:close/>
                <a:moveTo>
                  <a:pt x="5195503" y="435035"/>
                </a:moveTo>
                <a:lnTo>
                  <a:pt x="5195503" y="552235"/>
                </a:lnTo>
                <a:lnTo>
                  <a:pt x="5234964" y="552235"/>
                </a:lnTo>
                <a:cubicBezTo>
                  <a:pt x="5267580" y="552235"/>
                  <a:pt x="5294559" y="526056"/>
                  <a:pt x="5294559" y="493434"/>
                </a:cubicBezTo>
                <a:cubicBezTo>
                  <a:pt x="5294559" y="460811"/>
                  <a:pt x="5267580" y="435035"/>
                  <a:pt x="5234964" y="435035"/>
                </a:cubicBezTo>
                <a:close/>
                <a:moveTo>
                  <a:pt x="4605598" y="433022"/>
                </a:moveTo>
                <a:cubicBezTo>
                  <a:pt x="4571774" y="433022"/>
                  <a:pt x="4544393" y="460006"/>
                  <a:pt x="4544393" y="493837"/>
                </a:cubicBezTo>
                <a:cubicBezTo>
                  <a:pt x="4544393" y="527668"/>
                  <a:pt x="4571774" y="554652"/>
                  <a:pt x="4605598" y="554652"/>
                </a:cubicBezTo>
                <a:cubicBezTo>
                  <a:pt x="4639825" y="554652"/>
                  <a:pt x="4666803" y="527668"/>
                  <a:pt x="4666803" y="493837"/>
                </a:cubicBezTo>
                <a:cubicBezTo>
                  <a:pt x="4666803" y="460006"/>
                  <a:pt x="4639422" y="433022"/>
                  <a:pt x="4605598" y="433022"/>
                </a:cubicBezTo>
                <a:close/>
                <a:moveTo>
                  <a:pt x="4905987" y="433022"/>
                </a:moveTo>
                <a:cubicBezTo>
                  <a:pt x="4880619" y="433022"/>
                  <a:pt x="4862499" y="447521"/>
                  <a:pt x="4862499" y="470075"/>
                </a:cubicBezTo>
                <a:cubicBezTo>
                  <a:pt x="4862499" y="493032"/>
                  <a:pt x="4880619" y="499073"/>
                  <a:pt x="4896726" y="503100"/>
                </a:cubicBezTo>
                <a:cubicBezTo>
                  <a:pt x="4909611" y="506322"/>
                  <a:pt x="4921288" y="508336"/>
                  <a:pt x="4921288" y="518002"/>
                </a:cubicBezTo>
                <a:cubicBezTo>
                  <a:pt x="4921288" y="526460"/>
                  <a:pt x="4914846" y="530890"/>
                  <a:pt x="4903571" y="530890"/>
                </a:cubicBezTo>
                <a:cubicBezTo>
                  <a:pt x="4897330" y="530890"/>
                  <a:pt x="4890182" y="529480"/>
                  <a:pt x="4883186" y="526761"/>
                </a:cubicBezTo>
                <a:lnTo>
                  <a:pt x="4864110" y="515027"/>
                </a:lnTo>
                <a:lnTo>
                  <a:pt x="4864110" y="514780"/>
                </a:lnTo>
                <a:lnTo>
                  <a:pt x="4863707" y="514780"/>
                </a:lnTo>
                <a:lnTo>
                  <a:pt x="4864110" y="515027"/>
                </a:lnTo>
                <a:lnTo>
                  <a:pt x="4864110" y="544180"/>
                </a:lnTo>
                <a:cubicBezTo>
                  <a:pt x="4874579" y="550624"/>
                  <a:pt x="4889880" y="554249"/>
                  <a:pt x="4904376" y="554249"/>
                </a:cubicBezTo>
                <a:cubicBezTo>
                  <a:pt x="4931355" y="554249"/>
                  <a:pt x="4947864" y="538542"/>
                  <a:pt x="4947864" y="515988"/>
                </a:cubicBezTo>
                <a:cubicBezTo>
                  <a:pt x="4947864" y="491421"/>
                  <a:pt x="4926926" y="485782"/>
                  <a:pt x="4910013" y="481352"/>
                </a:cubicBezTo>
                <a:cubicBezTo>
                  <a:pt x="4898336" y="478130"/>
                  <a:pt x="4888672" y="475713"/>
                  <a:pt x="4888672" y="468061"/>
                </a:cubicBezTo>
                <a:cubicBezTo>
                  <a:pt x="4888672" y="461214"/>
                  <a:pt x="4893907" y="455979"/>
                  <a:pt x="4906390" y="455979"/>
                </a:cubicBezTo>
                <a:cubicBezTo>
                  <a:pt x="4918872" y="455979"/>
                  <a:pt x="4931355" y="461214"/>
                  <a:pt x="4942227" y="470478"/>
                </a:cubicBezTo>
                <a:lnTo>
                  <a:pt x="4942227" y="442688"/>
                </a:lnTo>
                <a:cubicBezTo>
                  <a:pt x="4931758" y="436244"/>
                  <a:pt x="4919678" y="433022"/>
                  <a:pt x="4905987" y="433022"/>
                </a:cubicBezTo>
                <a:close/>
                <a:moveTo>
                  <a:pt x="5347711" y="433021"/>
                </a:moveTo>
                <a:cubicBezTo>
                  <a:pt x="5322343" y="433021"/>
                  <a:pt x="5304223" y="447520"/>
                  <a:pt x="5304223" y="470074"/>
                </a:cubicBezTo>
                <a:cubicBezTo>
                  <a:pt x="5304223" y="493031"/>
                  <a:pt x="5322343" y="499072"/>
                  <a:pt x="5338450" y="503099"/>
                </a:cubicBezTo>
                <a:cubicBezTo>
                  <a:pt x="5351335" y="506321"/>
                  <a:pt x="5363012" y="508335"/>
                  <a:pt x="5363012" y="518001"/>
                </a:cubicBezTo>
                <a:cubicBezTo>
                  <a:pt x="5363012" y="526459"/>
                  <a:pt x="5356570" y="530889"/>
                  <a:pt x="5345295" y="530889"/>
                </a:cubicBezTo>
                <a:cubicBezTo>
                  <a:pt x="5339054" y="530889"/>
                  <a:pt x="5331906" y="529480"/>
                  <a:pt x="5324910" y="526761"/>
                </a:cubicBezTo>
                <a:lnTo>
                  <a:pt x="5305834" y="515027"/>
                </a:lnTo>
                <a:lnTo>
                  <a:pt x="5305834" y="514779"/>
                </a:lnTo>
                <a:lnTo>
                  <a:pt x="5305431" y="514779"/>
                </a:lnTo>
                <a:lnTo>
                  <a:pt x="5305834" y="515027"/>
                </a:lnTo>
                <a:lnTo>
                  <a:pt x="5305834" y="544179"/>
                </a:lnTo>
                <a:cubicBezTo>
                  <a:pt x="5316303" y="550623"/>
                  <a:pt x="5331604" y="554248"/>
                  <a:pt x="5346100" y="554248"/>
                </a:cubicBezTo>
                <a:cubicBezTo>
                  <a:pt x="5373079" y="554248"/>
                  <a:pt x="5389588" y="538541"/>
                  <a:pt x="5389588" y="515987"/>
                </a:cubicBezTo>
                <a:cubicBezTo>
                  <a:pt x="5389588" y="491420"/>
                  <a:pt x="5368650" y="485781"/>
                  <a:pt x="5351737" y="481351"/>
                </a:cubicBezTo>
                <a:cubicBezTo>
                  <a:pt x="5340060" y="478129"/>
                  <a:pt x="5330396" y="475712"/>
                  <a:pt x="5330396" y="468060"/>
                </a:cubicBezTo>
                <a:cubicBezTo>
                  <a:pt x="5330396" y="461213"/>
                  <a:pt x="5335631" y="455978"/>
                  <a:pt x="5348113" y="455978"/>
                </a:cubicBezTo>
                <a:cubicBezTo>
                  <a:pt x="5360596" y="455978"/>
                  <a:pt x="5373079" y="461213"/>
                  <a:pt x="5383951" y="470477"/>
                </a:cubicBezTo>
                <a:lnTo>
                  <a:pt x="5383951" y="442687"/>
                </a:lnTo>
                <a:cubicBezTo>
                  <a:pt x="5373482" y="436243"/>
                  <a:pt x="5361402" y="433021"/>
                  <a:pt x="5347711" y="433021"/>
                </a:cubicBezTo>
                <a:close/>
                <a:moveTo>
                  <a:pt x="4622510" y="402816"/>
                </a:moveTo>
                <a:cubicBezTo>
                  <a:pt x="4616067" y="402816"/>
                  <a:pt x="4610833" y="408052"/>
                  <a:pt x="4610833" y="414496"/>
                </a:cubicBezTo>
                <a:cubicBezTo>
                  <a:pt x="4610833" y="420537"/>
                  <a:pt x="4616067" y="426175"/>
                  <a:pt x="4622510" y="426175"/>
                </a:cubicBezTo>
                <a:cubicBezTo>
                  <a:pt x="4629355" y="426175"/>
                  <a:pt x="4634590" y="420537"/>
                  <a:pt x="4634590" y="414496"/>
                </a:cubicBezTo>
                <a:cubicBezTo>
                  <a:pt x="4634590" y="408455"/>
                  <a:pt x="4629355" y="402816"/>
                  <a:pt x="4622510" y="402816"/>
                </a:cubicBezTo>
                <a:close/>
                <a:moveTo>
                  <a:pt x="4589089" y="402816"/>
                </a:moveTo>
                <a:cubicBezTo>
                  <a:pt x="4582646" y="402816"/>
                  <a:pt x="4577412" y="408052"/>
                  <a:pt x="4577412" y="414496"/>
                </a:cubicBezTo>
                <a:cubicBezTo>
                  <a:pt x="4577412" y="420537"/>
                  <a:pt x="4582646" y="426175"/>
                  <a:pt x="4589089" y="426175"/>
                </a:cubicBezTo>
                <a:cubicBezTo>
                  <a:pt x="4595934" y="426175"/>
                  <a:pt x="4601169" y="420537"/>
                  <a:pt x="4601169" y="414496"/>
                </a:cubicBezTo>
                <a:cubicBezTo>
                  <a:pt x="4601169" y="408455"/>
                  <a:pt x="4595934" y="402816"/>
                  <a:pt x="4589089" y="402816"/>
                </a:cubicBezTo>
                <a:close/>
                <a:moveTo>
                  <a:pt x="367682" y="0"/>
                </a:moveTo>
                <a:lnTo>
                  <a:pt x="5870689" y="0"/>
                </a:lnTo>
                <a:lnTo>
                  <a:pt x="5870689" y="3167999"/>
                </a:lnTo>
                <a:lnTo>
                  <a:pt x="0" y="3167999"/>
                </a:lnTo>
                <a:lnTo>
                  <a:pt x="0" y="1"/>
                </a:lnTo>
                <a:lnTo>
                  <a:pt x="367682" y="1"/>
                </a:lnTo>
                <a:close/>
              </a:path>
            </a:pathLst>
          </a:custGeom>
          <a:solidFill>
            <a:schemeClr val="bg1">
              <a:lumMod val="95000"/>
            </a:schemeClr>
          </a:solidFill>
        </p:spPr>
        <p:txBody>
          <a:bodyPr wrap="square" bIns="720000" anchor="ctr">
            <a:noAutofit/>
          </a:bodyPr>
          <a:lstStyle>
            <a:lvl1pPr marL="0" indent="0" algn="ctr">
              <a:buNone/>
              <a:defRPr/>
            </a:lvl1pPr>
          </a:lstStyle>
          <a:p>
            <a:r>
              <a:rPr lang="sv-SE"/>
              <a:t>Klicka på ikonen eller dra och släpp för att infoga bild</a:t>
            </a:r>
          </a:p>
        </p:txBody>
      </p:sp>
      <p:sp>
        <p:nvSpPr>
          <p:cNvPr id="6" name="Platshållare för bild 8">
            <a:extLst>
              <a:ext uri="{FF2B5EF4-FFF2-40B4-BE49-F238E27FC236}">
                <a16:creationId xmlns:a16="http://schemas.microsoft.com/office/drawing/2014/main" id="{9A84B3FF-4A50-624E-BB5C-1639551CD443}"/>
              </a:ext>
            </a:extLst>
          </p:cNvPr>
          <p:cNvSpPr>
            <a:spLocks noGrp="1"/>
          </p:cNvSpPr>
          <p:nvPr>
            <p:ph type="pic" sz="quarter" idx="13" hasCustomPrompt="1"/>
          </p:nvPr>
        </p:nvSpPr>
        <p:spPr>
          <a:xfrm>
            <a:off x="144463" y="179387"/>
            <a:ext cx="5871192" cy="6499227"/>
          </a:xfrm>
          <a:solidFill>
            <a:schemeClr val="bg1">
              <a:lumMod val="95000"/>
            </a:schemeClr>
          </a:solidFill>
        </p:spPr>
        <p:txBody>
          <a:bodyPr bIns="720000" anchor="ctr"/>
          <a:lstStyle>
            <a:lvl1pPr marL="0" indent="0" algn="ctr">
              <a:buNone/>
              <a:defRPr/>
            </a:lvl1pPr>
          </a:lstStyle>
          <a:p>
            <a:r>
              <a:rPr lang="sv-SE"/>
              <a:t>Klicka på ikonen eller dra och släpp för att infoga bild</a:t>
            </a:r>
          </a:p>
        </p:txBody>
      </p:sp>
      <p:sp>
        <p:nvSpPr>
          <p:cNvPr id="8" name="Platshållare för bild 8">
            <a:extLst>
              <a:ext uri="{FF2B5EF4-FFF2-40B4-BE49-F238E27FC236}">
                <a16:creationId xmlns:a16="http://schemas.microsoft.com/office/drawing/2014/main" id="{9A98B18B-5036-4242-B2DD-8C931E755938}"/>
              </a:ext>
            </a:extLst>
          </p:cNvPr>
          <p:cNvSpPr>
            <a:spLocks noGrp="1"/>
          </p:cNvSpPr>
          <p:nvPr>
            <p:ph type="pic" sz="quarter" idx="15" hasCustomPrompt="1"/>
          </p:nvPr>
        </p:nvSpPr>
        <p:spPr>
          <a:xfrm>
            <a:off x="6168820" y="3510613"/>
            <a:ext cx="5871192" cy="3168000"/>
          </a:xfrm>
          <a:solidFill>
            <a:schemeClr val="bg1">
              <a:lumMod val="95000"/>
            </a:schemeClr>
          </a:solidFill>
        </p:spPr>
        <p:txBody>
          <a:bodyPr bIns="720000" anchor="ctr"/>
          <a:lstStyle>
            <a:lvl1pPr marL="0" indent="0" algn="ctr">
              <a:buNone/>
              <a:defRPr/>
            </a:lvl1pPr>
          </a:lstStyle>
          <a:p>
            <a:r>
              <a:rPr lang="sv-SE"/>
              <a:t>Klicka på ikonen eller dra och släpp för att infoga bild</a:t>
            </a:r>
          </a:p>
        </p:txBody>
      </p:sp>
      <p:sp>
        <p:nvSpPr>
          <p:cNvPr id="2" name="Platshållare för datum 1">
            <a:extLst>
              <a:ext uri="{FF2B5EF4-FFF2-40B4-BE49-F238E27FC236}">
                <a16:creationId xmlns:a16="http://schemas.microsoft.com/office/drawing/2014/main" id="{07C7E5D1-AD42-9B4B-ABF8-0C2E379C274D}"/>
              </a:ext>
            </a:extLst>
          </p:cNvPr>
          <p:cNvSpPr>
            <a:spLocks noGrp="1"/>
          </p:cNvSpPr>
          <p:nvPr>
            <p:ph type="dt" sz="half" idx="17"/>
          </p:nvPr>
        </p:nvSpPr>
        <p:spPr/>
        <p:txBody>
          <a:bodyPr/>
          <a:lstStyle/>
          <a:p>
            <a:fld id="{BE4F1DA6-6544-8140-A543-A4FACCB0391B}" type="datetimeFigureOut">
              <a:rPr lang="sv-SE" smtClean="0"/>
              <a:pPr/>
              <a:t>2024-11-04</a:t>
            </a:fld>
            <a:endParaRPr lang="sv-SE"/>
          </a:p>
        </p:txBody>
      </p:sp>
      <p:sp>
        <p:nvSpPr>
          <p:cNvPr id="7" name="Platshållare för sidfot 6">
            <a:extLst>
              <a:ext uri="{FF2B5EF4-FFF2-40B4-BE49-F238E27FC236}">
                <a16:creationId xmlns:a16="http://schemas.microsoft.com/office/drawing/2014/main" id="{5A3BEE22-D8F8-E644-9BEA-ADA2F4F8D9ED}"/>
              </a:ext>
            </a:extLst>
          </p:cNvPr>
          <p:cNvSpPr>
            <a:spLocks noGrp="1"/>
          </p:cNvSpPr>
          <p:nvPr>
            <p:ph type="ftr" sz="quarter" idx="18"/>
          </p:nvPr>
        </p:nvSpPr>
        <p:spPr/>
        <p:txBody>
          <a:bodyPr/>
          <a:lstStyle/>
          <a:p>
            <a:endParaRPr lang="sv-SE"/>
          </a:p>
        </p:txBody>
      </p:sp>
      <p:sp>
        <p:nvSpPr>
          <p:cNvPr id="9" name="Platshållare för bildnummer 8">
            <a:extLst>
              <a:ext uri="{FF2B5EF4-FFF2-40B4-BE49-F238E27FC236}">
                <a16:creationId xmlns:a16="http://schemas.microsoft.com/office/drawing/2014/main" id="{0557A0B0-73CD-D54E-A460-B48EDBFA9D85}"/>
              </a:ext>
            </a:extLst>
          </p:cNvPr>
          <p:cNvSpPr>
            <a:spLocks noGrp="1"/>
          </p:cNvSpPr>
          <p:nvPr>
            <p:ph type="sldNum" sz="quarter" idx="19"/>
          </p:nvPr>
        </p:nvSpPr>
        <p:spPr/>
        <p:txBody>
          <a:bodyPr/>
          <a:lstStyle/>
          <a:p>
            <a:fld id="{3EDFEE4B-213D-304B-BE6A-BD4AF3E100B7}" type="slidenum">
              <a:rPr lang="sv-SE" smtClean="0"/>
              <a:pPr/>
              <a:t>‹#›</a:t>
            </a:fld>
            <a:endParaRPr lang="sv-SE"/>
          </a:p>
        </p:txBody>
      </p:sp>
    </p:spTree>
    <p:extLst>
      <p:ext uri="{BB962C8B-B14F-4D97-AF65-F5344CB8AC3E}">
        <p14:creationId xmlns:p14="http://schemas.microsoft.com/office/powerpoint/2010/main" val="1658523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 bilder">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F3FC4C6B-FDA9-EF40-A68D-8F35ED16B10A}"/>
              </a:ext>
            </a:extLst>
          </p:cNvPr>
          <p:cNvSpPr>
            <a:spLocks noGrp="1"/>
          </p:cNvSpPr>
          <p:nvPr>
            <p:ph type="pic" sz="quarter" idx="16" hasCustomPrompt="1"/>
          </p:nvPr>
        </p:nvSpPr>
        <p:spPr>
          <a:xfrm>
            <a:off x="144463" y="3510613"/>
            <a:ext cx="5871192" cy="3168000"/>
          </a:xfrm>
          <a:solidFill>
            <a:schemeClr val="bg1">
              <a:lumMod val="95000"/>
            </a:schemeClr>
          </a:solidFill>
          <a:ln>
            <a:noFill/>
          </a:ln>
        </p:spPr>
        <p:txBody>
          <a:bodyPr bIns="720000" anchor="ctr"/>
          <a:lstStyle>
            <a:lvl1pPr marL="0" indent="0" algn="ctr">
              <a:buNone/>
              <a:defRPr/>
            </a:lvl1pPr>
          </a:lstStyle>
          <a:p>
            <a:r>
              <a:rPr lang="sv-SE"/>
              <a:t>Klicka på ikonen eller dra och släpp för att infoga bild</a:t>
            </a:r>
          </a:p>
        </p:txBody>
      </p:sp>
      <p:sp>
        <p:nvSpPr>
          <p:cNvPr id="10" name="Platshållare för bild 8">
            <a:extLst>
              <a:ext uri="{FF2B5EF4-FFF2-40B4-BE49-F238E27FC236}">
                <a16:creationId xmlns:a16="http://schemas.microsoft.com/office/drawing/2014/main" id="{370FF04F-3524-B64D-8E60-10BC05E93140}"/>
              </a:ext>
            </a:extLst>
          </p:cNvPr>
          <p:cNvSpPr>
            <a:spLocks noGrp="1"/>
          </p:cNvSpPr>
          <p:nvPr>
            <p:ph type="pic" sz="quarter" idx="17" hasCustomPrompt="1"/>
          </p:nvPr>
        </p:nvSpPr>
        <p:spPr>
          <a:xfrm>
            <a:off x="144463" y="179388"/>
            <a:ext cx="5871192" cy="3168000"/>
          </a:xfrm>
          <a:solidFill>
            <a:schemeClr val="bg1">
              <a:lumMod val="95000"/>
            </a:schemeClr>
          </a:solidFill>
          <a:ln>
            <a:noFill/>
          </a:ln>
        </p:spPr>
        <p:txBody>
          <a:bodyPr bIns="720000" anchor="ctr"/>
          <a:lstStyle>
            <a:lvl1pPr marL="0" indent="0" algn="ctr">
              <a:buNone/>
              <a:defRPr/>
            </a:lvl1pPr>
          </a:lstStyle>
          <a:p>
            <a:r>
              <a:rPr lang="sv-SE"/>
              <a:t>Klicka på ikonen eller dra och släpp för att infoga bild</a:t>
            </a:r>
          </a:p>
        </p:txBody>
      </p:sp>
      <p:sp>
        <p:nvSpPr>
          <p:cNvPr id="26" name="Rektangel 25">
            <a:extLst>
              <a:ext uri="{FF2B5EF4-FFF2-40B4-BE49-F238E27FC236}">
                <a16:creationId xmlns:a16="http://schemas.microsoft.com/office/drawing/2014/main" id="{B04C3D84-4315-AA41-AEBD-E61B27CB0E7C}"/>
              </a:ext>
            </a:extLst>
          </p:cNvPr>
          <p:cNvSpPr/>
          <p:nvPr userDrawn="1"/>
        </p:nvSpPr>
        <p:spPr>
          <a:xfrm>
            <a:off x="10580906" y="482984"/>
            <a:ext cx="1122218" cy="712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Platshållare för bild 8">
            <a:extLst>
              <a:ext uri="{FF2B5EF4-FFF2-40B4-BE49-F238E27FC236}">
                <a16:creationId xmlns:a16="http://schemas.microsoft.com/office/drawing/2014/main" id="{9A98B18B-5036-4242-B2DD-8C931E755938}"/>
              </a:ext>
            </a:extLst>
          </p:cNvPr>
          <p:cNvSpPr>
            <a:spLocks noGrp="1"/>
          </p:cNvSpPr>
          <p:nvPr>
            <p:ph type="pic" sz="quarter" idx="15" hasCustomPrompt="1"/>
          </p:nvPr>
        </p:nvSpPr>
        <p:spPr>
          <a:xfrm>
            <a:off x="6168820" y="3510613"/>
            <a:ext cx="5871192" cy="3168000"/>
          </a:xfrm>
          <a:solidFill>
            <a:schemeClr val="bg1">
              <a:lumMod val="95000"/>
            </a:schemeClr>
          </a:solidFill>
          <a:ln>
            <a:noFill/>
          </a:ln>
        </p:spPr>
        <p:txBody>
          <a:bodyPr bIns="720000" anchor="ctr"/>
          <a:lstStyle>
            <a:lvl1pPr marL="0" indent="0" algn="ctr">
              <a:buNone/>
              <a:defRPr/>
            </a:lvl1pPr>
          </a:lstStyle>
          <a:p>
            <a:r>
              <a:rPr lang="sv-SE"/>
              <a:t>Klicka på ikonen eller dra och släpp för att infoga bild</a:t>
            </a:r>
          </a:p>
        </p:txBody>
      </p:sp>
      <p:sp>
        <p:nvSpPr>
          <p:cNvPr id="2" name="Platshållare för datum 1">
            <a:extLst>
              <a:ext uri="{FF2B5EF4-FFF2-40B4-BE49-F238E27FC236}">
                <a16:creationId xmlns:a16="http://schemas.microsoft.com/office/drawing/2014/main" id="{EFB19A8D-DC36-C545-938E-2A708EB94949}"/>
              </a:ext>
            </a:extLst>
          </p:cNvPr>
          <p:cNvSpPr>
            <a:spLocks noGrp="1"/>
          </p:cNvSpPr>
          <p:nvPr>
            <p:ph type="dt" sz="half" idx="19"/>
          </p:nvPr>
        </p:nvSpPr>
        <p:spPr/>
        <p:txBody>
          <a:bodyPr/>
          <a:lstStyle/>
          <a:p>
            <a:fld id="{BE4F1DA6-6544-8140-A543-A4FACCB0391B}" type="datetimeFigureOut">
              <a:rPr lang="sv-SE" smtClean="0"/>
              <a:pPr/>
              <a:t>2024-11-04</a:t>
            </a:fld>
            <a:endParaRPr lang="sv-SE"/>
          </a:p>
        </p:txBody>
      </p:sp>
      <p:sp>
        <p:nvSpPr>
          <p:cNvPr id="6" name="Platshållare för sidfot 5">
            <a:extLst>
              <a:ext uri="{FF2B5EF4-FFF2-40B4-BE49-F238E27FC236}">
                <a16:creationId xmlns:a16="http://schemas.microsoft.com/office/drawing/2014/main" id="{50D19E2D-F975-0B4B-BCC5-5BACFA90486A}"/>
              </a:ext>
            </a:extLst>
          </p:cNvPr>
          <p:cNvSpPr>
            <a:spLocks noGrp="1"/>
          </p:cNvSpPr>
          <p:nvPr>
            <p:ph type="ftr" sz="quarter" idx="20"/>
          </p:nvPr>
        </p:nvSpPr>
        <p:spPr/>
        <p:txBody>
          <a:bodyPr/>
          <a:lstStyle/>
          <a:p>
            <a:endParaRPr lang="sv-SE"/>
          </a:p>
        </p:txBody>
      </p:sp>
      <p:sp>
        <p:nvSpPr>
          <p:cNvPr id="7" name="Platshållare för bildnummer 6">
            <a:extLst>
              <a:ext uri="{FF2B5EF4-FFF2-40B4-BE49-F238E27FC236}">
                <a16:creationId xmlns:a16="http://schemas.microsoft.com/office/drawing/2014/main" id="{D6AC75C5-32C5-4748-AF7E-6F82BB5F0AAC}"/>
              </a:ext>
            </a:extLst>
          </p:cNvPr>
          <p:cNvSpPr>
            <a:spLocks noGrp="1"/>
          </p:cNvSpPr>
          <p:nvPr>
            <p:ph type="sldNum" sz="quarter" idx="21"/>
          </p:nvPr>
        </p:nvSpPr>
        <p:spPr/>
        <p:txBody>
          <a:bodyPr/>
          <a:lstStyle/>
          <a:p>
            <a:fld id="{3EDFEE4B-213D-304B-BE6A-BD4AF3E100B7}" type="slidenum">
              <a:rPr lang="sv-SE" smtClean="0"/>
              <a:pPr/>
              <a:t>‹#›</a:t>
            </a:fld>
            <a:endParaRPr lang="sv-SE"/>
          </a:p>
        </p:txBody>
      </p:sp>
      <p:sp>
        <p:nvSpPr>
          <p:cNvPr id="13" name="Platshållare för bild 12">
            <a:extLst>
              <a:ext uri="{FF2B5EF4-FFF2-40B4-BE49-F238E27FC236}">
                <a16:creationId xmlns:a16="http://schemas.microsoft.com/office/drawing/2014/main" id="{D02F0BDD-D76D-5E4A-A778-B67F4237F761}"/>
              </a:ext>
            </a:extLst>
          </p:cNvPr>
          <p:cNvSpPr>
            <a:spLocks noGrp="1"/>
          </p:cNvSpPr>
          <p:nvPr>
            <p:ph type="pic" sz="quarter" idx="22" hasCustomPrompt="1"/>
          </p:nvPr>
        </p:nvSpPr>
        <p:spPr>
          <a:xfrm>
            <a:off x="6160119" y="179388"/>
            <a:ext cx="5870689" cy="3167999"/>
          </a:xfrm>
          <a:custGeom>
            <a:avLst/>
            <a:gdLst>
              <a:gd name="connsiteX0" fmla="*/ 4999807 w 5870689"/>
              <a:gd name="connsiteY0" fmla="*/ 650505 h 3167999"/>
              <a:gd name="connsiteX1" fmla="*/ 5015914 w 5870689"/>
              <a:gd name="connsiteY1" fmla="*/ 698432 h 3167999"/>
              <a:gd name="connsiteX2" fmla="*/ 4983701 w 5870689"/>
              <a:gd name="connsiteY2" fmla="*/ 698432 h 3167999"/>
              <a:gd name="connsiteX3" fmla="*/ 4806931 w 5870689"/>
              <a:gd name="connsiteY3" fmla="*/ 632381 h 3167999"/>
              <a:gd name="connsiteX4" fmla="*/ 4821830 w 5870689"/>
              <a:gd name="connsiteY4" fmla="*/ 632381 h 3167999"/>
              <a:gd name="connsiteX5" fmla="*/ 4840755 w 5870689"/>
              <a:gd name="connsiteY5" fmla="*/ 649699 h 3167999"/>
              <a:gd name="connsiteX6" fmla="*/ 4821830 w 5870689"/>
              <a:gd name="connsiteY6" fmla="*/ 666615 h 3167999"/>
              <a:gd name="connsiteX7" fmla="*/ 4806931 w 5870689"/>
              <a:gd name="connsiteY7" fmla="*/ 666615 h 3167999"/>
              <a:gd name="connsiteX8" fmla="*/ 5233354 w 5870689"/>
              <a:gd name="connsiteY8" fmla="*/ 578010 h 3167999"/>
              <a:gd name="connsiteX9" fmla="*/ 5233354 w 5870689"/>
              <a:gd name="connsiteY9" fmla="*/ 633589 h 3167999"/>
              <a:gd name="connsiteX10" fmla="*/ 5280063 w 5870689"/>
              <a:gd name="connsiteY10" fmla="*/ 633589 h 3167999"/>
              <a:gd name="connsiteX11" fmla="*/ 5280063 w 5870689"/>
              <a:gd name="connsiteY11" fmla="*/ 776968 h 3167999"/>
              <a:gd name="connsiteX12" fmla="*/ 5341671 w 5870689"/>
              <a:gd name="connsiteY12" fmla="*/ 776968 h 3167999"/>
              <a:gd name="connsiteX13" fmla="*/ 5341671 w 5870689"/>
              <a:gd name="connsiteY13" fmla="*/ 633589 h 3167999"/>
              <a:gd name="connsiteX14" fmla="*/ 5388380 w 5870689"/>
              <a:gd name="connsiteY14" fmla="*/ 633589 h 3167999"/>
              <a:gd name="connsiteX15" fmla="*/ 5388380 w 5870689"/>
              <a:gd name="connsiteY15" fmla="*/ 578010 h 3167999"/>
              <a:gd name="connsiteX16" fmla="*/ 4554057 w 5870689"/>
              <a:gd name="connsiteY16" fmla="*/ 577608 h 3167999"/>
              <a:gd name="connsiteX17" fmla="*/ 4554057 w 5870689"/>
              <a:gd name="connsiteY17" fmla="*/ 776566 h 3167999"/>
              <a:gd name="connsiteX18" fmla="*/ 4616470 w 5870689"/>
              <a:gd name="connsiteY18" fmla="*/ 776566 h 3167999"/>
              <a:gd name="connsiteX19" fmla="*/ 4616470 w 5870689"/>
              <a:gd name="connsiteY19" fmla="*/ 704876 h 3167999"/>
              <a:gd name="connsiteX20" fmla="*/ 4665998 w 5870689"/>
              <a:gd name="connsiteY20" fmla="*/ 776566 h 3167999"/>
              <a:gd name="connsiteX21" fmla="*/ 4742907 w 5870689"/>
              <a:gd name="connsiteY21" fmla="*/ 776566 h 3167999"/>
              <a:gd name="connsiteX22" fmla="*/ 4667206 w 5870689"/>
              <a:gd name="connsiteY22" fmla="*/ 673865 h 3167999"/>
              <a:gd name="connsiteX23" fmla="*/ 4738075 w 5870689"/>
              <a:gd name="connsiteY23" fmla="*/ 577608 h 3167999"/>
              <a:gd name="connsiteX24" fmla="*/ 4666401 w 5870689"/>
              <a:gd name="connsiteY24" fmla="*/ 577608 h 3167999"/>
              <a:gd name="connsiteX25" fmla="*/ 4616470 w 5870689"/>
              <a:gd name="connsiteY25" fmla="*/ 650505 h 3167999"/>
              <a:gd name="connsiteX26" fmla="*/ 4616470 w 5870689"/>
              <a:gd name="connsiteY26" fmla="*/ 577608 h 3167999"/>
              <a:gd name="connsiteX27" fmla="*/ 4972426 w 5870689"/>
              <a:gd name="connsiteY27" fmla="*/ 577608 h 3167999"/>
              <a:gd name="connsiteX28" fmla="*/ 4903032 w 5870689"/>
              <a:gd name="connsiteY28" fmla="*/ 754348 h 3167999"/>
              <a:gd name="connsiteX29" fmla="*/ 4870150 w 5870689"/>
              <a:gd name="connsiteY29" fmla="*/ 704876 h 3167999"/>
              <a:gd name="connsiteX30" fmla="*/ 4902766 w 5870689"/>
              <a:gd name="connsiteY30" fmla="*/ 648088 h 3167999"/>
              <a:gd name="connsiteX31" fmla="*/ 4820622 w 5870689"/>
              <a:gd name="connsiteY31" fmla="*/ 578010 h 3167999"/>
              <a:gd name="connsiteX32" fmla="*/ 4745726 w 5870689"/>
              <a:gd name="connsiteY32" fmla="*/ 578010 h 3167999"/>
              <a:gd name="connsiteX33" fmla="*/ 4745726 w 5870689"/>
              <a:gd name="connsiteY33" fmla="*/ 776968 h 3167999"/>
              <a:gd name="connsiteX34" fmla="*/ 4806931 w 5870689"/>
              <a:gd name="connsiteY34" fmla="*/ 776968 h 3167999"/>
              <a:gd name="connsiteX35" fmla="*/ 4807334 w 5870689"/>
              <a:gd name="connsiteY35" fmla="*/ 776968 h 3167999"/>
              <a:gd name="connsiteX36" fmla="*/ 4807334 w 5870689"/>
              <a:gd name="connsiteY36" fmla="*/ 716555 h 3167999"/>
              <a:gd name="connsiteX37" fmla="*/ 4809750 w 5870689"/>
              <a:gd name="connsiteY37" fmla="*/ 716555 h 3167999"/>
              <a:gd name="connsiteX38" fmla="*/ 4845990 w 5870689"/>
              <a:gd name="connsiteY38" fmla="*/ 776968 h 3167999"/>
              <a:gd name="connsiteX39" fmla="*/ 4918067 w 5870689"/>
              <a:gd name="connsiteY39" fmla="*/ 776968 h 3167999"/>
              <a:gd name="connsiteX40" fmla="*/ 4917800 w 5870689"/>
              <a:gd name="connsiteY40" fmla="*/ 776566 h 3167999"/>
              <a:gd name="connsiteX41" fmla="*/ 4957528 w 5870689"/>
              <a:gd name="connsiteY41" fmla="*/ 776566 h 3167999"/>
              <a:gd name="connsiteX42" fmla="*/ 4966789 w 5870689"/>
              <a:gd name="connsiteY42" fmla="*/ 749984 h 3167999"/>
              <a:gd name="connsiteX43" fmla="*/ 5033229 w 5870689"/>
              <a:gd name="connsiteY43" fmla="*/ 749984 h 3167999"/>
              <a:gd name="connsiteX44" fmla="*/ 5042893 w 5870689"/>
              <a:gd name="connsiteY44" fmla="*/ 776566 h 3167999"/>
              <a:gd name="connsiteX45" fmla="*/ 5102890 w 5870689"/>
              <a:gd name="connsiteY45" fmla="*/ 776566 h 3167999"/>
              <a:gd name="connsiteX46" fmla="*/ 5102890 w 5870689"/>
              <a:gd name="connsiteY46" fmla="*/ 776968 h 3167999"/>
              <a:gd name="connsiteX47" fmla="*/ 5164900 w 5870689"/>
              <a:gd name="connsiteY47" fmla="*/ 776968 h 3167999"/>
              <a:gd name="connsiteX48" fmla="*/ 5164900 w 5870689"/>
              <a:gd name="connsiteY48" fmla="*/ 707292 h 3167999"/>
              <a:gd name="connsiteX49" fmla="*/ 5223287 w 5870689"/>
              <a:gd name="connsiteY49" fmla="*/ 707292 h 3167999"/>
              <a:gd name="connsiteX50" fmla="*/ 5223287 w 5870689"/>
              <a:gd name="connsiteY50" fmla="*/ 651713 h 3167999"/>
              <a:gd name="connsiteX51" fmla="*/ 5164900 w 5870689"/>
              <a:gd name="connsiteY51" fmla="*/ 651713 h 3167999"/>
              <a:gd name="connsiteX52" fmla="*/ 5164900 w 5870689"/>
              <a:gd name="connsiteY52" fmla="*/ 633589 h 3167999"/>
              <a:gd name="connsiteX53" fmla="*/ 5223287 w 5870689"/>
              <a:gd name="connsiteY53" fmla="*/ 633589 h 3167999"/>
              <a:gd name="connsiteX54" fmla="*/ 5223287 w 5870689"/>
              <a:gd name="connsiteY54" fmla="*/ 578010 h 3167999"/>
              <a:gd name="connsiteX55" fmla="*/ 5102890 w 5870689"/>
              <a:gd name="connsiteY55" fmla="*/ 578010 h 3167999"/>
              <a:gd name="connsiteX56" fmla="*/ 5102890 w 5870689"/>
              <a:gd name="connsiteY56" fmla="*/ 765286 h 3167999"/>
              <a:gd name="connsiteX57" fmla="*/ 5029202 w 5870689"/>
              <a:gd name="connsiteY57" fmla="*/ 577608 h 3167999"/>
              <a:gd name="connsiteX58" fmla="*/ 5220468 w 5870689"/>
              <a:gd name="connsiteY58" fmla="*/ 458797 h 3167999"/>
              <a:gd name="connsiteX59" fmla="*/ 5234159 w 5870689"/>
              <a:gd name="connsiteY59" fmla="*/ 458797 h 3167999"/>
              <a:gd name="connsiteX60" fmla="*/ 5268788 w 5870689"/>
              <a:gd name="connsiteY60" fmla="*/ 493836 h 3167999"/>
              <a:gd name="connsiteX61" fmla="*/ 5234159 w 5870689"/>
              <a:gd name="connsiteY61" fmla="*/ 528875 h 3167999"/>
              <a:gd name="connsiteX62" fmla="*/ 5220468 w 5870689"/>
              <a:gd name="connsiteY62" fmla="*/ 528875 h 3167999"/>
              <a:gd name="connsiteX63" fmla="*/ 4704654 w 5870689"/>
              <a:gd name="connsiteY63" fmla="*/ 457993 h 3167999"/>
              <a:gd name="connsiteX64" fmla="*/ 4718747 w 5870689"/>
              <a:gd name="connsiteY64" fmla="*/ 457993 h 3167999"/>
              <a:gd name="connsiteX65" fmla="*/ 4736062 w 5870689"/>
              <a:gd name="connsiteY65" fmla="*/ 473297 h 3167999"/>
              <a:gd name="connsiteX66" fmla="*/ 4718747 w 5870689"/>
              <a:gd name="connsiteY66" fmla="*/ 489004 h 3167999"/>
              <a:gd name="connsiteX67" fmla="*/ 4704654 w 5870689"/>
              <a:gd name="connsiteY67" fmla="*/ 489004 h 3167999"/>
              <a:gd name="connsiteX68" fmla="*/ 4605598 w 5870689"/>
              <a:gd name="connsiteY68" fmla="*/ 457590 h 3167999"/>
              <a:gd name="connsiteX69" fmla="*/ 4641033 w 5870689"/>
              <a:gd name="connsiteY69" fmla="*/ 493837 h 3167999"/>
              <a:gd name="connsiteX70" fmla="*/ 4605598 w 5870689"/>
              <a:gd name="connsiteY70" fmla="*/ 530084 h 3167999"/>
              <a:gd name="connsiteX71" fmla="*/ 4570164 w 5870689"/>
              <a:gd name="connsiteY71" fmla="*/ 493837 h 3167999"/>
              <a:gd name="connsiteX72" fmla="*/ 4605598 w 5870689"/>
              <a:gd name="connsiteY72" fmla="*/ 457590 h 3167999"/>
              <a:gd name="connsiteX73" fmla="*/ 4779147 w 5870689"/>
              <a:gd name="connsiteY73" fmla="*/ 435439 h 3167999"/>
              <a:gd name="connsiteX74" fmla="*/ 4779147 w 5870689"/>
              <a:gd name="connsiteY74" fmla="*/ 552236 h 3167999"/>
              <a:gd name="connsiteX75" fmla="*/ 4848406 w 5870689"/>
              <a:gd name="connsiteY75" fmla="*/ 552236 h 3167999"/>
              <a:gd name="connsiteX76" fmla="*/ 4848406 w 5870689"/>
              <a:gd name="connsiteY76" fmla="*/ 529682 h 3167999"/>
              <a:gd name="connsiteX77" fmla="*/ 4804112 w 5870689"/>
              <a:gd name="connsiteY77" fmla="*/ 529682 h 3167999"/>
              <a:gd name="connsiteX78" fmla="*/ 4804112 w 5870689"/>
              <a:gd name="connsiteY78" fmla="*/ 503906 h 3167999"/>
              <a:gd name="connsiteX79" fmla="*/ 4843976 w 5870689"/>
              <a:gd name="connsiteY79" fmla="*/ 503906 h 3167999"/>
              <a:gd name="connsiteX80" fmla="*/ 4843976 w 5870689"/>
              <a:gd name="connsiteY80" fmla="*/ 481755 h 3167999"/>
              <a:gd name="connsiteX81" fmla="*/ 4804112 w 5870689"/>
              <a:gd name="connsiteY81" fmla="*/ 481755 h 3167999"/>
              <a:gd name="connsiteX82" fmla="*/ 4804112 w 5870689"/>
              <a:gd name="connsiteY82" fmla="*/ 457993 h 3167999"/>
              <a:gd name="connsiteX83" fmla="*/ 4848003 w 5870689"/>
              <a:gd name="connsiteY83" fmla="*/ 457993 h 3167999"/>
              <a:gd name="connsiteX84" fmla="*/ 4848003 w 5870689"/>
              <a:gd name="connsiteY84" fmla="*/ 435439 h 3167999"/>
              <a:gd name="connsiteX85" fmla="*/ 4959541 w 5870689"/>
              <a:gd name="connsiteY85" fmla="*/ 435439 h 3167999"/>
              <a:gd name="connsiteX86" fmla="*/ 4959541 w 5870689"/>
              <a:gd name="connsiteY86" fmla="*/ 505920 h 3167999"/>
              <a:gd name="connsiteX87" fmla="*/ 5006653 w 5870689"/>
              <a:gd name="connsiteY87" fmla="*/ 554652 h 3167999"/>
              <a:gd name="connsiteX88" fmla="*/ 5053765 w 5870689"/>
              <a:gd name="connsiteY88" fmla="*/ 505920 h 3167999"/>
              <a:gd name="connsiteX89" fmla="*/ 5053765 w 5870689"/>
              <a:gd name="connsiteY89" fmla="*/ 435439 h 3167999"/>
              <a:gd name="connsiteX90" fmla="*/ 5028397 w 5870689"/>
              <a:gd name="connsiteY90" fmla="*/ 435439 h 3167999"/>
              <a:gd name="connsiteX91" fmla="*/ 5028397 w 5870689"/>
              <a:gd name="connsiteY91" fmla="*/ 504712 h 3167999"/>
              <a:gd name="connsiteX92" fmla="*/ 5006653 w 5870689"/>
              <a:gd name="connsiteY92" fmla="*/ 530488 h 3167999"/>
              <a:gd name="connsiteX93" fmla="*/ 4984909 w 5870689"/>
              <a:gd name="connsiteY93" fmla="*/ 504712 h 3167999"/>
              <a:gd name="connsiteX94" fmla="*/ 4984909 w 5870689"/>
              <a:gd name="connsiteY94" fmla="*/ 435439 h 3167999"/>
              <a:gd name="connsiteX95" fmla="*/ 5071885 w 5870689"/>
              <a:gd name="connsiteY95" fmla="*/ 435439 h 3167999"/>
              <a:gd name="connsiteX96" fmla="*/ 5071885 w 5870689"/>
              <a:gd name="connsiteY96" fmla="*/ 552638 h 3167999"/>
              <a:gd name="connsiteX97" fmla="*/ 5096448 w 5870689"/>
              <a:gd name="connsiteY97" fmla="*/ 552638 h 3167999"/>
              <a:gd name="connsiteX98" fmla="*/ 5096448 w 5870689"/>
              <a:gd name="connsiteY98" fmla="*/ 475310 h 3167999"/>
              <a:gd name="connsiteX99" fmla="*/ 5151613 w 5870689"/>
              <a:gd name="connsiteY99" fmla="*/ 552638 h 3167999"/>
              <a:gd name="connsiteX100" fmla="*/ 5176578 w 5870689"/>
              <a:gd name="connsiteY100" fmla="*/ 552638 h 3167999"/>
              <a:gd name="connsiteX101" fmla="*/ 5176578 w 5870689"/>
              <a:gd name="connsiteY101" fmla="*/ 435439 h 3167999"/>
              <a:gd name="connsiteX102" fmla="*/ 5152015 w 5870689"/>
              <a:gd name="connsiteY102" fmla="*/ 435439 h 3167999"/>
              <a:gd name="connsiteX103" fmla="*/ 5152015 w 5870689"/>
              <a:gd name="connsiteY103" fmla="*/ 513168 h 3167999"/>
              <a:gd name="connsiteX104" fmla="*/ 5097656 w 5870689"/>
              <a:gd name="connsiteY104" fmla="*/ 435439 h 3167999"/>
              <a:gd name="connsiteX105" fmla="*/ 4679689 w 5870689"/>
              <a:gd name="connsiteY105" fmla="*/ 435036 h 3167999"/>
              <a:gd name="connsiteX106" fmla="*/ 4679689 w 5870689"/>
              <a:gd name="connsiteY106" fmla="*/ 552236 h 3167999"/>
              <a:gd name="connsiteX107" fmla="*/ 4704654 w 5870689"/>
              <a:gd name="connsiteY107" fmla="*/ 552236 h 3167999"/>
              <a:gd name="connsiteX108" fmla="*/ 4704654 w 5870689"/>
              <a:gd name="connsiteY108" fmla="*/ 509544 h 3167999"/>
              <a:gd name="connsiteX109" fmla="*/ 4711500 w 5870689"/>
              <a:gd name="connsiteY109" fmla="*/ 509544 h 3167999"/>
              <a:gd name="connsiteX110" fmla="*/ 4740089 w 5870689"/>
              <a:gd name="connsiteY110" fmla="*/ 552236 h 3167999"/>
              <a:gd name="connsiteX111" fmla="*/ 4769483 w 5870689"/>
              <a:gd name="connsiteY111" fmla="*/ 552236 h 3167999"/>
              <a:gd name="connsiteX112" fmla="*/ 4737270 w 5870689"/>
              <a:gd name="connsiteY112" fmla="*/ 506322 h 3167999"/>
              <a:gd name="connsiteX113" fmla="*/ 4761430 w 5870689"/>
              <a:gd name="connsiteY113" fmla="*/ 472492 h 3167999"/>
              <a:gd name="connsiteX114" fmla="*/ 4718747 w 5870689"/>
              <a:gd name="connsiteY114" fmla="*/ 435036 h 3167999"/>
              <a:gd name="connsiteX115" fmla="*/ 5195503 w 5870689"/>
              <a:gd name="connsiteY115" fmla="*/ 435035 h 3167999"/>
              <a:gd name="connsiteX116" fmla="*/ 5195503 w 5870689"/>
              <a:gd name="connsiteY116" fmla="*/ 552235 h 3167999"/>
              <a:gd name="connsiteX117" fmla="*/ 5234964 w 5870689"/>
              <a:gd name="connsiteY117" fmla="*/ 552235 h 3167999"/>
              <a:gd name="connsiteX118" fmla="*/ 5294559 w 5870689"/>
              <a:gd name="connsiteY118" fmla="*/ 493434 h 3167999"/>
              <a:gd name="connsiteX119" fmla="*/ 5234964 w 5870689"/>
              <a:gd name="connsiteY119" fmla="*/ 435035 h 3167999"/>
              <a:gd name="connsiteX120" fmla="*/ 4605598 w 5870689"/>
              <a:gd name="connsiteY120" fmla="*/ 433022 h 3167999"/>
              <a:gd name="connsiteX121" fmla="*/ 4544393 w 5870689"/>
              <a:gd name="connsiteY121" fmla="*/ 493837 h 3167999"/>
              <a:gd name="connsiteX122" fmla="*/ 4605598 w 5870689"/>
              <a:gd name="connsiteY122" fmla="*/ 554652 h 3167999"/>
              <a:gd name="connsiteX123" fmla="*/ 4666803 w 5870689"/>
              <a:gd name="connsiteY123" fmla="*/ 493837 h 3167999"/>
              <a:gd name="connsiteX124" fmla="*/ 4605598 w 5870689"/>
              <a:gd name="connsiteY124" fmla="*/ 433022 h 3167999"/>
              <a:gd name="connsiteX125" fmla="*/ 4905987 w 5870689"/>
              <a:gd name="connsiteY125" fmla="*/ 433022 h 3167999"/>
              <a:gd name="connsiteX126" fmla="*/ 4862499 w 5870689"/>
              <a:gd name="connsiteY126" fmla="*/ 470075 h 3167999"/>
              <a:gd name="connsiteX127" fmla="*/ 4896726 w 5870689"/>
              <a:gd name="connsiteY127" fmla="*/ 503100 h 3167999"/>
              <a:gd name="connsiteX128" fmla="*/ 4921288 w 5870689"/>
              <a:gd name="connsiteY128" fmla="*/ 518002 h 3167999"/>
              <a:gd name="connsiteX129" fmla="*/ 4903571 w 5870689"/>
              <a:gd name="connsiteY129" fmla="*/ 530890 h 3167999"/>
              <a:gd name="connsiteX130" fmla="*/ 4883186 w 5870689"/>
              <a:gd name="connsiteY130" fmla="*/ 526761 h 3167999"/>
              <a:gd name="connsiteX131" fmla="*/ 4864110 w 5870689"/>
              <a:gd name="connsiteY131" fmla="*/ 515027 h 3167999"/>
              <a:gd name="connsiteX132" fmla="*/ 4864110 w 5870689"/>
              <a:gd name="connsiteY132" fmla="*/ 514780 h 3167999"/>
              <a:gd name="connsiteX133" fmla="*/ 4863707 w 5870689"/>
              <a:gd name="connsiteY133" fmla="*/ 514780 h 3167999"/>
              <a:gd name="connsiteX134" fmla="*/ 4864110 w 5870689"/>
              <a:gd name="connsiteY134" fmla="*/ 515027 h 3167999"/>
              <a:gd name="connsiteX135" fmla="*/ 4864110 w 5870689"/>
              <a:gd name="connsiteY135" fmla="*/ 544180 h 3167999"/>
              <a:gd name="connsiteX136" fmla="*/ 4904376 w 5870689"/>
              <a:gd name="connsiteY136" fmla="*/ 554249 h 3167999"/>
              <a:gd name="connsiteX137" fmla="*/ 4947864 w 5870689"/>
              <a:gd name="connsiteY137" fmla="*/ 515988 h 3167999"/>
              <a:gd name="connsiteX138" fmla="*/ 4910013 w 5870689"/>
              <a:gd name="connsiteY138" fmla="*/ 481352 h 3167999"/>
              <a:gd name="connsiteX139" fmla="*/ 4888672 w 5870689"/>
              <a:gd name="connsiteY139" fmla="*/ 468061 h 3167999"/>
              <a:gd name="connsiteX140" fmla="*/ 4906390 w 5870689"/>
              <a:gd name="connsiteY140" fmla="*/ 455979 h 3167999"/>
              <a:gd name="connsiteX141" fmla="*/ 4942227 w 5870689"/>
              <a:gd name="connsiteY141" fmla="*/ 470478 h 3167999"/>
              <a:gd name="connsiteX142" fmla="*/ 4942227 w 5870689"/>
              <a:gd name="connsiteY142" fmla="*/ 442688 h 3167999"/>
              <a:gd name="connsiteX143" fmla="*/ 4905987 w 5870689"/>
              <a:gd name="connsiteY143" fmla="*/ 433022 h 3167999"/>
              <a:gd name="connsiteX144" fmla="*/ 5347711 w 5870689"/>
              <a:gd name="connsiteY144" fmla="*/ 433021 h 3167999"/>
              <a:gd name="connsiteX145" fmla="*/ 5304223 w 5870689"/>
              <a:gd name="connsiteY145" fmla="*/ 470074 h 3167999"/>
              <a:gd name="connsiteX146" fmla="*/ 5338450 w 5870689"/>
              <a:gd name="connsiteY146" fmla="*/ 503099 h 3167999"/>
              <a:gd name="connsiteX147" fmla="*/ 5363012 w 5870689"/>
              <a:gd name="connsiteY147" fmla="*/ 518001 h 3167999"/>
              <a:gd name="connsiteX148" fmla="*/ 5345295 w 5870689"/>
              <a:gd name="connsiteY148" fmla="*/ 530889 h 3167999"/>
              <a:gd name="connsiteX149" fmla="*/ 5324910 w 5870689"/>
              <a:gd name="connsiteY149" fmla="*/ 526761 h 3167999"/>
              <a:gd name="connsiteX150" fmla="*/ 5305834 w 5870689"/>
              <a:gd name="connsiteY150" fmla="*/ 515027 h 3167999"/>
              <a:gd name="connsiteX151" fmla="*/ 5305834 w 5870689"/>
              <a:gd name="connsiteY151" fmla="*/ 514779 h 3167999"/>
              <a:gd name="connsiteX152" fmla="*/ 5305431 w 5870689"/>
              <a:gd name="connsiteY152" fmla="*/ 514779 h 3167999"/>
              <a:gd name="connsiteX153" fmla="*/ 5305834 w 5870689"/>
              <a:gd name="connsiteY153" fmla="*/ 515027 h 3167999"/>
              <a:gd name="connsiteX154" fmla="*/ 5305834 w 5870689"/>
              <a:gd name="connsiteY154" fmla="*/ 544179 h 3167999"/>
              <a:gd name="connsiteX155" fmla="*/ 5346100 w 5870689"/>
              <a:gd name="connsiteY155" fmla="*/ 554248 h 3167999"/>
              <a:gd name="connsiteX156" fmla="*/ 5389588 w 5870689"/>
              <a:gd name="connsiteY156" fmla="*/ 515987 h 3167999"/>
              <a:gd name="connsiteX157" fmla="*/ 5351737 w 5870689"/>
              <a:gd name="connsiteY157" fmla="*/ 481351 h 3167999"/>
              <a:gd name="connsiteX158" fmla="*/ 5330396 w 5870689"/>
              <a:gd name="connsiteY158" fmla="*/ 468060 h 3167999"/>
              <a:gd name="connsiteX159" fmla="*/ 5348113 w 5870689"/>
              <a:gd name="connsiteY159" fmla="*/ 455978 h 3167999"/>
              <a:gd name="connsiteX160" fmla="*/ 5383951 w 5870689"/>
              <a:gd name="connsiteY160" fmla="*/ 470477 h 3167999"/>
              <a:gd name="connsiteX161" fmla="*/ 5383951 w 5870689"/>
              <a:gd name="connsiteY161" fmla="*/ 442687 h 3167999"/>
              <a:gd name="connsiteX162" fmla="*/ 5347711 w 5870689"/>
              <a:gd name="connsiteY162" fmla="*/ 433021 h 3167999"/>
              <a:gd name="connsiteX163" fmla="*/ 4622510 w 5870689"/>
              <a:gd name="connsiteY163" fmla="*/ 402816 h 3167999"/>
              <a:gd name="connsiteX164" fmla="*/ 4610833 w 5870689"/>
              <a:gd name="connsiteY164" fmla="*/ 414496 h 3167999"/>
              <a:gd name="connsiteX165" fmla="*/ 4622510 w 5870689"/>
              <a:gd name="connsiteY165" fmla="*/ 426175 h 3167999"/>
              <a:gd name="connsiteX166" fmla="*/ 4634590 w 5870689"/>
              <a:gd name="connsiteY166" fmla="*/ 414496 h 3167999"/>
              <a:gd name="connsiteX167" fmla="*/ 4622510 w 5870689"/>
              <a:gd name="connsiteY167" fmla="*/ 402816 h 3167999"/>
              <a:gd name="connsiteX168" fmla="*/ 4589089 w 5870689"/>
              <a:gd name="connsiteY168" fmla="*/ 402816 h 3167999"/>
              <a:gd name="connsiteX169" fmla="*/ 4577412 w 5870689"/>
              <a:gd name="connsiteY169" fmla="*/ 414496 h 3167999"/>
              <a:gd name="connsiteX170" fmla="*/ 4589089 w 5870689"/>
              <a:gd name="connsiteY170" fmla="*/ 426175 h 3167999"/>
              <a:gd name="connsiteX171" fmla="*/ 4601169 w 5870689"/>
              <a:gd name="connsiteY171" fmla="*/ 414496 h 3167999"/>
              <a:gd name="connsiteX172" fmla="*/ 4589089 w 5870689"/>
              <a:gd name="connsiteY172" fmla="*/ 402816 h 3167999"/>
              <a:gd name="connsiteX173" fmla="*/ 367682 w 5870689"/>
              <a:gd name="connsiteY173" fmla="*/ 0 h 3167999"/>
              <a:gd name="connsiteX174" fmla="*/ 5870689 w 5870689"/>
              <a:gd name="connsiteY174" fmla="*/ 0 h 3167999"/>
              <a:gd name="connsiteX175" fmla="*/ 5870689 w 5870689"/>
              <a:gd name="connsiteY175" fmla="*/ 3167999 h 3167999"/>
              <a:gd name="connsiteX176" fmla="*/ 0 w 5870689"/>
              <a:gd name="connsiteY176" fmla="*/ 3167999 h 3167999"/>
              <a:gd name="connsiteX177" fmla="*/ 0 w 5870689"/>
              <a:gd name="connsiteY177" fmla="*/ 1 h 3167999"/>
              <a:gd name="connsiteX178" fmla="*/ 367682 w 5870689"/>
              <a:gd name="connsiteY178" fmla="*/ 1 h 316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5870689" h="3167999">
                <a:moveTo>
                  <a:pt x="4999807" y="650505"/>
                </a:moveTo>
                <a:lnTo>
                  <a:pt x="5015914" y="698432"/>
                </a:lnTo>
                <a:lnTo>
                  <a:pt x="4983701" y="698432"/>
                </a:lnTo>
                <a:close/>
                <a:moveTo>
                  <a:pt x="4806931" y="632381"/>
                </a:moveTo>
                <a:lnTo>
                  <a:pt x="4821830" y="632381"/>
                </a:lnTo>
                <a:cubicBezTo>
                  <a:pt x="4832702" y="632381"/>
                  <a:pt x="4840755" y="638825"/>
                  <a:pt x="4840755" y="649699"/>
                </a:cubicBezTo>
                <a:cubicBezTo>
                  <a:pt x="4840755" y="660171"/>
                  <a:pt x="4832702" y="666615"/>
                  <a:pt x="4821830" y="666615"/>
                </a:cubicBezTo>
                <a:lnTo>
                  <a:pt x="4806931" y="666615"/>
                </a:lnTo>
                <a:close/>
                <a:moveTo>
                  <a:pt x="5233354" y="578010"/>
                </a:moveTo>
                <a:lnTo>
                  <a:pt x="5233354" y="633589"/>
                </a:lnTo>
                <a:lnTo>
                  <a:pt x="5280063" y="633589"/>
                </a:lnTo>
                <a:lnTo>
                  <a:pt x="5280063" y="776968"/>
                </a:lnTo>
                <a:lnTo>
                  <a:pt x="5341671" y="776968"/>
                </a:lnTo>
                <a:lnTo>
                  <a:pt x="5341671" y="633589"/>
                </a:lnTo>
                <a:lnTo>
                  <a:pt x="5388380" y="633589"/>
                </a:lnTo>
                <a:lnTo>
                  <a:pt x="5388380" y="578010"/>
                </a:lnTo>
                <a:close/>
                <a:moveTo>
                  <a:pt x="4554057" y="577608"/>
                </a:moveTo>
                <a:lnTo>
                  <a:pt x="4554057" y="776566"/>
                </a:lnTo>
                <a:lnTo>
                  <a:pt x="4616470" y="776566"/>
                </a:lnTo>
                <a:lnTo>
                  <a:pt x="4616470" y="704876"/>
                </a:lnTo>
                <a:lnTo>
                  <a:pt x="4665998" y="776566"/>
                </a:lnTo>
                <a:lnTo>
                  <a:pt x="4742907" y="776566"/>
                </a:lnTo>
                <a:lnTo>
                  <a:pt x="4667206" y="673865"/>
                </a:lnTo>
                <a:lnTo>
                  <a:pt x="4738075" y="577608"/>
                </a:lnTo>
                <a:lnTo>
                  <a:pt x="4666401" y="577608"/>
                </a:lnTo>
                <a:lnTo>
                  <a:pt x="4616470" y="650505"/>
                </a:lnTo>
                <a:lnTo>
                  <a:pt x="4616470" y="577608"/>
                </a:lnTo>
                <a:close/>
                <a:moveTo>
                  <a:pt x="4972426" y="577608"/>
                </a:moveTo>
                <a:lnTo>
                  <a:pt x="4903032" y="754348"/>
                </a:lnTo>
                <a:lnTo>
                  <a:pt x="4870150" y="704876"/>
                </a:lnTo>
                <a:cubicBezTo>
                  <a:pt x="4889478" y="693599"/>
                  <a:pt x="4902766" y="674267"/>
                  <a:pt x="4902766" y="648088"/>
                </a:cubicBezTo>
                <a:cubicBezTo>
                  <a:pt x="4902766" y="602980"/>
                  <a:pt x="4869344" y="578010"/>
                  <a:pt x="4820622" y="578010"/>
                </a:cubicBezTo>
                <a:lnTo>
                  <a:pt x="4745726" y="578010"/>
                </a:lnTo>
                <a:lnTo>
                  <a:pt x="4745726" y="776968"/>
                </a:lnTo>
                <a:lnTo>
                  <a:pt x="4806931" y="776968"/>
                </a:lnTo>
                <a:lnTo>
                  <a:pt x="4807334" y="776968"/>
                </a:lnTo>
                <a:lnTo>
                  <a:pt x="4807334" y="716555"/>
                </a:lnTo>
                <a:lnTo>
                  <a:pt x="4809750" y="716555"/>
                </a:lnTo>
                <a:lnTo>
                  <a:pt x="4845990" y="776968"/>
                </a:lnTo>
                <a:lnTo>
                  <a:pt x="4918067" y="776968"/>
                </a:lnTo>
                <a:lnTo>
                  <a:pt x="4917800" y="776566"/>
                </a:lnTo>
                <a:lnTo>
                  <a:pt x="4957528" y="776566"/>
                </a:lnTo>
                <a:lnTo>
                  <a:pt x="4966789" y="749984"/>
                </a:lnTo>
                <a:lnTo>
                  <a:pt x="5033229" y="749984"/>
                </a:lnTo>
                <a:lnTo>
                  <a:pt x="5042893" y="776566"/>
                </a:lnTo>
                <a:lnTo>
                  <a:pt x="5102890" y="776566"/>
                </a:lnTo>
                <a:lnTo>
                  <a:pt x="5102890" y="776968"/>
                </a:lnTo>
                <a:lnTo>
                  <a:pt x="5164900" y="776968"/>
                </a:lnTo>
                <a:lnTo>
                  <a:pt x="5164900" y="707292"/>
                </a:lnTo>
                <a:lnTo>
                  <a:pt x="5223287" y="707292"/>
                </a:lnTo>
                <a:lnTo>
                  <a:pt x="5223287" y="651713"/>
                </a:lnTo>
                <a:lnTo>
                  <a:pt x="5164900" y="651713"/>
                </a:lnTo>
                <a:lnTo>
                  <a:pt x="5164900" y="633589"/>
                </a:lnTo>
                <a:lnTo>
                  <a:pt x="5223287" y="633589"/>
                </a:lnTo>
                <a:lnTo>
                  <a:pt x="5223287" y="578010"/>
                </a:lnTo>
                <a:lnTo>
                  <a:pt x="5102890" y="578010"/>
                </a:lnTo>
                <a:lnTo>
                  <a:pt x="5102890" y="765286"/>
                </a:lnTo>
                <a:lnTo>
                  <a:pt x="5029202" y="577608"/>
                </a:lnTo>
                <a:close/>
                <a:moveTo>
                  <a:pt x="5220468" y="458797"/>
                </a:moveTo>
                <a:lnTo>
                  <a:pt x="5234159" y="458797"/>
                </a:lnTo>
                <a:cubicBezTo>
                  <a:pt x="5253890" y="458797"/>
                  <a:pt x="5268788" y="474504"/>
                  <a:pt x="5268788" y="493836"/>
                </a:cubicBezTo>
                <a:cubicBezTo>
                  <a:pt x="5268788" y="513168"/>
                  <a:pt x="5253487" y="528875"/>
                  <a:pt x="5234159" y="528875"/>
                </a:cubicBezTo>
                <a:lnTo>
                  <a:pt x="5220468" y="528875"/>
                </a:lnTo>
                <a:close/>
                <a:moveTo>
                  <a:pt x="4704654" y="457993"/>
                </a:moveTo>
                <a:lnTo>
                  <a:pt x="4718747" y="457993"/>
                </a:lnTo>
                <a:cubicBezTo>
                  <a:pt x="4728814" y="457993"/>
                  <a:pt x="4736062" y="463631"/>
                  <a:pt x="4736062" y="473297"/>
                </a:cubicBezTo>
                <a:cubicBezTo>
                  <a:pt x="4736062" y="482963"/>
                  <a:pt x="4728814" y="489004"/>
                  <a:pt x="4718747" y="489004"/>
                </a:cubicBezTo>
                <a:lnTo>
                  <a:pt x="4704654" y="489004"/>
                </a:lnTo>
                <a:close/>
                <a:moveTo>
                  <a:pt x="4605598" y="457590"/>
                </a:moveTo>
                <a:cubicBezTo>
                  <a:pt x="4625732" y="457590"/>
                  <a:pt x="4641033" y="473700"/>
                  <a:pt x="4641033" y="493837"/>
                </a:cubicBezTo>
                <a:cubicBezTo>
                  <a:pt x="4641033" y="513974"/>
                  <a:pt x="4625329" y="530084"/>
                  <a:pt x="4605598" y="530084"/>
                </a:cubicBezTo>
                <a:cubicBezTo>
                  <a:pt x="4585868" y="530084"/>
                  <a:pt x="4570164" y="513974"/>
                  <a:pt x="4570164" y="493837"/>
                </a:cubicBezTo>
                <a:cubicBezTo>
                  <a:pt x="4570164" y="473700"/>
                  <a:pt x="4585868" y="457590"/>
                  <a:pt x="4605598" y="457590"/>
                </a:cubicBezTo>
                <a:close/>
                <a:moveTo>
                  <a:pt x="4779147" y="435439"/>
                </a:moveTo>
                <a:lnTo>
                  <a:pt x="4779147" y="552236"/>
                </a:lnTo>
                <a:lnTo>
                  <a:pt x="4848406" y="552236"/>
                </a:lnTo>
                <a:lnTo>
                  <a:pt x="4848406" y="529682"/>
                </a:lnTo>
                <a:lnTo>
                  <a:pt x="4804112" y="529682"/>
                </a:lnTo>
                <a:lnTo>
                  <a:pt x="4804112" y="503906"/>
                </a:lnTo>
                <a:lnTo>
                  <a:pt x="4843976" y="503906"/>
                </a:lnTo>
                <a:lnTo>
                  <a:pt x="4843976" y="481755"/>
                </a:lnTo>
                <a:lnTo>
                  <a:pt x="4804112" y="481755"/>
                </a:lnTo>
                <a:lnTo>
                  <a:pt x="4804112" y="457993"/>
                </a:lnTo>
                <a:lnTo>
                  <a:pt x="4848003" y="457993"/>
                </a:lnTo>
                <a:lnTo>
                  <a:pt x="4848003" y="435439"/>
                </a:lnTo>
                <a:close/>
                <a:moveTo>
                  <a:pt x="4959541" y="435439"/>
                </a:moveTo>
                <a:lnTo>
                  <a:pt x="4959541" y="505920"/>
                </a:lnTo>
                <a:cubicBezTo>
                  <a:pt x="4959541" y="535321"/>
                  <a:pt x="4977258" y="554652"/>
                  <a:pt x="5006653" y="554652"/>
                </a:cubicBezTo>
                <a:cubicBezTo>
                  <a:pt x="5036047" y="554652"/>
                  <a:pt x="5053765" y="535321"/>
                  <a:pt x="5053765" y="505920"/>
                </a:cubicBezTo>
                <a:lnTo>
                  <a:pt x="5053765" y="435439"/>
                </a:lnTo>
                <a:lnTo>
                  <a:pt x="5028397" y="435439"/>
                </a:lnTo>
                <a:lnTo>
                  <a:pt x="5028397" y="504712"/>
                </a:lnTo>
                <a:cubicBezTo>
                  <a:pt x="5028397" y="520821"/>
                  <a:pt x="5020344" y="530488"/>
                  <a:pt x="5006653" y="530488"/>
                </a:cubicBezTo>
                <a:cubicBezTo>
                  <a:pt x="4992560" y="530488"/>
                  <a:pt x="4984909" y="520419"/>
                  <a:pt x="4984909" y="504712"/>
                </a:cubicBezTo>
                <a:lnTo>
                  <a:pt x="4984909" y="435439"/>
                </a:lnTo>
                <a:close/>
                <a:moveTo>
                  <a:pt x="5071885" y="435439"/>
                </a:moveTo>
                <a:lnTo>
                  <a:pt x="5071885" y="552638"/>
                </a:lnTo>
                <a:lnTo>
                  <a:pt x="5096448" y="552638"/>
                </a:lnTo>
                <a:lnTo>
                  <a:pt x="5096448" y="475310"/>
                </a:lnTo>
                <a:lnTo>
                  <a:pt x="5151613" y="552638"/>
                </a:lnTo>
                <a:lnTo>
                  <a:pt x="5176578" y="552638"/>
                </a:lnTo>
                <a:lnTo>
                  <a:pt x="5176578" y="435439"/>
                </a:lnTo>
                <a:lnTo>
                  <a:pt x="5152015" y="435439"/>
                </a:lnTo>
                <a:lnTo>
                  <a:pt x="5152015" y="513168"/>
                </a:lnTo>
                <a:lnTo>
                  <a:pt x="5097656" y="435439"/>
                </a:lnTo>
                <a:close/>
                <a:moveTo>
                  <a:pt x="4679689" y="435036"/>
                </a:moveTo>
                <a:lnTo>
                  <a:pt x="4679689" y="552236"/>
                </a:lnTo>
                <a:lnTo>
                  <a:pt x="4704654" y="552236"/>
                </a:lnTo>
                <a:lnTo>
                  <a:pt x="4704654" y="509544"/>
                </a:lnTo>
                <a:lnTo>
                  <a:pt x="4711500" y="509544"/>
                </a:lnTo>
                <a:lnTo>
                  <a:pt x="4740089" y="552236"/>
                </a:lnTo>
                <a:lnTo>
                  <a:pt x="4769483" y="552236"/>
                </a:lnTo>
                <a:lnTo>
                  <a:pt x="4737270" y="506322"/>
                </a:lnTo>
                <a:cubicBezTo>
                  <a:pt x="4751363" y="501087"/>
                  <a:pt x="4761430" y="489407"/>
                  <a:pt x="4761430" y="472492"/>
                </a:cubicBezTo>
                <a:cubicBezTo>
                  <a:pt x="4761430" y="448729"/>
                  <a:pt x="4744116" y="435036"/>
                  <a:pt x="4718747" y="435036"/>
                </a:cubicBezTo>
                <a:close/>
                <a:moveTo>
                  <a:pt x="5195503" y="435035"/>
                </a:moveTo>
                <a:lnTo>
                  <a:pt x="5195503" y="552235"/>
                </a:lnTo>
                <a:lnTo>
                  <a:pt x="5234964" y="552235"/>
                </a:lnTo>
                <a:cubicBezTo>
                  <a:pt x="5267580" y="552235"/>
                  <a:pt x="5294559" y="526056"/>
                  <a:pt x="5294559" y="493434"/>
                </a:cubicBezTo>
                <a:cubicBezTo>
                  <a:pt x="5294559" y="460811"/>
                  <a:pt x="5267580" y="435035"/>
                  <a:pt x="5234964" y="435035"/>
                </a:cubicBezTo>
                <a:close/>
                <a:moveTo>
                  <a:pt x="4605598" y="433022"/>
                </a:moveTo>
                <a:cubicBezTo>
                  <a:pt x="4571774" y="433022"/>
                  <a:pt x="4544393" y="460006"/>
                  <a:pt x="4544393" y="493837"/>
                </a:cubicBezTo>
                <a:cubicBezTo>
                  <a:pt x="4544393" y="527668"/>
                  <a:pt x="4571774" y="554652"/>
                  <a:pt x="4605598" y="554652"/>
                </a:cubicBezTo>
                <a:cubicBezTo>
                  <a:pt x="4639825" y="554652"/>
                  <a:pt x="4666803" y="527668"/>
                  <a:pt x="4666803" y="493837"/>
                </a:cubicBezTo>
                <a:cubicBezTo>
                  <a:pt x="4666803" y="460006"/>
                  <a:pt x="4639422" y="433022"/>
                  <a:pt x="4605598" y="433022"/>
                </a:cubicBezTo>
                <a:close/>
                <a:moveTo>
                  <a:pt x="4905987" y="433022"/>
                </a:moveTo>
                <a:cubicBezTo>
                  <a:pt x="4880619" y="433022"/>
                  <a:pt x="4862499" y="447521"/>
                  <a:pt x="4862499" y="470075"/>
                </a:cubicBezTo>
                <a:cubicBezTo>
                  <a:pt x="4862499" y="493032"/>
                  <a:pt x="4880619" y="499073"/>
                  <a:pt x="4896726" y="503100"/>
                </a:cubicBezTo>
                <a:cubicBezTo>
                  <a:pt x="4909611" y="506322"/>
                  <a:pt x="4921288" y="508336"/>
                  <a:pt x="4921288" y="518002"/>
                </a:cubicBezTo>
                <a:cubicBezTo>
                  <a:pt x="4921288" y="526460"/>
                  <a:pt x="4914846" y="530890"/>
                  <a:pt x="4903571" y="530890"/>
                </a:cubicBezTo>
                <a:cubicBezTo>
                  <a:pt x="4897330" y="530890"/>
                  <a:pt x="4890182" y="529480"/>
                  <a:pt x="4883186" y="526761"/>
                </a:cubicBezTo>
                <a:lnTo>
                  <a:pt x="4864110" y="515027"/>
                </a:lnTo>
                <a:lnTo>
                  <a:pt x="4864110" y="514780"/>
                </a:lnTo>
                <a:lnTo>
                  <a:pt x="4863707" y="514780"/>
                </a:lnTo>
                <a:lnTo>
                  <a:pt x="4864110" y="515027"/>
                </a:lnTo>
                <a:lnTo>
                  <a:pt x="4864110" y="544180"/>
                </a:lnTo>
                <a:cubicBezTo>
                  <a:pt x="4874579" y="550624"/>
                  <a:pt x="4889880" y="554249"/>
                  <a:pt x="4904376" y="554249"/>
                </a:cubicBezTo>
                <a:cubicBezTo>
                  <a:pt x="4931355" y="554249"/>
                  <a:pt x="4947864" y="538542"/>
                  <a:pt x="4947864" y="515988"/>
                </a:cubicBezTo>
                <a:cubicBezTo>
                  <a:pt x="4947864" y="491421"/>
                  <a:pt x="4926926" y="485782"/>
                  <a:pt x="4910013" y="481352"/>
                </a:cubicBezTo>
                <a:cubicBezTo>
                  <a:pt x="4898336" y="478130"/>
                  <a:pt x="4888672" y="475713"/>
                  <a:pt x="4888672" y="468061"/>
                </a:cubicBezTo>
                <a:cubicBezTo>
                  <a:pt x="4888672" y="461214"/>
                  <a:pt x="4893907" y="455979"/>
                  <a:pt x="4906390" y="455979"/>
                </a:cubicBezTo>
                <a:cubicBezTo>
                  <a:pt x="4918872" y="455979"/>
                  <a:pt x="4931355" y="461214"/>
                  <a:pt x="4942227" y="470478"/>
                </a:cubicBezTo>
                <a:lnTo>
                  <a:pt x="4942227" y="442688"/>
                </a:lnTo>
                <a:cubicBezTo>
                  <a:pt x="4931758" y="436244"/>
                  <a:pt x="4919678" y="433022"/>
                  <a:pt x="4905987" y="433022"/>
                </a:cubicBezTo>
                <a:close/>
                <a:moveTo>
                  <a:pt x="5347711" y="433021"/>
                </a:moveTo>
                <a:cubicBezTo>
                  <a:pt x="5322343" y="433021"/>
                  <a:pt x="5304223" y="447520"/>
                  <a:pt x="5304223" y="470074"/>
                </a:cubicBezTo>
                <a:cubicBezTo>
                  <a:pt x="5304223" y="493031"/>
                  <a:pt x="5322343" y="499072"/>
                  <a:pt x="5338450" y="503099"/>
                </a:cubicBezTo>
                <a:cubicBezTo>
                  <a:pt x="5351335" y="506321"/>
                  <a:pt x="5363012" y="508335"/>
                  <a:pt x="5363012" y="518001"/>
                </a:cubicBezTo>
                <a:cubicBezTo>
                  <a:pt x="5363012" y="526459"/>
                  <a:pt x="5356570" y="530889"/>
                  <a:pt x="5345295" y="530889"/>
                </a:cubicBezTo>
                <a:cubicBezTo>
                  <a:pt x="5339054" y="530889"/>
                  <a:pt x="5331906" y="529480"/>
                  <a:pt x="5324910" y="526761"/>
                </a:cubicBezTo>
                <a:lnTo>
                  <a:pt x="5305834" y="515027"/>
                </a:lnTo>
                <a:lnTo>
                  <a:pt x="5305834" y="514779"/>
                </a:lnTo>
                <a:lnTo>
                  <a:pt x="5305431" y="514779"/>
                </a:lnTo>
                <a:lnTo>
                  <a:pt x="5305834" y="515027"/>
                </a:lnTo>
                <a:lnTo>
                  <a:pt x="5305834" y="544179"/>
                </a:lnTo>
                <a:cubicBezTo>
                  <a:pt x="5316303" y="550623"/>
                  <a:pt x="5331604" y="554248"/>
                  <a:pt x="5346100" y="554248"/>
                </a:cubicBezTo>
                <a:cubicBezTo>
                  <a:pt x="5373079" y="554248"/>
                  <a:pt x="5389588" y="538541"/>
                  <a:pt x="5389588" y="515987"/>
                </a:cubicBezTo>
                <a:cubicBezTo>
                  <a:pt x="5389588" y="491420"/>
                  <a:pt x="5368650" y="485781"/>
                  <a:pt x="5351737" y="481351"/>
                </a:cubicBezTo>
                <a:cubicBezTo>
                  <a:pt x="5340060" y="478129"/>
                  <a:pt x="5330396" y="475712"/>
                  <a:pt x="5330396" y="468060"/>
                </a:cubicBezTo>
                <a:cubicBezTo>
                  <a:pt x="5330396" y="461213"/>
                  <a:pt x="5335631" y="455978"/>
                  <a:pt x="5348113" y="455978"/>
                </a:cubicBezTo>
                <a:cubicBezTo>
                  <a:pt x="5360596" y="455978"/>
                  <a:pt x="5373079" y="461213"/>
                  <a:pt x="5383951" y="470477"/>
                </a:cubicBezTo>
                <a:lnTo>
                  <a:pt x="5383951" y="442687"/>
                </a:lnTo>
                <a:cubicBezTo>
                  <a:pt x="5373482" y="436243"/>
                  <a:pt x="5361402" y="433021"/>
                  <a:pt x="5347711" y="433021"/>
                </a:cubicBezTo>
                <a:close/>
                <a:moveTo>
                  <a:pt x="4622510" y="402816"/>
                </a:moveTo>
                <a:cubicBezTo>
                  <a:pt x="4616067" y="402816"/>
                  <a:pt x="4610833" y="408052"/>
                  <a:pt x="4610833" y="414496"/>
                </a:cubicBezTo>
                <a:cubicBezTo>
                  <a:pt x="4610833" y="420537"/>
                  <a:pt x="4616067" y="426175"/>
                  <a:pt x="4622510" y="426175"/>
                </a:cubicBezTo>
                <a:cubicBezTo>
                  <a:pt x="4629355" y="426175"/>
                  <a:pt x="4634590" y="420537"/>
                  <a:pt x="4634590" y="414496"/>
                </a:cubicBezTo>
                <a:cubicBezTo>
                  <a:pt x="4634590" y="408455"/>
                  <a:pt x="4629355" y="402816"/>
                  <a:pt x="4622510" y="402816"/>
                </a:cubicBezTo>
                <a:close/>
                <a:moveTo>
                  <a:pt x="4589089" y="402816"/>
                </a:moveTo>
                <a:cubicBezTo>
                  <a:pt x="4582646" y="402816"/>
                  <a:pt x="4577412" y="408052"/>
                  <a:pt x="4577412" y="414496"/>
                </a:cubicBezTo>
                <a:cubicBezTo>
                  <a:pt x="4577412" y="420537"/>
                  <a:pt x="4582646" y="426175"/>
                  <a:pt x="4589089" y="426175"/>
                </a:cubicBezTo>
                <a:cubicBezTo>
                  <a:pt x="4595934" y="426175"/>
                  <a:pt x="4601169" y="420537"/>
                  <a:pt x="4601169" y="414496"/>
                </a:cubicBezTo>
                <a:cubicBezTo>
                  <a:pt x="4601169" y="408455"/>
                  <a:pt x="4595934" y="402816"/>
                  <a:pt x="4589089" y="402816"/>
                </a:cubicBezTo>
                <a:close/>
                <a:moveTo>
                  <a:pt x="367682" y="0"/>
                </a:moveTo>
                <a:lnTo>
                  <a:pt x="5870689" y="0"/>
                </a:lnTo>
                <a:lnTo>
                  <a:pt x="5870689" y="3167999"/>
                </a:lnTo>
                <a:lnTo>
                  <a:pt x="0" y="3167999"/>
                </a:lnTo>
                <a:lnTo>
                  <a:pt x="0" y="1"/>
                </a:lnTo>
                <a:lnTo>
                  <a:pt x="367682" y="1"/>
                </a:lnTo>
                <a:close/>
              </a:path>
            </a:pathLst>
          </a:custGeom>
          <a:solidFill>
            <a:schemeClr val="bg1">
              <a:lumMod val="95000"/>
            </a:schemeClr>
          </a:solidFill>
        </p:spPr>
        <p:txBody>
          <a:bodyPr wrap="square" bIns="720000" anchor="ctr">
            <a:noAutofit/>
          </a:bodyPr>
          <a:lstStyle>
            <a:lvl1pPr marL="0" indent="0" algn="ctr">
              <a:buNone/>
              <a:defRPr/>
            </a:lvl1pPr>
          </a:lstStyle>
          <a:p>
            <a:r>
              <a:rPr lang="sv-SE"/>
              <a:t>Klicka på ikonen eller dra och släpp för att infoga bild</a:t>
            </a:r>
          </a:p>
        </p:txBody>
      </p:sp>
    </p:spTree>
    <p:extLst>
      <p:ext uri="{BB962C8B-B14F-4D97-AF65-F5344CB8AC3E}">
        <p14:creationId xmlns:p14="http://schemas.microsoft.com/office/powerpoint/2010/main" val="3584671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Helbild">
    <p:spTree>
      <p:nvGrpSpPr>
        <p:cNvPr id="1" name=""/>
        <p:cNvGrpSpPr/>
        <p:nvPr/>
      </p:nvGrpSpPr>
      <p:grpSpPr>
        <a:xfrm>
          <a:off x="0" y="0"/>
          <a:ext cx="0" cy="0"/>
          <a:chOff x="0" y="0"/>
          <a:chExt cx="0" cy="0"/>
        </a:xfrm>
      </p:grpSpPr>
      <p:sp>
        <p:nvSpPr>
          <p:cNvPr id="21" name="Rektangel 20">
            <a:extLst>
              <a:ext uri="{FF2B5EF4-FFF2-40B4-BE49-F238E27FC236}">
                <a16:creationId xmlns:a16="http://schemas.microsoft.com/office/drawing/2014/main" id="{4A367811-9E45-6C47-8082-1FB76C29CF3F}"/>
              </a:ext>
            </a:extLst>
          </p:cNvPr>
          <p:cNvSpPr/>
          <p:nvPr userDrawn="1"/>
        </p:nvSpPr>
        <p:spPr>
          <a:xfrm>
            <a:off x="10546874" y="400735"/>
            <a:ext cx="1122218" cy="712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Platshållare för bild 25">
            <a:extLst>
              <a:ext uri="{FF2B5EF4-FFF2-40B4-BE49-F238E27FC236}">
                <a16:creationId xmlns:a16="http://schemas.microsoft.com/office/drawing/2014/main" id="{43DD9470-141D-6D4B-B2FC-95B07A88A363}"/>
              </a:ext>
            </a:extLst>
          </p:cNvPr>
          <p:cNvSpPr>
            <a:spLocks noGrp="1"/>
          </p:cNvSpPr>
          <p:nvPr>
            <p:ph type="pic" sz="quarter" idx="14" hasCustomPrompt="1"/>
          </p:nvPr>
        </p:nvSpPr>
        <p:spPr>
          <a:xfrm>
            <a:off x="-1175" y="2"/>
            <a:ext cx="12193175" cy="6857999"/>
          </a:xfrm>
          <a:custGeom>
            <a:avLst/>
            <a:gdLst>
              <a:gd name="connsiteX0" fmla="*/ 11161101 w 12193175"/>
              <a:gd name="connsiteY0" fmla="*/ 829891 h 6857999"/>
              <a:gd name="connsiteX1" fmla="*/ 11177208 w 12193175"/>
              <a:gd name="connsiteY1" fmla="*/ 877818 h 6857999"/>
              <a:gd name="connsiteX2" fmla="*/ 11144995 w 12193175"/>
              <a:gd name="connsiteY2" fmla="*/ 877818 h 6857999"/>
              <a:gd name="connsiteX3" fmla="*/ 10968225 w 12193175"/>
              <a:gd name="connsiteY3" fmla="*/ 811767 h 6857999"/>
              <a:gd name="connsiteX4" fmla="*/ 10983124 w 12193175"/>
              <a:gd name="connsiteY4" fmla="*/ 811767 h 6857999"/>
              <a:gd name="connsiteX5" fmla="*/ 11002049 w 12193175"/>
              <a:gd name="connsiteY5" fmla="*/ 829085 h 6857999"/>
              <a:gd name="connsiteX6" fmla="*/ 10983124 w 12193175"/>
              <a:gd name="connsiteY6" fmla="*/ 846001 h 6857999"/>
              <a:gd name="connsiteX7" fmla="*/ 10968225 w 12193175"/>
              <a:gd name="connsiteY7" fmla="*/ 846001 h 6857999"/>
              <a:gd name="connsiteX8" fmla="*/ 11394648 w 12193175"/>
              <a:gd name="connsiteY8" fmla="*/ 757396 h 6857999"/>
              <a:gd name="connsiteX9" fmla="*/ 11394648 w 12193175"/>
              <a:gd name="connsiteY9" fmla="*/ 812975 h 6857999"/>
              <a:gd name="connsiteX10" fmla="*/ 11441357 w 12193175"/>
              <a:gd name="connsiteY10" fmla="*/ 812975 h 6857999"/>
              <a:gd name="connsiteX11" fmla="*/ 11441357 w 12193175"/>
              <a:gd name="connsiteY11" fmla="*/ 956354 h 6857999"/>
              <a:gd name="connsiteX12" fmla="*/ 11502965 w 12193175"/>
              <a:gd name="connsiteY12" fmla="*/ 956354 h 6857999"/>
              <a:gd name="connsiteX13" fmla="*/ 11502965 w 12193175"/>
              <a:gd name="connsiteY13" fmla="*/ 812975 h 6857999"/>
              <a:gd name="connsiteX14" fmla="*/ 11549674 w 12193175"/>
              <a:gd name="connsiteY14" fmla="*/ 812975 h 6857999"/>
              <a:gd name="connsiteX15" fmla="*/ 11549674 w 12193175"/>
              <a:gd name="connsiteY15" fmla="*/ 757396 h 6857999"/>
              <a:gd name="connsiteX16" fmla="*/ 10715351 w 12193175"/>
              <a:gd name="connsiteY16" fmla="*/ 756995 h 6857999"/>
              <a:gd name="connsiteX17" fmla="*/ 10715351 w 12193175"/>
              <a:gd name="connsiteY17" fmla="*/ 955952 h 6857999"/>
              <a:gd name="connsiteX18" fmla="*/ 10777764 w 12193175"/>
              <a:gd name="connsiteY18" fmla="*/ 955952 h 6857999"/>
              <a:gd name="connsiteX19" fmla="*/ 10777764 w 12193175"/>
              <a:gd name="connsiteY19" fmla="*/ 884262 h 6857999"/>
              <a:gd name="connsiteX20" fmla="*/ 10827292 w 12193175"/>
              <a:gd name="connsiteY20" fmla="*/ 955952 h 6857999"/>
              <a:gd name="connsiteX21" fmla="*/ 10904201 w 12193175"/>
              <a:gd name="connsiteY21" fmla="*/ 955952 h 6857999"/>
              <a:gd name="connsiteX22" fmla="*/ 10828500 w 12193175"/>
              <a:gd name="connsiteY22" fmla="*/ 853252 h 6857999"/>
              <a:gd name="connsiteX23" fmla="*/ 10899369 w 12193175"/>
              <a:gd name="connsiteY23" fmla="*/ 756995 h 6857999"/>
              <a:gd name="connsiteX24" fmla="*/ 10827695 w 12193175"/>
              <a:gd name="connsiteY24" fmla="*/ 756995 h 6857999"/>
              <a:gd name="connsiteX25" fmla="*/ 10777764 w 12193175"/>
              <a:gd name="connsiteY25" fmla="*/ 829892 h 6857999"/>
              <a:gd name="connsiteX26" fmla="*/ 10777764 w 12193175"/>
              <a:gd name="connsiteY26" fmla="*/ 756995 h 6857999"/>
              <a:gd name="connsiteX27" fmla="*/ 11133720 w 12193175"/>
              <a:gd name="connsiteY27" fmla="*/ 756994 h 6857999"/>
              <a:gd name="connsiteX28" fmla="*/ 11064326 w 12193175"/>
              <a:gd name="connsiteY28" fmla="*/ 933735 h 6857999"/>
              <a:gd name="connsiteX29" fmla="*/ 11031444 w 12193175"/>
              <a:gd name="connsiteY29" fmla="*/ 884262 h 6857999"/>
              <a:gd name="connsiteX30" fmla="*/ 11064060 w 12193175"/>
              <a:gd name="connsiteY30" fmla="*/ 827474 h 6857999"/>
              <a:gd name="connsiteX31" fmla="*/ 10981916 w 12193175"/>
              <a:gd name="connsiteY31" fmla="*/ 757396 h 6857999"/>
              <a:gd name="connsiteX32" fmla="*/ 10907020 w 12193175"/>
              <a:gd name="connsiteY32" fmla="*/ 757396 h 6857999"/>
              <a:gd name="connsiteX33" fmla="*/ 10907020 w 12193175"/>
              <a:gd name="connsiteY33" fmla="*/ 956354 h 6857999"/>
              <a:gd name="connsiteX34" fmla="*/ 10968225 w 12193175"/>
              <a:gd name="connsiteY34" fmla="*/ 956354 h 6857999"/>
              <a:gd name="connsiteX35" fmla="*/ 10968628 w 12193175"/>
              <a:gd name="connsiteY35" fmla="*/ 956354 h 6857999"/>
              <a:gd name="connsiteX36" fmla="*/ 10968628 w 12193175"/>
              <a:gd name="connsiteY36" fmla="*/ 895941 h 6857999"/>
              <a:gd name="connsiteX37" fmla="*/ 10971044 w 12193175"/>
              <a:gd name="connsiteY37" fmla="*/ 895941 h 6857999"/>
              <a:gd name="connsiteX38" fmla="*/ 11007284 w 12193175"/>
              <a:gd name="connsiteY38" fmla="*/ 956354 h 6857999"/>
              <a:gd name="connsiteX39" fmla="*/ 11079361 w 12193175"/>
              <a:gd name="connsiteY39" fmla="*/ 956354 h 6857999"/>
              <a:gd name="connsiteX40" fmla="*/ 11079094 w 12193175"/>
              <a:gd name="connsiteY40" fmla="*/ 955952 h 6857999"/>
              <a:gd name="connsiteX41" fmla="*/ 11118822 w 12193175"/>
              <a:gd name="connsiteY41" fmla="*/ 955952 h 6857999"/>
              <a:gd name="connsiteX42" fmla="*/ 11128083 w 12193175"/>
              <a:gd name="connsiteY42" fmla="*/ 929370 h 6857999"/>
              <a:gd name="connsiteX43" fmla="*/ 11194523 w 12193175"/>
              <a:gd name="connsiteY43" fmla="*/ 929370 h 6857999"/>
              <a:gd name="connsiteX44" fmla="*/ 11204187 w 12193175"/>
              <a:gd name="connsiteY44" fmla="*/ 955952 h 6857999"/>
              <a:gd name="connsiteX45" fmla="*/ 11264184 w 12193175"/>
              <a:gd name="connsiteY45" fmla="*/ 955952 h 6857999"/>
              <a:gd name="connsiteX46" fmla="*/ 11264184 w 12193175"/>
              <a:gd name="connsiteY46" fmla="*/ 956354 h 6857999"/>
              <a:gd name="connsiteX47" fmla="*/ 11326194 w 12193175"/>
              <a:gd name="connsiteY47" fmla="*/ 956354 h 6857999"/>
              <a:gd name="connsiteX48" fmla="*/ 11326194 w 12193175"/>
              <a:gd name="connsiteY48" fmla="*/ 886678 h 6857999"/>
              <a:gd name="connsiteX49" fmla="*/ 11384581 w 12193175"/>
              <a:gd name="connsiteY49" fmla="*/ 886678 h 6857999"/>
              <a:gd name="connsiteX50" fmla="*/ 11384581 w 12193175"/>
              <a:gd name="connsiteY50" fmla="*/ 831099 h 6857999"/>
              <a:gd name="connsiteX51" fmla="*/ 11326194 w 12193175"/>
              <a:gd name="connsiteY51" fmla="*/ 831099 h 6857999"/>
              <a:gd name="connsiteX52" fmla="*/ 11326194 w 12193175"/>
              <a:gd name="connsiteY52" fmla="*/ 812975 h 6857999"/>
              <a:gd name="connsiteX53" fmla="*/ 11384581 w 12193175"/>
              <a:gd name="connsiteY53" fmla="*/ 812975 h 6857999"/>
              <a:gd name="connsiteX54" fmla="*/ 11384581 w 12193175"/>
              <a:gd name="connsiteY54" fmla="*/ 757396 h 6857999"/>
              <a:gd name="connsiteX55" fmla="*/ 11264184 w 12193175"/>
              <a:gd name="connsiteY55" fmla="*/ 757396 h 6857999"/>
              <a:gd name="connsiteX56" fmla="*/ 11264184 w 12193175"/>
              <a:gd name="connsiteY56" fmla="*/ 944672 h 6857999"/>
              <a:gd name="connsiteX57" fmla="*/ 11190496 w 12193175"/>
              <a:gd name="connsiteY57" fmla="*/ 756994 h 6857999"/>
              <a:gd name="connsiteX58" fmla="*/ 11381762 w 12193175"/>
              <a:gd name="connsiteY58" fmla="*/ 638184 h 6857999"/>
              <a:gd name="connsiteX59" fmla="*/ 11395453 w 12193175"/>
              <a:gd name="connsiteY59" fmla="*/ 638184 h 6857999"/>
              <a:gd name="connsiteX60" fmla="*/ 11430082 w 12193175"/>
              <a:gd name="connsiteY60" fmla="*/ 673223 h 6857999"/>
              <a:gd name="connsiteX61" fmla="*/ 11395453 w 12193175"/>
              <a:gd name="connsiteY61" fmla="*/ 708262 h 6857999"/>
              <a:gd name="connsiteX62" fmla="*/ 11381762 w 12193175"/>
              <a:gd name="connsiteY62" fmla="*/ 708262 h 6857999"/>
              <a:gd name="connsiteX63" fmla="*/ 10865948 w 12193175"/>
              <a:gd name="connsiteY63" fmla="*/ 637379 h 6857999"/>
              <a:gd name="connsiteX64" fmla="*/ 10880041 w 12193175"/>
              <a:gd name="connsiteY64" fmla="*/ 637379 h 6857999"/>
              <a:gd name="connsiteX65" fmla="*/ 10897356 w 12193175"/>
              <a:gd name="connsiteY65" fmla="*/ 652683 h 6857999"/>
              <a:gd name="connsiteX66" fmla="*/ 10880041 w 12193175"/>
              <a:gd name="connsiteY66" fmla="*/ 668390 h 6857999"/>
              <a:gd name="connsiteX67" fmla="*/ 10865948 w 12193175"/>
              <a:gd name="connsiteY67" fmla="*/ 668390 h 6857999"/>
              <a:gd name="connsiteX68" fmla="*/ 10766892 w 12193175"/>
              <a:gd name="connsiteY68" fmla="*/ 636976 h 6857999"/>
              <a:gd name="connsiteX69" fmla="*/ 10802327 w 12193175"/>
              <a:gd name="connsiteY69" fmla="*/ 673223 h 6857999"/>
              <a:gd name="connsiteX70" fmla="*/ 10766892 w 12193175"/>
              <a:gd name="connsiteY70" fmla="*/ 709470 h 6857999"/>
              <a:gd name="connsiteX71" fmla="*/ 10731458 w 12193175"/>
              <a:gd name="connsiteY71" fmla="*/ 673223 h 6857999"/>
              <a:gd name="connsiteX72" fmla="*/ 10766892 w 12193175"/>
              <a:gd name="connsiteY72" fmla="*/ 636976 h 6857999"/>
              <a:gd name="connsiteX73" fmla="*/ 10940441 w 12193175"/>
              <a:gd name="connsiteY73" fmla="*/ 614825 h 6857999"/>
              <a:gd name="connsiteX74" fmla="*/ 10940441 w 12193175"/>
              <a:gd name="connsiteY74" fmla="*/ 731622 h 6857999"/>
              <a:gd name="connsiteX75" fmla="*/ 11009700 w 12193175"/>
              <a:gd name="connsiteY75" fmla="*/ 731622 h 6857999"/>
              <a:gd name="connsiteX76" fmla="*/ 11009700 w 12193175"/>
              <a:gd name="connsiteY76" fmla="*/ 709068 h 6857999"/>
              <a:gd name="connsiteX77" fmla="*/ 10965406 w 12193175"/>
              <a:gd name="connsiteY77" fmla="*/ 709068 h 6857999"/>
              <a:gd name="connsiteX78" fmla="*/ 10965406 w 12193175"/>
              <a:gd name="connsiteY78" fmla="*/ 683292 h 6857999"/>
              <a:gd name="connsiteX79" fmla="*/ 11005270 w 12193175"/>
              <a:gd name="connsiteY79" fmla="*/ 683292 h 6857999"/>
              <a:gd name="connsiteX80" fmla="*/ 11005270 w 12193175"/>
              <a:gd name="connsiteY80" fmla="*/ 661141 h 6857999"/>
              <a:gd name="connsiteX81" fmla="*/ 10965406 w 12193175"/>
              <a:gd name="connsiteY81" fmla="*/ 661141 h 6857999"/>
              <a:gd name="connsiteX82" fmla="*/ 10965406 w 12193175"/>
              <a:gd name="connsiteY82" fmla="*/ 637379 h 6857999"/>
              <a:gd name="connsiteX83" fmla="*/ 11009297 w 12193175"/>
              <a:gd name="connsiteY83" fmla="*/ 637379 h 6857999"/>
              <a:gd name="connsiteX84" fmla="*/ 11009297 w 12193175"/>
              <a:gd name="connsiteY84" fmla="*/ 614825 h 6857999"/>
              <a:gd name="connsiteX85" fmla="*/ 11120835 w 12193175"/>
              <a:gd name="connsiteY85" fmla="*/ 614825 h 6857999"/>
              <a:gd name="connsiteX86" fmla="*/ 11120835 w 12193175"/>
              <a:gd name="connsiteY86" fmla="*/ 685306 h 6857999"/>
              <a:gd name="connsiteX87" fmla="*/ 11167947 w 12193175"/>
              <a:gd name="connsiteY87" fmla="*/ 734038 h 6857999"/>
              <a:gd name="connsiteX88" fmla="*/ 11215059 w 12193175"/>
              <a:gd name="connsiteY88" fmla="*/ 685306 h 6857999"/>
              <a:gd name="connsiteX89" fmla="*/ 11215059 w 12193175"/>
              <a:gd name="connsiteY89" fmla="*/ 614825 h 6857999"/>
              <a:gd name="connsiteX90" fmla="*/ 11189691 w 12193175"/>
              <a:gd name="connsiteY90" fmla="*/ 614825 h 6857999"/>
              <a:gd name="connsiteX91" fmla="*/ 11189691 w 12193175"/>
              <a:gd name="connsiteY91" fmla="*/ 684098 h 6857999"/>
              <a:gd name="connsiteX92" fmla="*/ 11167947 w 12193175"/>
              <a:gd name="connsiteY92" fmla="*/ 709874 h 6857999"/>
              <a:gd name="connsiteX93" fmla="*/ 11146203 w 12193175"/>
              <a:gd name="connsiteY93" fmla="*/ 684098 h 6857999"/>
              <a:gd name="connsiteX94" fmla="*/ 11146203 w 12193175"/>
              <a:gd name="connsiteY94" fmla="*/ 614825 h 6857999"/>
              <a:gd name="connsiteX95" fmla="*/ 11233179 w 12193175"/>
              <a:gd name="connsiteY95" fmla="*/ 614825 h 6857999"/>
              <a:gd name="connsiteX96" fmla="*/ 11233179 w 12193175"/>
              <a:gd name="connsiteY96" fmla="*/ 732025 h 6857999"/>
              <a:gd name="connsiteX97" fmla="*/ 11257742 w 12193175"/>
              <a:gd name="connsiteY97" fmla="*/ 732025 h 6857999"/>
              <a:gd name="connsiteX98" fmla="*/ 11257742 w 12193175"/>
              <a:gd name="connsiteY98" fmla="*/ 654697 h 6857999"/>
              <a:gd name="connsiteX99" fmla="*/ 11312907 w 12193175"/>
              <a:gd name="connsiteY99" fmla="*/ 732025 h 6857999"/>
              <a:gd name="connsiteX100" fmla="*/ 11337872 w 12193175"/>
              <a:gd name="connsiteY100" fmla="*/ 732025 h 6857999"/>
              <a:gd name="connsiteX101" fmla="*/ 11337872 w 12193175"/>
              <a:gd name="connsiteY101" fmla="*/ 614825 h 6857999"/>
              <a:gd name="connsiteX102" fmla="*/ 11313309 w 12193175"/>
              <a:gd name="connsiteY102" fmla="*/ 614825 h 6857999"/>
              <a:gd name="connsiteX103" fmla="*/ 11313309 w 12193175"/>
              <a:gd name="connsiteY103" fmla="*/ 692555 h 6857999"/>
              <a:gd name="connsiteX104" fmla="*/ 11258950 w 12193175"/>
              <a:gd name="connsiteY104" fmla="*/ 614825 h 6857999"/>
              <a:gd name="connsiteX105" fmla="*/ 10840983 w 12193175"/>
              <a:gd name="connsiteY105" fmla="*/ 614422 h 6857999"/>
              <a:gd name="connsiteX106" fmla="*/ 10840983 w 12193175"/>
              <a:gd name="connsiteY106" fmla="*/ 731622 h 6857999"/>
              <a:gd name="connsiteX107" fmla="*/ 10865948 w 12193175"/>
              <a:gd name="connsiteY107" fmla="*/ 731622 h 6857999"/>
              <a:gd name="connsiteX108" fmla="*/ 10865948 w 12193175"/>
              <a:gd name="connsiteY108" fmla="*/ 688930 h 6857999"/>
              <a:gd name="connsiteX109" fmla="*/ 10872794 w 12193175"/>
              <a:gd name="connsiteY109" fmla="*/ 688930 h 6857999"/>
              <a:gd name="connsiteX110" fmla="*/ 10901383 w 12193175"/>
              <a:gd name="connsiteY110" fmla="*/ 731622 h 6857999"/>
              <a:gd name="connsiteX111" fmla="*/ 10930777 w 12193175"/>
              <a:gd name="connsiteY111" fmla="*/ 731622 h 6857999"/>
              <a:gd name="connsiteX112" fmla="*/ 10898564 w 12193175"/>
              <a:gd name="connsiteY112" fmla="*/ 685708 h 6857999"/>
              <a:gd name="connsiteX113" fmla="*/ 10922724 w 12193175"/>
              <a:gd name="connsiteY113" fmla="*/ 651878 h 6857999"/>
              <a:gd name="connsiteX114" fmla="*/ 10880041 w 12193175"/>
              <a:gd name="connsiteY114" fmla="*/ 614422 h 6857999"/>
              <a:gd name="connsiteX115" fmla="*/ 11356797 w 12193175"/>
              <a:gd name="connsiteY115" fmla="*/ 614422 h 6857999"/>
              <a:gd name="connsiteX116" fmla="*/ 11356797 w 12193175"/>
              <a:gd name="connsiteY116" fmla="*/ 731622 h 6857999"/>
              <a:gd name="connsiteX117" fmla="*/ 11396258 w 12193175"/>
              <a:gd name="connsiteY117" fmla="*/ 731622 h 6857999"/>
              <a:gd name="connsiteX118" fmla="*/ 11455853 w 12193175"/>
              <a:gd name="connsiteY118" fmla="*/ 672821 h 6857999"/>
              <a:gd name="connsiteX119" fmla="*/ 11396258 w 12193175"/>
              <a:gd name="connsiteY119" fmla="*/ 614422 h 6857999"/>
              <a:gd name="connsiteX120" fmla="*/ 10766892 w 12193175"/>
              <a:gd name="connsiteY120" fmla="*/ 612408 h 6857999"/>
              <a:gd name="connsiteX121" fmla="*/ 10705687 w 12193175"/>
              <a:gd name="connsiteY121" fmla="*/ 673223 h 6857999"/>
              <a:gd name="connsiteX122" fmla="*/ 10766892 w 12193175"/>
              <a:gd name="connsiteY122" fmla="*/ 734038 h 6857999"/>
              <a:gd name="connsiteX123" fmla="*/ 10828097 w 12193175"/>
              <a:gd name="connsiteY123" fmla="*/ 673223 h 6857999"/>
              <a:gd name="connsiteX124" fmla="*/ 10766892 w 12193175"/>
              <a:gd name="connsiteY124" fmla="*/ 612408 h 6857999"/>
              <a:gd name="connsiteX125" fmla="*/ 11067281 w 12193175"/>
              <a:gd name="connsiteY125" fmla="*/ 612408 h 6857999"/>
              <a:gd name="connsiteX126" fmla="*/ 11023793 w 12193175"/>
              <a:gd name="connsiteY126" fmla="*/ 649461 h 6857999"/>
              <a:gd name="connsiteX127" fmla="*/ 11058020 w 12193175"/>
              <a:gd name="connsiteY127" fmla="*/ 682486 h 6857999"/>
              <a:gd name="connsiteX128" fmla="*/ 11082582 w 12193175"/>
              <a:gd name="connsiteY128" fmla="*/ 697388 h 6857999"/>
              <a:gd name="connsiteX129" fmla="*/ 11064865 w 12193175"/>
              <a:gd name="connsiteY129" fmla="*/ 710276 h 6857999"/>
              <a:gd name="connsiteX130" fmla="*/ 11044480 w 12193175"/>
              <a:gd name="connsiteY130" fmla="*/ 706148 h 6857999"/>
              <a:gd name="connsiteX131" fmla="*/ 11025404 w 12193175"/>
              <a:gd name="connsiteY131" fmla="*/ 694414 h 6857999"/>
              <a:gd name="connsiteX132" fmla="*/ 11025404 w 12193175"/>
              <a:gd name="connsiteY132" fmla="*/ 694166 h 6857999"/>
              <a:gd name="connsiteX133" fmla="*/ 11025001 w 12193175"/>
              <a:gd name="connsiteY133" fmla="*/ 694166 h 6857999"/>
              <a:gd name="connsiteX134" fmla="*/ 11025404 w 12193175"/>
              <a:gd name="connsiteY134" fmla="*/ 694414 h 6857999"/>
              <a:gd name="connsiteX135" fmla="*/ 11025404 w 12193175"/>
              <a:gd name="connsiteY135" fmla="*/ 723566 h 6857999"/>
              <a:gd name="connsiteX136" fmla="*/ 11065670 w 12193175"/>
              <a:gd name="connsiteY136" fmla="*/ 733635 h 6857999"/>
              <a:gd name="connsiteX137" fmla="*/ 11109158 w 12193175"/>
              <a:gd name="connsiteY137" fmla="*/ 695374 h 6857999"/>
              <a:gd name="connsiteX138" fmla="*/ 11071307 w 12193175"/>
              <a:gd name="connsiteY138" fmla="*/ 660738 h 6857999"/>
              <a:gd name="connsiteX139" fmla="*/ 11049966 w 12193175"/>
              <a:gd name="connsiteY139" fmla="*/ 647447 h 6857999"/>
              <a:gd name="connsiteX140" fmla="*/ 11067684 w 12193175"/>
              <a:gd name="connsiteY140" fmla="*/ 635365 h 6857999"/>
              <a:gd name="connsiteX141" fmla="*/ 11103521 w 12193175"/>
              <a:gd name="connsiteY141" fmla="*/ 649864 h 6857999"/>
              <a:gd name="connsiteX142" fmla="*/ 11103521 w 12193175"/>
              <a:gd name="connsiteY142" fmla="*/ 622074 h 6857999"/>
              <a:gd name="connsiteX143" fmla="*/ 11067281 w 12193175"/>
              <a:gd name="connsiteY143" fmla="*/ 612408 h 6857999"/>
              <a:gd name="connsiteX144" fmla="*/ 11509005 w 12193175"/>
              <a:gd name="connsiteY144" fmla="*/ 612408 h 6857999"/>
              <a:gd name="connsiteX145" fmla="*/ 11465517 w 12193175"/>
              <a:gd name="connsiteY145" fmla="*/ 649461 h 6857999"/>
              <a:gd name="connsiteX146" fmla="*/ 11499744 w 12193175"/>
              <a:gd name="connsiteY146" fmla="*/ 682486 h 6857999"/>
              <a:gd name="connsiteX147" fmla="*/ 11524306 w 12193175"/>
              <a:gd name="connsiteY147" fmla="*/ 697388 h 6857999"/>
              <a:gd name="connsiteX148" fmla="*/ 11506589 w 12193175"/>
              <a:gd name="connsiteY148" fmla="*/ 710276 h 6857999"/>
              <a:gd name="connsiteX149" fmla="*/ 11486204 w 12193175"/>
              <a:gd name="connsiteY149" fmla="*/ 706147 h 6857999"/>
              <a:gd name="connsiteX150" fmla="*/ 11467128 w 12193175"/>
              <a:gd name="connsiteY150" fmla="*/ 694413 h 6857999"/>
              <a:gd name="connsiteX151" fmla="*/ 11467128 w 12193175"/>
              <a:gd name="connsiteY151" fmla="*/ 694166 h 6857999"/>
              <a:gd name="connsiteX152" fmla="*/ 11466725 w 12193175"/>
              <a:gd name="connsiteY152" fmla="*/ 694166 h 6857999"/>
              <a:gd name="connsiteX153" fmla="*/ 11467128 w 12193175"/>
              <a:gd name="connsiteY153" fmla="*/ 694413 h 6857999"/>
              <a:gd name="connsiteX154" fmla="*/ 11467128 w 12193175"/>
              <a:gd name="connsiteY154" fmla="*/ 723566 h 6857999"/>
              <a:gd name="connsiteX155" fmla="*/ 11507394 w 12193175"/>
              <a:gd name="connsiteY155" fmla="*/ 733635 h 6857999"/>
              <a:gd name="connsiteX156" fmla="*/ 11550882 w 12193175"/>
              <a:gd name="connsiteY156" fmla="*/ 695374 h 6857999"/>
              <a:gd name="connsiteX157" fmla="*/ 11513031 w 12193175"/>
              <a:gd name="connsiteY157" fmla="*/ 660738 h 6857999"/>
              <a:gd name="connsiteX158" fmla="*/ 11491690 w 12193175"/>
              <a:gd name="connsiteY158" fmla="*/ 647447 h 6857999"/>
              <a:gd name="connsiteX159" fmla="*/ 11509407 w 12193175"/>
              <a:gd name="connsiteY159" fmla="*/ 635365 h 6857999"/>
              <a:gd name="connsiteX160" fmla="*/ 11545245 w 12193175"/>
              <a:gd name="connsiteY160" fmla="*/ 649864 h 6857999"/>
              <a:gd name="connsiteX161" fmla="*/ 11545245 w 12193175"/>
              <a:gd name="connsiteY161" fmla="*/ 622074 h 6857999"/>
              <a:gd name="connsiteX162" fmla="*/ 11509005 w 12193175"/>
              <a:gd name="connsiteY162" fmla="*/ 612408 h 6857999"/>
              <a:gd name="connsiteX163" fmla="*/ 10783804 w 12193175"/>
              <a:gd name="connsiteY163" fmla="*/ 582202 h 6857999"/>
              <a:gd name="connsiteX164" fmla="*/ 10772127 w 12193175"/>
              <a:gd name="connsiteY164" fmla="*/ 593882 h 6857999"/>
              <a:gd name="connsiteX165" fmla="*/ 10783804 w 12193175"/>
              <a:gd name="connsiteY165" fmla="*/ 605561 h 6857999"/>
              <a:gd name="connsiteX166" fmla="*/ 10795884 w 12193175"/>
              <a:gd name="connsiteY166" fmla="*/ 593882 h 6857999"/>
              <a:gd name="connsiteX167" fmla="*/ 10783804 w 12193175"/>
              <a:gd name="connsiteY167" fmla="*/ 582202 h 6857999"/>
              <a:gd name="connsiteX168" fmla="*/ 10750383 w 12193175"/>
              <a:gd name="connsiteY168" fmla="*/ 582202 h 6857999"/>
              <a:gd name="connsiteX169" fmla="*/ 10738706 w 12193175"/>
              <a:gd name="connsiteY169" fmla="*/ 593882 h 6857999"/>
              <a:gd name="connsiteX170" fmla="*/ 10750383 w 12193175"/>
              <a:gd name="connsiteY170" fmla="*/ 605561 h 6857999"/>
              <a:gd name="connsiteX171" fmla="*/ 10762463 w 12193175"/>
              <a:gd name="connsiteY171" fmla="*/ 593882 h 6857999"/>
              <a:gd name="connsiteX172" fmla="*/ 10750383 w 12193175"/>
              <a:gd name="connsiteY172" fmla="*/ 582202 h 6857999"/>
              <a:gd name="connsiteX173" fmla="*/ 0 w 12193175"/>
              <a:gd name="connsiteY173" fmla="*/ 0 h 6857999"/>
              <a:gd name="connsiteX174" fmla="*/ 7249700 w 12193175"/>
              <a:gd name="connsiteY174" fmla="*/ 0 h 6857999"/>
              <a:gd name="connsiteX175" fmla="*/ 7249700 w 12193175"/>
              <a:gd name="connsiteY175" fmla="*/ 2 h 6857999"/>
              <a:gd name="connsiteX176" fmla="*/ 12193175 w 12193175"/>
              <a:gd name="connsiteY176" fmla="*/ 2 h 6857999"/>
              <a:gd name="connsiteX177" fmla="*/ 12193175 w 12193175"/>
              <a:gd name="connsiteY177" fmla="*/ 6857999 h 6857999"/>
              <a:gd name="connsiteX178" fmla="*/ 7249700 w 12193175"/>
              <a:gd name="connsiteY178" fmla="*/ 6857999 h 6857999"/>
              <a:gd name="connsiteX179" fmla="*/ 6528975 w 12193175"/>
              <a:gd name="connsiteY179" fmla="*/ 6857999 h 6857999"/>
              <a:gd name="connsiteX180" fmla="*/ 0 w 12193175"/>
              <a:gd name="connsiteY18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3175" h="6857999">
                <a:moveTo>
                  <a:pt x="11161101" y="829891"/>
                </a:moveTo>
                <a:lnTo>
                  <a:pt x="11177208" y="877818"/>
                </a:lnTo>
                <a:lnTo>
                  <a:pt x="11144995" y="877818"/>
                </a:lnTo>
                <a:close/>
                <a:moveTo>
                  <a:pt x="10968225" y="811767"/>
                </a:moveTo>
                <a:lnTo>
                  <a:pt x="10983124" y="811767"/>
                </a:lnTo>
                <a:cubicBezTo>
                  <a:pt x="10993996" y="811767"/>
                  <a:pt x="11002049" y="818211"/>
                  <a:pt x="11002049" y="829085"/>
                </a:cubicBezTo>
                <a:cubicBezTo>
                  <a:pt x="11002049" y="839557"/>
                  <a:pt x="10993996" y="846001"/>
                  <a:pt x="10983124" y="846001"/>
                </a:cubicBezTo>
                <a:lnTo>
                  <a:pt x="10968225" y="846001"/>
                </a:lnTo>
                <a:close/>
                <a:moveTo>
                  <a:pt x="11394648" y="757396"/>
                </a:moveTo>
                <a:lnTo>
                  <a:pt x="11394648" y="812975"/>
                </a:lnTo>
                <a:lnTo>
                  <a:pt x="11441357" y="812975"/>
                </a:lnTo>
                <a:lnTo>
                  <a:pt x="11441357" y="956354"/>
                </a:lnTo>
                <a:lnTo>
                  <a:pt x="11502965" y="956354"/>
                </a:lnTo>
                <a:lnTo>
                  <a:pt x="11502965" y="812975"/>
                </a:lnTo>
                <a:lnTo>
                  <a:pt x="11549674" y="812975"/>
                </a:lnTo>
                <a:lnTo>
                  <a:pt x="11549674" y="757396"/>
                </a:lnTo>
                <a:close/>
                <a:moveTo>
                  <a:pt x="10715351" y="756995"/>
                </a:moveTo>
                <a:lnTo>
                  <a:pt x="10715351" y="955952"/>
                </a:lnTo>
                <a:lnTo>
                  <a:pt x="10777764" y="955952"/>
                </a:lnTo>
                <a:lnTo>
                  <a:pt x="10777764" y="884262"/>
                </a:lnTo>
                <a:lnTo>
                  <a:pt x="10827292" y="955952"/>
                </a:lnTo>
                <a:lnTo>
                  <a:pt x="10904201" y="955952"/>
                </a:lnTo>
                <a:lnTo>
                  <a:pt x="10828500" y="853252"/>
                </a:lnTo>
                <a:lnTo>
                  <a:pt x="10899369" y="756995"/>
                </a:lnTo>
                <a:lnTo>
                  <a:pt x="10827695" y="756995"/>
                </a:lnTo>
                <a:lnTo>
                  <a:pt x="10777764" y="829892"/>
                </a:lnTo>
                <a:lnTo>
                  <a:pt x="10777764" y="756995"/>
                </a:lnTo>
                <a:close/>
                <a:moveTo>
                  <a:pt x="11133720" y="756994"/>
                </a:moveTo>
                <a:lnTo>
                  <a:pt x="11064326" y="933735"/>
                </a:lnTo>
                <a:lnTo>
                  <a:pt x="11031444" y="884262"/>
                </a:lnTo>
                <a:cubicBezTo>
                  <a:pt x="11050772" y="872985"/>
                  <a:pt x="11064060" y="853653"/>
                  <a:pt x="11064060" y="827474"/>
                </a:cubicBezTo>
                <a:cubicBezTo>
                  <a:pt x="11064060" y="782366"/>
                  <a:pt x="11030638" y="757396"/>
                  <a:pt x="10981916" y="757396"/>
                </a:cubicBezTo>
                <a:lnTo>
                  <a:pt x="10907020" y="757396"/>
                </a:lnTo>
                <a:lnTo>
                  <a:pt x="10907020" y="956354"/>
                </a:lnTo>
                <a:lnTo>
                  <a:pt x="10968225" y="956354"/>
                </a:lnTo>
                <a:lnTo>
                  <a:pt x="10968628" y="956354"/>
                </a:lnTo>
                <a:lnTo>
                  <a:pt x="10968628" y="895941"/>
                </a:lnTo>
                <a:lnTo>
                  <a:pt x="10971044" y="895941"/>
                </a:lnTo>
                <a:lnTo>
                  <a:pt x="11007284" y="956354"/>
                </a:lnTo>
                <a:lnTo>
                  <a:pt x="11079361" y="956354"/>
                </a:lnTo>
                <a:lnTo>
                  <a:pt x="11079094" y="955952"/>
                </a:lnTo>
                <a:lnTo>
                  <a:pt x="11118822" y="955952"/>
                </a:lnTo>
                <a:lnTo>
                  <a:pt x="11128083" y="929370"/>
                </a:lnTo>
                <a:lnTo>
                  <a:pt x="11194523" y="929370"/>
                </a:lnTo>
                <a:lnTo>
                  <a:pt x="11204187" y="955952"/>
                </a:lnTo>
                <a:lnTo>
                  <a:pt x="11264184" y="955952"/>
                </a:lnTo>
                <a:lnTo>
                  <a:pt x="11264184" y="956354"/>
                </a:lnTo>
                <a:lnTo>
                  <a:pt x="11326194" y="956354"/>
                </a:lnTo>
                <a:lnTo>
                  <a:pt x="11326194" y="886678"/>
                </a:lnTo>
                <a:lnTo>
                  <a:pt x="11384581" y="886678"/>
                </a:lnTo>
                <a:lnTo>
                  <a:pt x="11384581" y="831099"/>
                </a:lnTo>
                <a:lnTo>
                  <a:pt x="11326194" y="831099"/>
                </a:lnTo>
                <a:lnTo>
                  <a:pt x="11326194" y="812975"/>
                </a:lnTo>
                <a:lnTo>
                  <a:pt x="11384581" y="812975"/>
                </a:lnTo>
                <a:lnTo>
                  <a:pt x="11384581" y="757396"/>
                </a:lnTo>
                <a:lnTo>
                  <a:pt x="11264184" y="757396"/>
                </a:lnTo>
                <a:lnTo>
                  <a:pt x="11264184" y="944672"/>
                </a:lnTo>
                <a:lnTo>
                  <a:pt x="11190496" y="756994"/>
                </a:lnTo>
                <a:close/>
                <a:moveTo>
                  <a:pt x="11381762" y="638184"/>
                </a:moveTo>
                <a:lnTo>
                  <a:pt x="11395453" y="638184"/>
                </a:lnTo>
                <a:cubicBezTo>
                  <a:pt x="11415184" y="638184"/>
                  <a:pt x="11430082" y="653891"/>
                  <a:pt x="11430082" y="673223"/>
                </a:cubicBezTo>
                <a:cubicBezTo>
                  <a:pt x="11430082" y="692555"/>
                  <a:pt x="11414781" y="708262"/>
                  <a:pt x="11395453" y="708262"/>
                </a:cubicBezTo>
                <a:lnTo>
                  <a:pt x="11381762" y="708262"/>
                </a:lnTo>
                <a:close/>
                <a:moveTo>
                  <a:pt x="10865948" y="637379"/>
                </a:moveTo>
                <a:lnTo>
                  <a:pt x="10880041" y="637379"/>
                </a:lnTo>
                <a:cubicBezTo>
                  <a:pt x="10890108" y="637379"/>
                  <a:pt x="10897356" y="643017"/>
                  <a:pt x="10897356" y="652683"/>
                </a:cubicBezTo>
                <a:cubicBezTo>
                  <a:pt x="10897356" y="662349"/>
                  <a:pt x="10890108" y="668390"/>
                  <a:pt x="10880041" y="668390"/>
                </a:cubicBezTo>
                <a:lnTo>
                  <a:pt x="10865948" y="668390"/>
                </a:lnTo>
                <a:close/>
                <a:moveTo>
                  <a:pt x="10766892" y="636976"/>
                </a:moveTo>
                <a:cubicBezTo>
                  <a:pt x="10787026" y="636976"/>
                  <a:pt x="10802327" y="653086"/>
                  <a:pt x="10802327" y="673223"/>
                </a:cubicBezTo>
                <a:cubicBezTo>
                  <a:pt x="10802327" y="693360"/>
                  <a:pt x="10786623" y="709470"/>
                  <a:pt x="10766892" y="709470"/>
                </a:cubicBezTo>
                <a:cubicBezTo>
                  <a:pt x="10747162" y="709470"/>
                  <a:pt x="10731458" y="693360"/>
                  <a:pt x="10731458" y="673223"/>
                </a:cubicBezTo>
                <a:cubicBezTo>
                  <a:pt x="10731458" y="653086"/>
                  <a:pt x="10747162" y="636976"/>
                  <a:pt x="10766892" y="636976"/>
                </a:cubicBezTo>
                <a:close/>
                <a:moveTo>
                  <a:pt x="10940441" y="614825"/>
                </a:moveTo>
                <a:lnTo>
                  <a:pt x="10940441" y="731622"/>
                </a:lnTo>
                <a:lnTo>
                  <a:pt x="11009700" y="731622"/>
                </a:lnTo>
                <a:lnTo>
                  <a:pt x="11009700" y="709068"/>
                </a:lnTo>
                <a:lnTo>
                  <a:pt x="10965406" y="709068"/>
                </a:lnTo>
                <a:lnTo>
                  <a:pt x="10965406" y="683292"/>
                </a:lnTo>
                <a:lnTo>
                  <a:pt x="11005270" y="683292"/>
                </a:lnTo>
                <a:lnTo>
                  <a:pt x="11005270" y="661141"/>
                </a:lnTo>
                <a:lnTo>
                  <a:pt x="10965406" y="661141"/>
                </a:lnTo>
                <a:lnTo>
                  <a:pt x="10965406" y="637379"/>
                </a:lnTo>
                <a:lnTo>
                  <a:pt x="11009297" y="637379"/>
                </a:lnTo>
                <a:lnTo>
                  <a:pt x="11009297" y="614825"/>
                </a:lnTo>
                <a:close/>
                <a:moveTo>
                  <a:pt x="11120835" y="614825"/>
                </a:moveTo>
                <a:lnTo>
                  <a:pt x="11120835" y="685306"/>
                </a:lnTo>
                <a:cubicBezTo>
                  <a:pt x="11120835" y="714707"/>
                  <a:pt x="11138552" y="734038"/>
                  <a:pt x="11167947" y="734038"/>
                </a:cubicBezTo>
                <a:cubicBezTo>
                  <a:pt x="11197341" y="734038"/>
                  <a:pt x="11215059" y="714707"/>
                  <a:pt x="11215059" y="685306"/>
                </a:cubicBezTo>
                <a:lnTo>
                  <a:pt x="11215059" y="614825"/>
                </a:lnTo>
                <a:lnTo>
                  <a:pt x="11189691" y="614825"/>
                </a:lnTo>
                <a:lnTo>
                  <a:pt x="11189691" y="684098"/>
                </a:lnTo>
                <a:cubicBezTo>
                  <a:pt x="11189691" y="700208"/>
                  <a:pt x="11181638" y="709874"/>
                  <a:pt x="11167947" y="709874"/>
                </a:cubicBezTo>
                <a:cubicBezTo>
                  <a:pt x="11153854" y="709874"/>
                  <a:pt x="11146203" y="699805"/>
                  <a:pt x="11146203" y="684098"/>
                </a:cubicBezTo>
                <a:lnTo>
                  <a:pt x="11146203" y="614825"/>
                </a:lnTo>
                <a:close/>
                <a:moveTo>
                  <a:pt x="11233179" y="614825"/>
                </a:moveTo>
                <a:lnTo>
                  <a:pt x="11233179" y="732025"/>
                </a:lnTo>
                <a:lnTo>
                  <a:pt x="11257742" y="732025"/>
                </a:lnTo>
                <a:lnTo>
                  <a:pt x="11257742" y="654697"/>
                </a:lnTo>
                <a:lnTo>
                  <a:pt x="11312907" y="732025"/>
                </a:lnTo>
                <a:lnTo>
                  <a:pt x="11337872" y="732025"/>
                </a:lnTo>
                <a:lnTo>
                  <a:pt x="11337872" y="614825"/>
                </a:lnTo>
                <a:lnTo>
                  <a:pt x="11313309" y="614825"/>
                </a:lnTo>
                <a:lnTo>
                  <a:pt x="11313309" y="692555"/>
                </a:lnTo>
                <a:lnTo>
                  <a:pt x="11258950" y="614825"/>
                </a:lnTo>
                <a:close/>
                <a:moveTo>
                  <a:pt x="10840983" y="614422"/>
                </a:moveTo>
                <a:lnTo>
                  <a:pt x="10840983" y="731622"/>
                </a:lnTo>
                <a:lnTo>
                  <a:pt x="10865948" y="731622"/>
                </a:lnTo>
                <a:lnTo>
                  <a:pt x="10865948" y="688930"/>
                </a:lnTo>
                <a:lnTo>
                  <a:pt x="10872794" y="688930"/>
                </a:lnTo>
                <a:lnTo>
                  <a:pt x="10901383" y="731622"/>
                </a:lnTo>
                <a:lnTo>
                  <a:pt x="10930777" y="731622"/>
                </a:lnTo>
                <a:lnTo>
                  <a:pt x="10898564" y="685708"/>
                </a:lnTo>
                <a:cubicBezTo>
                  <a:pt x="10912657" y="680473"/>
                  <a:pt x="10922724" y="668793"/>
                  <a:pt x="10922724" y="651878"/>
                </a:cubicBezTo>
                <a:cubicBezTo>
                  <a:pt x="10922724" y="628115"/>
                  <a:pt x="10905410" y="614422"/>
                  <a:pt x="10880041" y="614422"/>
                </a:cubicBezTo>
                <a:close/>
                <a:moveTo>
                  <a:pt x="11356797" y="614422"/>
                </a:moveTo>
                <a:lnTo>
                  <a:pt x="11356797" y="731622"/>
                </a:lnTo>
                <a:lnTo>
                  <a:pt x="11396258" y="731622"/>
                </a:lnTo>
                <a:cubicBezTo>
                  <a:pt x="11428874" y="731622"/>
                  <a:pt x="11455853" y="705443"/>
                  <a:pt x="11455853" y="672821"/>
                </a:cubicBezTo>
                <a:cubicBezTo>
                  <a:pt x="11455853" y="640198"/>
                  <a:pt x="11428874" y="614422"/>
                  <a:pt x="11396258" y="614422"/>
                </a:cubicBezTo>
                <a:close/>
                <a:moveTo>
                  <a:pt x="10766892" y="612408"/>
                </a:moveTo>
                <a:cubicBezTo>
                  <a:pt x="10733068" y="612408"/>
                  <a:pt x="10705687" y="639392"/>
                  <a:pt x="10705687" y="673223"/>
                </a:cubicBezTo>
                <a:cubicBezTo>
                  <a:pt x="10705687" y="707054"/>
                  <a:pt x="10733068" y="734038"/>
                  <a:pt x="10766892" y="734038"/>
                </a:cubicBezTo>
                <a:cubicBezTo>
                  <a:pt x="10801119" y="734038"/>
                  <a:pt x="10828097" y="707054"/>
                  <a:pt x="10828097" y="673223"/>
                </a:cubicBezTo>
                <a:cubicBezTo>
                  <a:pt x="10828097" y="639392"/>
                  <a:pt x="10800716" y="612408"/>
                  <a:pt x="10766892" y="612408"/>
                </a:cubicBezTo>
                <a:close/>
                <a:moveTo>
                  <a:pt x="11067281" y="612408"/>
                </a:moveTo>
                <a:cubicBezTo>
                  <a:pt x="11041913" y="612408"/>
                  <a:pt x="11023793" y="626907"/>
                  <a:pt x="11023793" y="649461"/>
                </a:cubicBezTo>
                <a:cubicBezTo>
                  <a:pt x="11023793" y="672418"/>
                  <a:pt x="11041913" y="678459"/>
                  <a:pt x="11058020" y="682486"/>
                </a:cubicBezTo>
                <a:cubicBezTo>
                  <a:pt x="11070905" y="685708"/>
                  <a:pt x="11082582" y="687722"/>
                  <a:pt x="11082582" y="697388"/>
                </a:cubicBezTo>
                <a:cubicBezTo>
                  <a:pt x="11082582" y="705846"/>
                  <a:pt x="11076140" y="710276"/>
                  <a:pt x="11064865" y="710276"/>
                </a:cubicBezTo>
                <a:cubicBezTo>
                  <a:pt x="11058624" y="710276"/>
                  <a:pt x="11051476" y="708866"/>
                  <a:pt x="11044480" y="706148"/>
                </a:cubicBezTo>
                <a:lnTo>
                  <a:pt x="11025404" y="694414"/>
                </a:lnTo>
                <a:lnTo>
                  <a:pt x="11025404" y="694166"/>
                </a:lnTo>
                <a:lnTo>
                  <a:pt x="11025001" y="694166"/>
                </a:lnTo>
                <a:lnTo>
                  <a:pt x="11025404" y="694414"/>
                </a:lnTo>
                <a:lnTo>
                  <a:pt x="11025404" y="723566"/>
                </a:lnTo>
                <a:cubicBezTo>
                  <a:pt x="11035873" y="730010"/>
                  <a:pt x="11051174" y="733635"/>
                  <a:pt x="11065670" y="733635"/>
                </a:cubicBezTo>
                <a:cubicBezTo>
                  <a:pt x="11092649" y="733635"/>
                  <a:pt x="11109158" y="717928"/>
                  <a:pt x="11109158" y="695374"/>
                </a:cubicBezTo>
                <a:cubicBezTo>
                  <a:pt x="11109158" y="670807"/>
                  <a:pt x="11088220" y="665168"/>
                  <a:pt x="11071307" y="660738"/>
                </a:cubicBezTo>
                <a:cubicBezTo>
                  <a:pt x="11059630" y="657516"/>
                  <a:pt x="11049966" y="655099"/>
                  <a:pt x="11049966" y="647447"/>
                </a:cubicBezTo>
                <a:cubicBezTo>
                  <a:pt x="11049966" y="640600"/>
                  <a:pt x="11055201" y="635365"/>
                  <a:pt x="11067684" y="635365"/>
                </a:cubicBezTo>
                <a:cubicBezTo>
                  <a:pt x="11080166" y="635365"/>
                  <a:pt x="11092649" y="640600"/>
                  <a:pt x="11103521" y="649864"/>
                </a:cubicBezTo>
                <a:lnTo>
                  <a:pt x="11103521" y="622074"/>
                </a:lnTo>
                <a:cubicBezTo>
                  <a:pt x="11093052" y="615630"/>
                  <a:pt x="11080972" y="612408"/>
                  <a:pt x="11067281" y="612408"/>
                </a:cubicBezTo>
                <a:close/>
                <a:moveTo>
                  <a:pt x="11509005" y="612408"/>
                </a:moveTo>
                <a:cubicBezTo>
                  <a:pt x="11483637" y="612408"/>
                  <a:pt x="11465517" y="626907"/>
                  <a:pt x="11465517" y="649461"/>
                </a:cubicBezTo>
                <a:cubicBezTo>
                  <a:pt x="11465517" y="672418"/>
                  <a:pt x="11483637" y="678459"/>
                  <a:pt x="11499744" y="682486"/>
                </a:cubicBezTo>
                <a:cubicBezTo>
                  <a:pt x="11512629" y="685708"/>
                  <a:pt x="11524306" y="687722"/>
                  <a:pt x="11524306" y="697388"/>
                </a:cubicBezTo>
                <a:cubicBezTo>
                  <a:pt x="11524306" y="705846"/>
                  <a:pt x="11517864" y="710276"/>
                  <a:pt x="11506589" y="710276"/>
                </a:cubicBezTo>
                <a:cubicBezTo>
                  <a:pt x="11500347" y="710276"/>
                  <a:pt x="11493200" y="708866"/>
                  <a:pt x="11486204" y="706147"/>
                </a:cubicBezTo>
                <a:lnTo>
                  <a:pt x="11467128" y="694413"/>
                </a:lnTo>
                <a:lnTo>
                  <a:pt x="11467128" y="694166"/>
                </a:lnTo>
                <a:lnTo>
                  <a:pt x="11466725" y="694166"/>
                </a:lnTo>
                <a:lnTo>
                  <a:pt x="11467128" y="694413"/>
                </a:lnTo>
                <a:lnTo>
                  <a:pt x="11467128" y="723566"/>
                </a:lnTo>
                <a:cubicBezTo>
                  <a:pt x="11477597" y="730010"/>
                  <a:pt x="11492898" y="733635"/>
                  <a:pt x="11507394" y="733635"/>
                </a:cubicBezTo>
                <a:cubicBezTo>
                  <a:pt x="11534373" y="733635"/>
                  <a:pt x="11550882" y="717928"/>
                  <a:pt x="11550882" y="695374"/>
                </a:cubicBezTo>
                <a:cubicBezTo>
                  <a:pt x="11550882" y="670807"/>
                  <a:pt x="11529944" y="665168"/>
                  <a:pt x="11513031" y="660738"/>
                </a:cubicBezTo>
                <a:cubicBezTo>
                  <a:pt x="11501354" y="657516"/>
                  <a:pt x="11491690" y="655099"/>
                  <a:pt x="11491690" y="647447"/>
                </a:cubicBezTo>
                <a:cubicBezTo>
                  <a:pt x="11491690" y="640600"/>
                  <a:pt x="11496925" y="635365"/>
                  <a:pt x="11509407" y="635365"/>
                </a:cubicBezTo>
                <a:cubicBezTo>
                  <a:pt x="11521890" y="635365"/>
                  <a:pt x="11534373" y="640600"/>
                  <a:pt x="11545245" y="649864"/>
                </a:cubicBezTo>
                <a:lnTo>
                  <a:pt x="11545245" y="622074"/>
                </a:lnTo>
                <a:cubicBezTo>
                  <a:pt x="11534776" y="615630"/>
                  <a:pt x="11522696" y="612408"/>
                  <a:pt x="11509005" y="612408"/>
                </a:cubicBezTo>
                <a:close/>
                <a:moveTo>
                  <a:pt x="10783804" y="582202"/>
                </a:moveTo>
                <a:cubicBezTo>
                  <a:pt x="10777361" y="582202"/>
                  <a:pt x="10772127" y="587438"/>
                  <a:pt x="10772127" y="593882"/>
                </a:cubicBezTo>
                <a:cubicBezTo>
                  <a:pt x="10772127" y="599923"/>
                  <a:pt x="10777361" y="605561"/>
                  <a:pt x="10783804" y="605561"/>
                </a:cubicBezTo>
                <a:cubicBezTo>
                  <a:pt x="10790649" y="605561"/>
                  <a:pt x="10795884" y="599923"/>
                  <a:pt x="10795884" y="593882"/>
                </a:cubicBezTo>
                <a:cubicBezTo>
                  <a:pt x="10795884" y="587841"/>
                  <a:pt x="10790649" y="582202"/>
                  <a:pt x="10783804" y="582202"/>
                </a:cubicBezTo>
                <a:close/>
                <a:moveTo>
                  <a:pt x="10750383" y="582202"/>
                </a:moveTo>
                <a:cubicBezTo>
                  <a:pt x="10743940" y="582202"/>
                  <a:pt x="10738706" y="587438"/>
                  <a:pt x="10738706" y="593882"/>
                </a:cubicBezTo>
                <a:cubicBezTo>
                  <a:pt x="10738706" y="599923"/>
                  <a:pt x="10743940" y="605561"/>
                  <a:pt x="10750383" y="605561"/>
                </a:cubicBezTo>
                <a:cubicBezTo>
                  <a:pt x="10757228" y="605561"/>
                  <a:pt x="10762463" y="599923"/>
                  <a:pt x="10762463" y="593882"/>
                </a:cubicBezTo>
                <a:cubicBezTo>
                  <a:pt x="10762463" y="587841"/>
                  <a:pt x="10757228" y="582202"/>
                  <a:pt x="10750383" y="582202"/>
                </a:cubicBezTo>
                <a:close/>
                <a:moveTo>
                  <a:pt x="0" y="0"/>
                </a:moveTo>
                <a:lnTo>
                  <a:pt x="7249700" y="0"/>
                </a:lnTo>
                <a:lnTo>
                  <a:pt x="7249700" y="2"/>
                </a:lnTo>
                <a:lnTo>
                  <a:pt x="12193175" y="2"/>
                </a:lnTo>
                <a:lnTo>
                  <a:pt x="12193175" y="6857999"/>
                </a:lnTo>
                <a:lnTo>
                  <a:pt x="7249700" y="6857999"/>
                </a:lnTo>
                <a:lnTo>
                  <a:pt x="6528975" y="6857999"/>
                </a:lnTo>
                <a:lnTo>
                  <a:pt x="0" y="6857999"/>
                </a:lnTo>
                <a:close/>
              </a:path>
            </a:pathLst>
          </a:custGeom>
          <a:solidFill>
            <a:schemeClr val="bg1">
              <a:lumMod val="95000"/>
            </a:schemeClr>
          </a:solidFill>
        </p:spPr>
        <p:txBody>
          <a:bodyPr wrap="square" bIns="720000" anchor="ctr">
            <a:noAutofit/>
          </a:bodyPr>
          <a:lstStyle>
            <a:lvl1pPr marL="0" indent="0" algn="ctr">
              <a:buNone/>
              <a:defRPr/>
            </a:lvl1pPr>
          </a:lstStyle>
          <a:p>
            <a:r>
              <a:rPr lang="sv-SE"/>
              <a:t>Klicka på ikonen eller dra och släpp för att infoga bild</a:t>
            </a:r>
          </a:p>
        </p:txBody>
      </p:sp>
      <p:sp>
        <p:nvSpPr>
          <p:cNvPr id="2" name="Platshållare för datum 1">
            <a:extLst>
              <a:ext uri="{FF2B5EF4-FFF2-40B4-BE49-F238E27FC236}">
                <a16:creationId xmlns:a16="http://schemas.microsoft.com/office/drawing/2014/main" id="{8801F57C-176E-D642-BF03-6F2F2F893F7E}"/>
              </a:ext>
            </a:extLst>
          </p:cNvPr>
          <p:cNvSpPr>
            <a:spLocks noGrp="1"/>
          </p:cNvSpPr>
          <p:nvPr>
            <p:ph type="dt" sz="half" idx="15"/>
          </p:nvPr>
        </p:nvSpPr>
        <p:spPr/>
        <p:txBody>
          <a:bodyPr/>
          <a:lstStyle/>
          <a:p>
            <a:fld id="{BE4F1DA6-6544-8140-A543-A4FACCB0391B}" type="datetimeFigureOut">
              <a:rPr lang="sv-SE" smtClean="0"/>
              <a:pPr/>
              <a:t>2024-11-04</a:t>
            </a:fld>
            <a:endParaRPr lang="sv-SE"/>
          </a:p>
        </p:txBody>
      </p:sp>
      <p:sp>
        <p:nvSpPr>
          <p:cNvPr id="6" name="Platshållare för sidfot 5">
            <a:extLst>
              <a:ext uri="{FF2B5EF4-FFF2-40B4-BE49-F238E27FC236}">
                <a16:creationId xmlns:a16="http://schemas.microsoft.com/office/drawing/2014/main" id="{4A0FFDBE-F161-7C40-83F9-4434410F2FA8}"/>
              </a:ext>
            </a:extLst>
          </p:cNvPr>
          <p:cNvSpPr>
            <a:spLocks noGrp="1"/>
          </p:cNvSpPr>
          <p:nvPr>
            <p:ph type="ftr" sz="quarter" idx="16"/>
          </p:nvPr>
        </p:nvSpPr>
        <p:spPr/>
        <p:txBody>
          <a:bodyPr/>
          <a:lstStyle/>
          <a:p>
            <a:endParaRPr lang="sv-SE"/>
          </a:p>
        </p:txBody>
      </p:sp>
      <p:sp>
        <p:nvSpPr>
          <p:cNvPr id="7" name="Platshållare för bildnummer 6">
            <a:extLst>
              <a:ext uri="{FF2B5EF4-FFF2-40B4-BE49-F238E27FC236}">
                <a16:creationId xmlns:a16="http://schemas.microsoft.com/office/drawing/2014/main" id="{403CADD4-CE7D-2D44-9C6D-018D0710F97F}"/>
              </a:ext>
            </a:extLst>
          </p:cNvPr>
          <p:cNvSpPr>
            <a:spLocks noGrp="1"/>
          </p:cNvSpPr>
          <p:nvPr>
            <p:ph type="sldNum" sz="quarter" idx="17"/>
          </p:nvPr>
        </p:nvSpPr>
        <p:spPr/>
        <p:txBody>
          <a:bodyPr/>
          <a:lstStyle/>
          <a:p>
            <a:fld id="{3EDFEE4B-213D-304B-BE6A-BD4AF3E100B7}" type="slidenum">
              <a:rPr lang="sv-SE" smtClean="0"/>
              <a:pPr/>
              <a:t>‹#›</a:t>
            </a:fld>
            <a:endParaRPr lang="sv-SE"/>
          </a:p>
        </p:txBody>
      </p:sp>
    </p:spTree>
    <p:extLst>
      <p:ext uri="{BB962C8B-B14F-4D97-AF65-F5344CB8AC3E}">
        <p14:creationId xmlns:p14="http://schemas.microsoft.com/office/powerpoint/2010/main" val="1824961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ra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7CCE48-9CF4-F846-9F82-BDEED53BE498}"/>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A1AE3F10-60E6-8942-AF2E-38BCF5946A36}"/>
              </a:ext>
            </a:extLst>
          </p:cNvPr>
          <p:cNvSpPr>
            <a:spLocks noGrp="1"/>
          </p:cNvSpPr>
          <p:nvPr>
            <p:ph type="dt" sz="half" idx="10"/>
          </p:nvPr>
        </p:nvSpPr>
        <p:spPr/>
        <p:txBody>
          <a:bodyPr/>
          <a:lstStyle/>
          <a:p>
            <a:fld id="{BE4F1DA6-6544-8140-A543-A4FACCB0391B}" type="datetimeFigureOut">
              <a:rPr lang="sv-SE" smtClean="0"/>
              <a:pPr/>
              <a:t>2024-11-04</a:t>
            </a:fld>
            <a:endParaRPr lang="sv-SE"/>
          </a:p>
        </p:txBody>
      </p:sp>
      <p:sp>
        <p:nvSpPr>
          <p:cNvPr id="4" name="Platshållare för sidfot 3">
            <a:extLst>
              <a:ext uri="{FF2B5EF4-FFF2-40B4-BE49-F238E27FC236}">
                <a16:creationId xmlns:a16="http://schemas.microsoft.com/office/drawing/2014/main" id="{5219E694-1E7C-7F45-9D00-81C7BAC8A8EB}"/>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1ABF5D1-EB88-4546-8C80-E03C49DDBACB}"/>
              </a:ext>
            </a:extLst>
          </p:cNvPr>
          <p:cNvSpPr>
            <a:spLocks noGrp="1"/>
          </p:cNvSpPr>
          <p:nvPr>
            <p:ph type="sldNum" sz="quarter" idx="12"/>
          </p:nvPr>
        </p:nvSpPr>
        <p:spPr/>
        <p:txBody>
          <a:bodyPr/>
          <a:lstStyle/>
          <a:p>
            <a:fld id="{3EDFEE4B-213D-304B-BE6A-BD4AF3E100B7}" type="slidenum">
              <a:rPr lang="sv-SE" smtClean="0"/>
              <a:pPr/>
              <a:t>‹#›</a:t>
            </a:fld>
            <a:endParaRPr lang="sv-SE"/>
          </a:p>
        </p:txBody>
      </p:sp>
    </p:spTree>
    <p:extLst>
      <p:ext uri="{BB962C8B-B14F-4D97-AF65-F5344CB8AC3E}">
        <p14:creationId xmlns:p14="http://schemas.microsoft.com/office/powerpoint/2010/main" val="16434723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ara rubrik mörkblå">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7CCE48-9CF4-F846-9F82-BDEED53BE498}"/>
              </a:ext>
            </a:extLst>
          </p:cNvPr>
          <p:cNvSpPr>
            <a:spLocks noGrp="1"/>
          </p:cNvSpPr>
          <p:nvPr>
            <p:ph type="title"/>
          </p:nvPr>
        </p:nvSpPr>
        <p:spPr/>
        <p:txBody>
          <a:bodyPr/>
          <a:lstStyle>
            <a:lvl1pPr>
              <a:defRPr>
                <a:solidFill>
                  <a:schemeClr val="bg2"/>
                </a:solidFill>
              </a:defRPr>
            </a:lvl1pPr>
          </a:lstStyle>
          <a:p>
            <a:r>
              <a:rPr lang="sv-SE"/>
              <a:t>Klicka här för att ändra mall för rubrikformat</a:t>
            </a:r>
          </a:p>
        </p:txBody>
      </p:sp>
      <p:sp>
        <p:nvSpPr>
          <p:cNvPr id="3" name="Platshållare för datum 2">
            <a:extLst>
              <a:ext uri="{FF2B5EF4-FFF2-40B4-BE49-F238E27FC236}">
                <a16:creationId xmlns:a16="http://schemas.microsoft.com/office/drawing/2014/main" id="{A1AE3F10-60E6-8942-AF2E-38BCF5946A36}"/>
              </a:ext>
            </a:extLst>
          </p:cNvPr>
          <p:cNvSpPr>
            <a:spLocks noGrp="1"/>
          </p:cNvSpPr>
          <p:nvPr>
            <p:ph type="dt" sz="half" idx="10"/>
          </p:nvPr>
        </p:nvSpPr>
        <p:spPr/>
        <p:txBody>
          <a:bodyPr/>
          <a:lstStyle>
            <a:lvl1pPr>
              <a:defRPr>
                <a:solidFill>
                  <a:schemeClr val="accent3"/>
                </a:solidFill>
              </a:defRPr>
            </a:lvl1pPr>
          </a:lstStyle>
          <a:p>
            <a:fld id="{BE4F1DA6-6544-8140-A543-A4FACCB0391B}" type="datetimeFigureOut">
              <a:rPr lang="sv-SE" smtClean="0"/>
              <a:pPr/>
              <a:t>2024-11-04</a:t>
            </a:fld>
            <a:endParaRPr lang="sv-SE"/>
          </a:p>
        </p:txBody>
      </p:sp>
      <p:sp>
        <p:nvSpPr>
          <p:cNvPr id="4" name="Platshållare för sidfot 3">
            <a:extLst>
              <a:ext uri="{FF2B5EF4-FFF2-40B4-BE49-F238E27FC236}">
                <a16:creationId xmlns:a16="http://schemas.microsoft.com/office/drawing/2014/main" id="{5219E694-1E7C-7F45-9D00-81C7BAC8A8EB}"/>
              </a:ext>
            </a:extLst>
          </p:cNvPr>
          <p:cNvSpPr>
            <a:spLocks noGrp="1"/>
          </p:cNvSpPr>
          <p:nvPr>
            <p:ph type="ftr" sz="quarter" idx="11"/>
          </p:nvPr>
        </p:nvSpPr>
        <p:spPr/>
        <p:txBody>
          <a:bodyPr/>
          <a:lstStyle>
            <a:lvl1pPr>
              <a:defRPr>
                <a:solidFill>
                  <a:schemeClr val="accent3"/>
                </a:solidFill>
              </a:defRPr>
            </a:lvl1pPr>
          </a:lstStyle>
          <a:p>
            <a:endParaRPr lang="sv-SE"/>
          </a:p>
        </p:txBody>
      </p:sp>
      <p:sp>
        <p:nvSpPr>
          <p:cNvPr id="5" name="Platshållare för bildnummer 4">
            <a:extLst>
              <a:ext uri="{FF2B5EF4-FFF2-40B4-BE49-F238E27FC236}">
                <a16:creationId xmlns:a16="http://schemas.microsoft.com/office/drawing/2014/main" id="{31ABF5D1-EB88-4546-8C80-E03C49DDBACB}"/>
              </a:ext>
            </a:extLst>
          </p:cNvPr>
          <p:cNvSpPr>
            <a:spLocks noGrp="1"/>
          </p:cNvSpPr>
          <p:nvPr>
            <p:ph type="sldNum" sz="quarter" idx="12"/>
          </p:nvPr>
        </p:nvSpPr>
        <p:spPr/>
        <p:txBody>
          <a:bodyPr/>
          <a:lstStyle>
            <a:lvl1pPr>
              <a:defRPr>
                <a:solidFill>
                  <a:schemeClr val="accent3"/>
                </a:solidFill>
              </a:defRPr>
            </a:lvl1pPr>
          </a:lstStyle>
          <a:p>
            <a:fld id="{3EDFEE4B-213D-304B-BE6A-BD4AF3E100B7}" type="slidenum">
              <a:rPr lang="sv-SE" smtClean="0"/>
              <a:pPr/>
              <a:t>‹#›</a:t>
            </a:fld>
            <a:endParaRPr lang="sv-SE"/>
          </a:p>
        </p:txBody>
      </p:sp>
      <p:pic>
        <p:nvPicPr>
          <p:cNvPr id="7" name="Bild 6">
            <a:extLst>
              <a:ext uri="{FF2B5EF4-FFF2-40B4-BE49-F238E27FC236}">
                <a16:creationId xmlns:a16="http://schemas.microsoft.com/office/drawing/2014/main" id="{25B1B49E-AA88-1043-9518-A3EF3150CE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7421" t="39611" r="37420" b="43863"/>
          <a:stretch/>
        </p:blipFill>
        <p:spPr>
          <a:xfrm>
            <a:off x="10706583" y="568125"/>
            <a:ext cx="853002" cy="396021"/>
          </a:xfrm>
          <a:prstGeom prst="rect">
            <a:avLst/>
          </a:prstGeom>
        </p:spPr>
      </p:pic>
    </p:spTree>
    <p:extLst>
      <p:ext uri="{BB962C8B-B14F-4D97-AF65-F5344CB8AC3E}">
        <p14:creationId xmlns:p14="http://schemas.microsoft.com/office/powerpoint/2010/main" val="2733614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B524928-6D6D-EA4A-B9FB-A142FFF9B86C}"/>
              </a:ext>
            </a:extLst>
          </p:cNvPr>
          <p:cNvSpPr>
            <a:spLocks noGrp="1"/>
          </p:cNvSpPr>
          <p:nvPr>
            <p:ph type="dt" sz="half" idx="10"/>
          </p:nvPr>
        </p:nvSpPr>
        <p:spPr/>
        <p:txBody>
          <a:bodyPr/>
          <a:lstStyle/>
          <a:p>
            <a:fld id="{BE4F1DA6-6544-8140-A543-A4FACCB0391B}" type="datetimeFigureOut">
              <a:rPr lang="sv-SE" smtClean="0"/>
              <a:t>2024-11-04</a:t>
            </a:fld>
            <a:endParaRPr lang="sv-SE"/>
          </a:p>
        </p:txBody>
      </p:sp>
      <p:sp>
        <p:nvSpPr>
          <p:cNvPr id="3" name="Platshållare för sidfot 2">
            <a:extLst>
              <a:ext uri="{FF2B5EF4-FFF2-40B4-BE49-F238E27FC236}">
                <a16:creationId xmlns:a16="http://schemas.microsoft.com/office/drawing/2014/main" id="{2B859C37-4B5E-1F41-B0FD-1E343ABA93CB}"/>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5462C9A-A12F-5B49-A5BC-6E952E882DAD}"/>
              </a:ext>
            </a:extLst>
          </p:cNvPr>
          <p:cNvSpPr>
            <a:spLocks noGrp="1"/>
          </p:cNvSpPr>
          <p:nvPr>
            <p:ph type="sldNum" sz="quarter" idx="12"/>
          </p:nvPr>
        </p:nvSpPr>
        <p:spPr/>
        <p:txBody>
          <a:bodyPr/>
          <a:lstStyle/>
          <a:p>
            <a:fld id="{3EDFEE4B-213D-304B-BE6A-BD4AF3E100B7}" type="slidenum">
              <a:rPr lang="sv-SE" smtClean="0"/>
              <a:t>‹#›</a:t>
            </a:fld>
            <a:endParaRPr lang="sv-SE"/>
          </a:p>
        </p:txBody>
      </p:sp>
    </p:spTree>
    <p:extLst>
      <p:ext uri="{BB962C8B-B14F-4D97-AF65-F5344CB8AC3E}">
        <p14:creationId xmlns:p14="http://schemas.microsoft.com/office/powerpoint/2010/main" val="1547407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 mörkblå">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6FF8E1-5A4A-194A-8B8D-7A3CDF4A4153}"/>
              </a:ext>
            </a:extLst>
          </p:cNvPr>
          <p:cNvSpPr>
            <a:spLocks noGrp="1"/>
          </p:cNvSpPr>
          <p:nvPr>
            <p:ph type="ctrTitle" hasCustomPrompt="1"/>
          </p:nvPr>
        </p:nvSpPr>
        <p:spPr>
          <a:xfrm>
            <a:off x="1487488" y="1304925"/>
            <a:ext cx="7777162" cy="2998788"/>
          </a:xfrm>
        </p:spPr>
        <p:txBody>
          <a:bodyPr anchor="ctr"/>
          <a:lstStyle>
            <a:lvl1pPr algn="l">
              <a:defRPr sz="4800">
                <a:solidFill>
                  <a:schemeClr val="bg1"/>
                </a:solidFill>
              </a:defRPr>
            </a:lvl1pPr>
          </a:lstStyle>
          <a:p>
            <a:r>
              <a:rPr lang="sv-SE"/>
              <a:t>Presentationstitel</a:t>
            </a:r>
          </a:p>
        </p:txBody>
      </p:sp>
      <p:sp>
        <p:nvSpPr>
          <p:cNvPr id="3" name="Underrubrik 2">
            <a:extLst>
              <a:ext uri="{FF2B5EF4-FFF2-40B4-BE49-F238E27FC236}">
                <a16:creationId xmlns:a16="http://schemas.microsoft.com/office/drawing/2014/main" id="{F2BA5E5A-E0EE-064F-B5BB-BB0C0028486D}"/>
              </a:ext>
            </a:extLst>
          </p:cNvPr>
          <p:cNvSpPr>
            <a:spLocks noGrp="1"/>
          </p:cNvSpPr>
          <p:nvPr>
            <p:ph type="subTitle" idx="1"/>
          </p:nvPr>
        </p:nvSpPr>
        <p:spPr>
          <a:xfrm>
            <a:off x="1487488" y="5129728"/>
            <a:ext cx="5616575" cy="1079500"/>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EAE0C05E-8231-C543-9178-4170C6392F3E}"/>
              </a:ext>
            </a:extLst>
          </p:cNvPr>
          <p:cNvSpPr>
            <a:spLocks noGrp="1"/>
          </p:cNvSpPr>
          <p:nvPr>
            <p:ph type="dt" sz="half" idx="10"/>
          </p:nvPr>
        </p:nvSpPr>
        <p:spPr/>
        <p:txBody>
          <a:bodyPr/>
          <a:lstStyle>
            <a:lvl1pPr>
              <a:defRPr>
                <a:solidFill>
                  <a:schemeClr val="accent3"/>
                </a:solidFill>
              </a:defRPr>
            </a:lvl1pPr>
          </a:lstStyle>
          <a:p>
            <a:fld id="{BE4F1DA6-6544-8140-A543-A4FACCB0391B}" type="datetimeFigureOut">
              <a:rPr lang="sv-SE" smtClean="0"/>
              <a:pPr/>
              <a:t>2024-11-04</a:t>
            </a:fld>
            <a:endParaRPr lang="sv-SE"/>
          </a:p>
        </p:txBody>
      </p:sp>
      <p:sp>
        <p:nvSpPr>
          <p:cNvPr id="5" name="Platshållare för sidfot 4">
            <a:extLst>
              <a:ext uri="{FF2B5EF4-FFF2-40B4-BE49-F238E27FC236}">
                <a16:creationId xmlns:a16="http://schemas.microsoft.com/office/drawing/2014/main" id="{0817F7C2-A742-344F-A5DA-5DC715660B22}"/>
              </a:ext>
            </a:extLst>
          </p:cNvPr>
          <p:cNvSpPr>
            <a:spLocks noGrp="1"/>
          </p:cNvSpPr>
          <p:nvPr>
            <p:ph type="ftr" sz="quarter" idx="11"/>
          </p:nvPr>
        </p:nvSpPr>
        <p:spPr/>
        <p:txBody>
          <a:bodyPr/>
          <a:lstStyle>
            <a:lvl1pPr>
              <a:defRPr>
                <a:solidFill>
                  <a:schemeClr val="accent3"/>
                </a:solidFill>
              </a:defRPr>
            </a:lvl1pPr>
          </a:lstStyle>
          <a:p>
            <a:endParaRPr lang="sv-SE"/>
          </a:p>
        </p:txBody>
      </p:sp>
      <p:sp>
        <p:nvSpPr>
          <p:cNvPr id="6" name="Platshållare för bildnummer 5">
            <a:extLst>
              <a:ext uri="{FF2B5EF4-FFF2-40B4-BE49-F238E27FC236}">
                <a16:creationId xmlns:a16="http://schemas.microsoft.com/office/drawing/2014/main" id="{BAAEB612-0FC2-2249-86EB-EDED4CD2FAAF}"/>
              </a:ext>
            </a:extLst>
          </p:cNvPr>
          <p:cNvSpPr>
            <a:spLocks noGrp="1"/>
          </p:cNvSpPr>
          <p:nvPr>
            <p:ph type="sldNum" sz="quarter" idx="12"/>
          </p:nvPr>
        </p:nvSpPr>
        <p:spPr/>
        <p:txBody>
          <a:bodyPr/>
          <a:lstStyle>
            <a:lvl1pPr>
              <a:defRPr>
                <a:solidFill>
                  <a:schemeClr val="accent3"/>
                </a:solidFill>
              </a:defRPr>
            </a:lvl1pPr>
          </a:lstStyle>
          <a:p>
            <a:fld id="{3EDFEE4B-213D-304B-BE6A-BD4AF3E100B7}" type="slidenum">
              <a:rPr lang="sv-SE" smtClean="0"/>
              <a:pPr/>
              <a:t>‹#›</a:t>
            </a:fld>
            <a:endParaRPr lang="sv-SE"/>
          </a:p>
        </p:txBody>
      </p:sp>
      <p:pic>
        <p:nvPicPr>
          <p:cNvPr id="8" name="Bild 7">
            <a:extLst>
              <a:ext uri="{FF2B5EF4-FFF2-40B4-BE49-F238E27FC236}">
                <a16:creationId xmlns:a16="http://schemas.microsoft.com/office/drawing/2014/main" id="{912783DE-2F32-2D41-836E-76FF06A342D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7421" t="39611" r="37420" b="43863"/>
          <a:stretch/>
        </p:blipFill>
        <p:spPr>
          <a:xfrm>
            <a:off x="10706583" y="568125"/>
            <a:ext cx="853002" cy="396021"/>
          </a:xfrm>
          <a:prstGeom prst="rect">
            <a:avLst/>
          </a:prstGeom>
        </p:spPr>
      </p:pic>
    </p:spTree>
    <p:extLst>
      <p:ext uri="{BB962C8B-B14F-4D97-AF65-F5344CB8AC3E}">
        <p14:creationId xmlns:p14="http://schemas.microsoft.com/office/powerpoint/2010/main" val="407196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Tom mörkblå">
    <p:bg>
      <p:bgPr>
        <a:solidFill>
          <a:schemeClr val="tx2"/>
        </a:solidFill>
        <a:effectLst/>
      </p:bgPr>
    </p:bg>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B524928-6D6D-EA4A-B9FB-A142FFF9B86C}"/>
              </a:ext>
            </a:extLst>
          </p:cNvPr>
          <p:cNvSpPr>
            <a:spLocks noGrp="1"/>
          </p:cNvSpPr>
          <p:nvPr>
            <p:ph type="dt" sz="half" idx="10"/>
          </p:nvPr>
        </p:nvSpPr>
        <p:spPr/>
        <p:txBody>
          <a:bodyPr/>
          <a:lstStyle>
            <a:lvl1pPr>
              <a:defRPr>
                <a:solidFill>
                  <a:schemeClr val="accent3"/>
                </a:solidFill>
              </a:defRPr>
            </a:lvl1pPr>
          </a:lstStyle>
          <a:p>
            <a:fld id="{BE4F1DA6-6544-8140-A543-A4FACCB0391B}" type="datetimeFigureOut">
              <a:rPr lang="sv-SE" smtClean="0"/>
              <a:pPr/>
              <a:t>2024-11-04</a:t>
            </a:fld>
            <a:endParaRPr lang="sv-SE"/>
          </a:p>
        </p:txBody>
      </p:sp>
      <p:sp>
        <p:nvSpPr>
          <p:cNvPr id="3" name="Platshållare för sidfot 2">
            <a:extLst>
              <a:ext uri="{FF2B5EF4-FFF2-40B4-BE49-F238E27FC236}">
                <a16:creationId xmlns:a16="http://schemas.microsoft.com/office/drawing/2014/main" id="{2B859C37-4B5E-1F41-B0FD-1E343ABA93CB}"/>
              </a:ext>
            </a:extLst>
          </p:cNvPr>
          <p:cNvSpPr>
            <a:spLocks noGrp="1"/>
          </p:cNvSpPr>
          <p:nvPr>
            <p:ph type="ftr" sz="quarter" idx="11"/>
          </p:nvPr>
        </p:nvSpPr>
        <p:spPr/>
        <p:txBody>
          <a:bodyPr/>
          <a:lstStyle>
            <a:lvl1pPr>
              <a:defRPr>
                <a:solidFill>
                  <a:schemeClr val="accent3"/>
                </a:solidFill>
              </a:defRPr>
            </a:lvl1pPr>
          </a:lstStyle>
          <a:p>
            <a:endParaRPr lang="sv-SE"/>
          </a:p>
        </p:txBody>
      </p:sp>
      <p:sp>
        <p:nvSpPr>
          <p:cNvPr id="4" name="Platshållare för bildnummer 3">
            <a:extLst>
              <a:ext uri="{FF2B5EF4-FFF2-40B4-BE49-F238E27FC236}">
                <a16:creationId xmlns:a16="http://schemas.microsoft.com/office/drawing/2014/main" id="{25462C9A-A12F-5B49-A5BC-6E952E882DAD}"/>
              </a:ext>
            </a:extLst>
          </p:cNvPr>
          <p:cNvSpPr>
            <a:spLocks noGrp="1"/>
          </p:cNvSpPr>
          <p:nvPr>
            <p:ph type="sldNum" sz="quarter" idx="12"/>
          </p:nvPr>
        </p:nvSpPr>
        <p:spPr/>
        <p:txBody>
          <a:bodyPr/>
          <a:lstStyle>
            <a:lvl1pPr>
              <a:defRPr>
                <a:solidFill>
                  <a:schemeClr val="accent3"/>
                </a:solidFill>
              </a:defRPr>
            </a:lvl1pPr>
          </a:lstStyle>
          <a:p>
            <a:fld id="{3EDFEE4B-213D-304B-BE6A-BD4AF3E100B7}" type="slidenum">
              <a:rPr lang="sv-SE" smtClean="0"/>
              <a:pPr/>
              <a:t>‹#›</a:t>
            </a:fld>
            <a:endParaRPr lang="sv-SE"/>
          </a:p>
        </p:txBody>
      </p:sp>
      <p:pic>
        <p:nvPicPr>
          <p:cNvPr id="6" name="Bild 5">
            <a:extLst>
              <a:ext uri="{FF2B5EF4-FFF2-40B4-BE49-F238E27FC236}">
                <a16:creationId xmlns:a16="http://schemas.microsoft.com/office/drawing/2014/main" id="{5EFEF9BC-E44E-D34A-9DA2-B68519C683EB}"/>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7421" t="39611" r="37420" b="43863"/>
          <a:stretch/>
        </p:blipFill>
        <p:spPr>
          <a:xfrm>
            <a:off x="10706583" y="568125"/>
            <a:ext cx="853002" cy="396021"/>
          </a:xfrm>
          <a:prstGeom prst="rect">
            <a:avLst/>
          </a:prstGeom>
        </p:spPr>
      </p:pic>
    </p:spTree>
    <p:extLst>
      <p:ext uri="{BB962C8B-B14F-4D97-AF65-F5344CB8AC3E}">
        <p14:creationId xmlns:p14="http://schemas.microsoft.com/office/powerpoint/2010/main" val="22307838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Helbild Ö">
    <p:bg>
      <p:bgPr>
        <a:solidFill>
          <a:schemeClr val="tx2"/>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17704DC4-A2E2-D245-97A7-487F13CD3A18}"/>
              </a:ext>
            </a:extLst>
          </p:cNvPr>
          <p:cNvSpPr/>
          <p:nvPr userDrawn="1"/>
        </p:nvSpPr>
        <p:spPr>
          <a:xfrm>
            <a:off x="10580906" y="482984"/>
            <a:ext cx="1122218" cy="712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Platshållare för bild 23">
            <a:extLst>
              <a:ext uri="{FF2B5EF4-FFF2-40B4-BE49-F238E27FC236}">
                <a16:creationId xmlns:a16="http://schemas.microsoft.com/office/drawing/2014/main" id="{E2302FEB-EB4C-7A43-A1B5-A6D77327C441}"/>
              </a:ext>
            </a:extLst>
          </p:cNvPr>
          <p:cNvSpPr>
            <a:spLocks noGrp="1"/>
          </p:cNvSpPr>
          <p:nvPr>
            <p:ph type="pic" sz="quarter" idx="13" hasCustomPrompt="1"/>
          </p:nvPr>
        </p:nvSpPr>
        <p:spPr>
          <a:xfrm>
            <a:off x="3" y="2"/>
            <a:ext cx="12191997" cy="6857998"/>
          </a:xfrm>
          <a:custGeom>
            <a:avLst/>
            <a:gdLst>
              <a:gd name="connsiteX0" fmla="*/ 6095997 w 12191997"/>
              <a:gd name="connsiteY0" fmla="*/ 2788938 h 6857998"/>
              <a:gd name="connsiteX1" fmla="*/ 7345805 w 12191997"/>
              <a:gd name="connsiteY1" fmla="*/ 4066331 h 6857998"/>
              <a:gd name="connsiteX2" fmla="*/ 6095997 w 12191997"/>
              <a:gd name="connsiteY2" fmla="*/ 5343721 h 6857998"/>
              <a:gd name="connsiteX3" fmla="*/ 4846193 w 12191997"/>
              <a:gd name="connsiteY3" fmla="*/ 4066331 h 6857998"/>
              <a:gd name="connsiteX4" fmla="*/ 6095997 w 12191997"/>
              <a:gd name="connsiteY4" fmla="*/ 2788938 h 6857998"/>
              <a:gd name="connsiteX5" fmla="*/ 6095997 w 12191997"/>
              <a:gd name="connsiteY5" fmla="*/ 1926427 h 6857998"/>
              <a:gd name="connsiteX6" fmla="*/ 3940218 w 12191997"/>
              <a:gd name="connsiteY6" fmla="*/ 4063602 h 6857998"/>
              <a:gd name="connsiteX7" fmla="*/ 6095997 w 12191997"/>
              <a:gd name="connsiteY7" fmla="*/ 6200773 h 6857998"/>
              <a:gd name="connsiteX8" fmla="*/ 8251776 w 12191997"/>
              <a:gd name="connsiteY8" fmla="*/ 4063602 h 6857998"/>
              <a:gd name="connsiteX9" fmla="*/ 6095997 w 12191997"/>
              <a:gd name="connsiteY9" fmla="*/ 1926427 h 6857998"/>
              <a:gd name="connsiteX10" fmla="*/ 6783667 w 12191997"/>
              <a:gd name="connsiteY10" fmla="*/ 657223 h 6857998"/>
              <a:gd name="connsiteX11" fmla="*/ 6306119 w 12191997"/>
              <a:gd name="connsiteY11" fmla="*/ 1140339 h 6857998"/>
              <a:gd name="connsiteX12" fmla="*/ 6783667 w 12191997"/>
              <a:gd name="connsiteY12" fmla="*/ 1623454 h 6857998"/>
              <a:gd name="connsiteX13" fmla="*/ 7274856 w 12191997"/>
              <a:gd name="connsiteY13" fmla="*/ 1140339 h 6857998"/>
              <a:gd name="connsiteX14" fmla="*/ 6783667 w 12191997"/>
              <a:gd name="connsiteY14" fmla="*/ 657223 h 6857998"/>
              <a:gd name="connsiteX15" fmla="*/ 5416519 w 12191997"/>
              <a:gd name="connsiteY15" fmla="*/ 657223 h 6857998"/>
              <a:gd name="connsiteX16" fmla="*/ 4933515 w 12191997"/>
              <a:gd name="connsiteY16" fmla="*/ 1140339 h 6857998"/>
              <a:gd name="connsiteX17" fmla="*/ 5416519 w 12191997"/>
              <a:gd name="connsiteY17" fmla="*/ 1623454 h 6857998"/>
              <a:gd name="connsiteX18" fmla="*/ 5907708 w 12191997"/>
              <a:gd name="connsiteY18" fmla="*/ 1140339 h 6857998"/>
              <a:gd name="connsiteX19" fmla="*/ 5416519 w 12191997"/>
              <a:gd name="connsiteY19" fmla="*/ 657223 h 6857998"/>
              <a:gd name="connsiteX20" fmla="*/ 0 w 12191997"/>
              <a:gd name="connsiteY20" fmla="*/ 0 h 6857998"/>
              <a:gd name="connsiteX21" fmla="*/ 12191997 w 12191997"/>
              <a:gd name="connsiteY21" fmla="*/ 0 h 6857998"/>
              <a:gd name="connsiteX22" fmla="*/ 12191997 w 12191997"/>
              <a:gd name="connsiteY22" fmla="*/ 6857998 h 6857998"/>
              <a:gd name="connsiteX23" fmla="*/ 0 w 12191997"/>
              <a:gd name="connsiteY23"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7" h="6857998">
                <a:moveTo>
                  <a:pt x="6095997" y="2788938"/>
                </a:moveTo>
                <a:cubicBezTo>
                  <a:pt x="6797309" y="2788938"/>
                  <a:pt x="7345805" y="3353938"/>
                  <a:pt x="7345805" y="4066331"/>
                </a:cubicBezTo>
                <a:cubicBezTo>
                  <a:pt x="7345805" y="4778722"/>
                  <a:pt x="6797309" y="5343721"/>
                  <a:pt x="6095997" y="5343721"/>
                </a:cubicBezTo>
                <a:cubicBezTo>
                  <a:pt x="5394689" y="5343721"/>
                  <a:pt x="4846193" y="4778722"/>
                  <a:pt x="4846193" y="4066331"/>
                </a:cubicBezTo>
                <a:cubicBezTo>
                  <a:pt x="4846193" y="3353938"/>
                  <a:pt x="5394689" y="2788938"/>
                  <a:pt x="6095997" y="2788938"/>
                </a:cubicBezTo>
                <a:close/>
                <a:moveTo>
                  <a:pt x="6095997" y="1926427"/>
                </a:moveTo>
                <a:cubicBezTo>
                  <a:pt x="4900769" y="1926427"/>
                  <a:pt x="3940218" y="2876281"/>
                  <a:pt x="3940218" y="4063602"/>
                </a:cubicBezTo>
                <a:cubicBezTo>
                  <a:pt x="3940218" y="5253649"/>
                  <a:pt x="4900769" y="6200773"/>
                  <a:pt x="6095997" y="6200773"/>
                </a:cubicBezTo>
                <a:cubicBezTo>
                  <a:pt x="7291228" y="6200773"/>
                  <a:pt x="8251776" y="5253649"/>
                  <a:pt x="8251776" y="4063602"/>
                </a:cubicBezTo>
                <a:cubicBezTo>
                  <a:pt x="8251776" y="2876281"/>
                  <a:pt x="7293957" y="1926427"/>
                  <a:pt x="6095997" y="1926427"/>
                </a:cubicBezTo>
                <a:close/>
                <a:moveTo>
                  <a:pt x="6783667" y="657223"/>
                </a:moveTo>
                <a:cubicBezTo>
                  <a:pt x="6524427" y="657223"/>
                  <a:pt x="6306119" y="875580"/>
                  <a:pt x="6306119" y="1140339"/>
                </a:cubicBezTo>
                <a:cubicBezTo>
                  <a:pt x="6306119" y="1396909"/>
                  <a:pt x="6524427" y="1623454"/>
                  <a:pt x="6783667" y="1623454"/>
                </a:cubicBezTo>
                <a:cubicBezTo>
                  <a:pt x="7056548" y="1623454"/>
                  <a:pt x="7274856" y="1399639"/>
                  <a:pt x="7274856" y="1140339"/>
                </a:cubicBezTo>
                <a:cubicBezTo>
                  <a:pt x="7274856" y="881039"/>
                  <a:pt x="7064734" y="657223"/>
                  <a:pt x="6783667" y="657223"/>
                </a:cubicBezTo>
                <a:close/>
                <a:moveTo>
                  <a:pt x="5416519" y="657223"/>
                </a:moveTo>
                <a:cubicBezTo>
                  <a:pt x="5151823" y="657223"/>
                  <a:pt x="4933515" y="875580"/>
                  <a:pt x="4933515" y="1140339"/>
                </a:cubicBezTo>
                <a:cubicBezTo>
                  <a:pt x="4933515" y="1396909"/>
                  <a:pt x="5151823" y="1623454"/>
                  <a:pt x="5416519" y="1623454"/>
                </a:cubicBezTo>
                <a:cubicBezTo>
                  <a:pt x="5689403" y="1623454"/>
                  <a:pt x="5907708" y="1399639"/>
                  <a:pt x="5907708" y="1140339"/>
                </a:cubicBezTo>
                <a:cubicBezTo>
                  <a:pt x="5907708" y="881039"/>
                  <a:pt x="5697590" y="657223"/>
                  <a:pt x="5416519" y="657223"/>
                </a:cubicBezTo>
                <a:close/>
                <a:moveTo>
                  <a:pt x="0" y="0"/>
                </a:moveTo>
                <a:lnTo>
                  <a:pt x="12191997" y="0"/>
                </a:lnTo>
                <a:lnTo>
                  <a:pt x="12191997" y="6857998"/>
                </a:lnTo>
                <a:lnTo>
                  <a:pt x="0" y="6857998"/>
                </a:lnTo>
                <a:close/>
              </a:path>
            </a:pathLst>
          </a:custGeom>
          <a:solidFill>
            <a:schemeClr val="bg1">
              <a:lumMod val="95000"/>
            </a:schemeClr>
          </a:solidFill>
        </p:spPr>
        <p:txBody>
          <a:bodyPr wrap="square" bIns="720000" anchor="ctr">
            <a:noAutofit/>
          </a:bodyPr>
          <a:lstStyle>
            <a:lvl1pPr marL="0" indent="0" algn="ctr">
              <a:buNone/>
              <a:defRPr>
                <a:solidFill>
                  <a:schemeClr val="bg2"/>
                </a:solidFill>
              </a:defRPr>
            </a:lvl1pPr>
          </a:lstStyle>
          <a:p>
            <a:r>
              <a:rPr lang="sv-SE"/>
              <a:t>Klicka på ikonen eller dra och släpp för att infoga bild</a:t>
            </a:r>
          </a:p>
        </p:txBody>
      </p:sp>
      <p:sp>
        <p:nvSpPr>
          <p:cNvPr id="2" name="Platshållare för datum 1">
            <a:extLst>
              <a:ext uri="{FF2B5EF4-FFF2-40B4-BE49-F238E27FC236}">
                <a16:creationId xmlns:a16="http://schemas.microsoft.com/office/drawing/2014/main" id="{E6041B3B-A73C-B949-9346-B2E72648BD79}"/>
              </a:ext>
            </a:extLst>
          </p:cNvPr>
          <p:cNvSpPr>
            <a:spLocks noGrp="1"/>
          </p:cNvSpPr>
          <p:nvPr>
            <p:ph type="dt" sz="half" idx="14"/>
          </p:nvPr>
        </p:nvSpPr>
        <p:spPr/>
        <p:txBody>
          <a:bodyPr/>
          <a:lstStyle/>
          <a:p>
            <a:fld id="{BE4F1DA6-6544-8140-A543-A4FACCB0391B}" type="datetimeFigureOut">
              <a:rPr lang="sv-SE" smtClean="0"/>
              <a:pPr/>
              <a:t>2024-11-04</a:t>
            </a:fld>
            <a:endParaRPr lang="sv-SE"/>
          </a:p>
        </p:txBody>
      </p:sp>
      <p:sp>
        <p:nvSpPr>
          <p:cNvPr id="6" name="Platshållare för sidfot 5">
            <a:extLst>
              <a:ext uri="{FF2B5EF4-FFF2-40B4-BE49-F238E27FC236}">
                <a16:creationId xmlns:a16="http://schemas.microsoft.com/office/drawing/2014/main" id="{F5B29BAB-1F3C-8840-88DE-DD0CD30D6B19}"/>
              </a:ext>
            </a:extLst>
          </p:cNvPr>
          <p:cNvSpPr>
            <a:spLocks noGrp="1"/>
          </p:cNvSpPr>
          <p:nvPr>
            <p:ph type="ftr" sz="quarter" idx="15"/>
          </p:nvPr>
        </p:nvSpPr>
        <p:spPr/>
        <p:txBody>
          <a:bodyPr/>
          <a:lstStyle/>
          <a:p>
            <a:endParaRPr lang="sv-SE"/>
          </a:p>
        </p:txBody>
      </p:sp>
      <p:sp>
        <p:nvSpPr>
          <p:cNvPr id="7" name="Platshållare för bildnummer 6">
            <a:extLst>
              <a:ext uri="{FF2B5EF4-FFF2-40B4-BE49-F238E27FC236}">
                <a16:creationId xmlns:a16="http://schemas.microsoft.com/office/drawing/2014/main" id="{53A214F1-1D11-0D46-91BE-B49960608CDF}"/>
              </a:ext>
            </a:extLst>
          </p:cNvPr>
          <p:cNvSpPr>
            <a:spLocks noGrp="1"/>
          </p:cNvSpPr>
          <p:nvPr>
            <p:ph type="sldNum" sz="quarter" idx="16"/>
          </p:nvPr>
        </p:nvSpPr>
        <p:spPr/>
        <p:txBody>
          <a:bodyPr/>
          <a:lstStyle/>
          <a:p>
            <a:fld id="{3EDFEE4B-213D-304B-BE6A-BD4AF3E100B7}" type="slidenum">
              <a:rPr lang="sv-SE" smtClean="0"/>
              <a:pPr/>
              <a:t>‹#›</a:t>
            </a:fld>
            <a:endParaRPr lang="sv-SE"/>
          </a:p>
        </p:txBody>
      </p:sp>
    </p:spTree>
    <p:extLst>
      <p:ext uri="{BB962C8B-B14F-4D97-AF65-F5344CB8AC3E}">
        <p14:creationId xmlns:p14="http://schemas.microsoft.com/office/powerpoint/2010/main" val="1493954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Helbild Ö, vit">
    <p:bg>
      <p:bgPr>
        <a:solidFill>
          <a:schemeClr val="bg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17704DC4-A2E2-D245-97A7-487F13CD3A18}"/>
              </a:ext>
            </a:extLst>
          </p:cNvPr>
          <p:cNvSpPr/>
          <p:nvPr userDrawn="1"/>
        </p:nvSpPr>
        <p:spPr>
          <a:xfrm>
            <a:off x="10580906" y="482984"/>
            <a:ext cx="1122218" cy="712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Platshållare för bild 23">
            <a:extLst>
              <a:ext uri="{FF2B5EF4-FFF2-40B4-BE49-F238E27FC236}">
                <a16:creationId xmlns:a16="http://schemas.microsoft.com/office/drawing/2014/main" id="{E2302FEB-EB4C-7A43-A1B5-A6D77327C441}"/>
              </a:ext>
            </a:extLst>
          </p:cNvPr>
          <p:cNvSpPr>
            <a:spLocks noGrp="1"/>
          </p:cNvSpPr>
          <p:nvPr>
            <p:ph type="pic" sz="quarter" idx="13" hasCustomPrompt="1"/>
          </p:nvPr>
        </p:nvSpPr>
        <p:spPr>
          <a:xfrm>
            <a:off x="3" y="2"/>
            <a:ext cx="12191997" cy="6857998"/>
          </a:xfrm>
          <a:custGeom>
            <a:avLst/>
            <a:gdLst>
              <a:gd name="connsiteX0" fmla="*/ 6095997 w 12191997"/>
              <a:gd name="connsiteY0" fmla="*/ 2788938 h 6857998"/>
              <a:gd name="connsiteX1" fmla="*/ 7345805 w 12191997"/>
              <a:gd name="connsiteY1" fmla="*/ 4066331 h 6857998"/>
              <a:gd name="connsiteX2" fmla="*/ 6095997 w 12191997"/>
              <a:gd name="connsiteY2" fmla="*/ 5343721 h 6857998"/>
              <a:gd name="connsiteX3" fmla="*/ 4846193 w 12191997"/>
              <a:gd name="connsiteY3" fmla="*/ 4066331 h 6857998"/>
              <a:gd name="connsiteX4" fmla="*/ 6095997 w 12191997"/>
              <a:gd name="connsiteY4" fmla="*/ 2788938 h 6857998"/>
              <a:gd name="connsiteX5" fmla="*/ 6095997 w 12191997"/>
              <a:gd name="connsiteY5" fmla="*/ 1926427 h 6857998"/>
              <a:gd name="connsiteX6" fmla="*/ 3940218 w 12191997"/>
              <a:gd name="connsiteY6" fmla="*/ 4063602 h 6857998"/>
              <a:gd name="connsiteX7" fmla="*/ 6095997 w 12191997"/>
              <a:gd name="connsiteY7" fmla="*/ 6200773 h 6857998"/>
              <a:gd name="connsiteX8" fmla="*/ 8251776 w 12191997"/>
              <a:gd name="connsiteY8" fmla="*/ 4063602 h 6857998"/>
              <a:gd name="connsiteX9" fmla="*/ 6095997 w 12191997"/>
              <a:gd name="connsiteY9" fmla="*/ 1926427 h 6857998"/>
              <a:gd name="connsiteX10" fmla="*/ 6783667 w 12191997"/>
              <a:gd name="connsiteY10" fmla="*/ 657223 h 6857998"/>
              <a:gd name="connsiteX11" fmla="*/ 6306119 w 12191997"/>
              <a:gd name="connsiteY11" fmla="*/ 1140339 h 6857998"/>
              <a:gd name="connsiteX12" fmla="*/ 6783667 w 12191997"/>
              <a:gd name="connsiteY12" fmla="*/ 1623454 h 6857998"/>
              <a:gd name="connsiteX13" fmla="*/ 7274856 w 12191997"/>
              <a:gd name="connsiteY13" fmla="*/ 1140339 h 6857998"/>
              <a:gd name="connsiteX14" fmla="*/ 6783667 w 12191997"/>
              <a:gd name="connsiteY14" fmla="*/ 657223 h 6857998"/>
              <a:gd name="connsiteX15" fmla="*/ 5416519 w 12191997"/>
              <a:gd name="connsiteY15" fmla="*/ 657223 h 6857998"/>
              <a:gd name="connsiteX16" fmla="*/ 4933515 w 12191997"/>
              <a:gd name="connsiteY16" fmla="*/ 1140339 h 6857998"/>
              <a:gd name="connsiteX17" fmla="*/ 5416519 w 12191997"/>
              <a:gd name="connsiteY17" fmla="*/ 1623454 h 6857998"/>
              <a:gd name="connsiteX18" fmla="*/ 5907708 w 12191997"/>
              <a:gd name="connsiteY18" fmla="*/ 1140339 h 6857998"/>
              <a:gd name="connsiteX19" fmla="*/ 5416519 w 12191997"/>
              <a:gd name="connsiteY19" fmla="*/ 657223 h 6857998"/>
              <a:gd name="connsiteX20" fmla="*/ 0 w 12191997"/>
              <a:gd name="connsiteY20" fmla="*/ 0 h 6857998"/>
              <a:gd name="connsiteX21" fmla="*/ 12191997 w 12191997"/>
              <a:gd name="connsiteY21" fmla="*/ 0 h 6857998"/>
              <a:gd name="connsiteX22" fmla="*/ 12191997 w 12191997"/>
              <a:gd name="connsiteY22" fmla="*/ 6857998 h 6857998"/>
              <a:gd name="connsiteX23" fmla="*/ 0 w 12191997"/>
              <a:gd name="connsiteY23"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7" h="6857998">
                <a:moveTo>
                  <a:pt x="6095997" y="2788938"/>
                </a:moveTo>
                <a:cubicBezTo>
                  <a:pt x="6797309" y="2788938"/>
                  <a:pt x="7345805" y="3353938"/>
                  <a:pt x="7345805" y="4066331"/>
                </a:cubicBezTo>
                <a:cubicBezTo>
                  <a:pt x="7345805" y="4778722"/>
                  <a:pt x="6797309" y="5343721"/>
                  <a:pt x="6095997" y="5343721"/>
                </a:cubicBezTo>
                <a:cubicBezTo>
                  <a:pt x="5394689" y="5343721"/>
                  <a:pt x="4846193" y="4778722"/>
                  <a:pt x="4846193" y="4066331"/>
                </a:cubicBezTo>
                <a:cubicBezTo>
                  <a:pt x="4846193" y="3353938"/>
                  <a:pt x="5394689" y="2788938"/>
                  <a:pt x="6095997" y="2788938"/>
                </a:cubicBezTo>
                <a:close/>
                <a:moveTo>
                  <a:pt x="6095997" y="1926427"/>
                </a:moveTo>
                <a:cubicBezTo>
                  <a:pt x="4900769" y="1926427"/>
                  <a:pt x="3940218" y="2876281"/>
                  <a:pt x="3940218" y="4063602"/>
                </a:cubicBezTo>
                <a:cubicBezTo>
                  <a:pt x="3940218" y="5253649"/>
                  <a:pt x="4900769" y="6200773"/>
                  <a:pt x="6095997" y="6200773"/>
                </a:cubicBezTo>
                <a:cubicBezTo>
                  <a:pt x="7291228" y="6200773"/>
                  <a:pt x="8251776" y="5253649"/>
                  <a:pt x="8251776" y="4063602"/>
                </a:cubicBezTo>
                <a:cubicBezTo>
                  <a:pt x="8251776" y="2876281"/>
                  <a:pt x="7293957" y="1926427"/>
                  <a:pt x="6095997" y="1926427"/>
                </a:cubicBezTo>
                <a:close/>
                <a:moveTo>
                  <a:pt x="6783667" y="657223"/>
                </a:moveTo>
                <a:cubicBezTo>
                  <a:pt x="6524427" y="657223"/>
                  <a:pt x="6306119" y="875580"/>
                  <a:pt x="6306119" y="1140339"/>
                </a:cubicBezTo>
                <a:cubicBezTo>
                  <a:pt x="6306119" y="1396909"/>
                  <a:pt x="6524427" y="1623454"/>
                  <a:pt x="6783667" y="1623454"/>
                </a:cubicBezTo>
                <a:cubicBezTo>
                  <a:pt x="7056548" y="1623454"/>
                  <a:pt x="7274856" y="1399639"/>
                  <a:pt x="7274856" y="1140339"/>
                </a:cubicBezTo>
                <a:cubicBezTo>
                  <a:pt x="7274856" y="881039"/>
                  <a:pt x="7064734" y="657223"/>
                  <a:pt x="6783667" y="657223"/>
                </a:cubicBezTo>
                <a:close/>
                <a:moveTo>
                  <a:pt x="5416519" y="657223"/>
                </a:moveTo>
                <a:cubicBezTo>
                  <a:pt x="5151823" y="657223"/>
                  <a:pt x="4933515" y="875580"/>
                  <a:pt x="4933515" y="1140339"/>
                </a:cubicBezTo>
                <a:cubicBezTo>
                  <a:pt x="4933515" y="1396909"/>
                  <a:pt x="5151823" y="1623454"/>
                  <a:pt x="5416519" y="1623454"/>
                </a:cubicBezTo>
                <a:cubicBezTo>
                  <a:pt x="5689403" y="1623454"/>
                  <a:pt x="5907708" y="1399639"/>
                  <a:pt x="5907708" y="1140339"/>
                </a:cubicBezTo>
                <a:cubicBezTo>
                  <a:pt x="5907708" y="881039"/>
                  <a:pt x="5697590" y="657223"/>
                  <a:pt x="5416519" y="657223"/>
                </a:cubicBezTo>
                <a:close/>
                <a:moveTo>
                  <a:pt x="0" y="0"/>
                </a:moveTo>
                <a:lnTo>
                  <a:pt x="12191997" y="0"/>
                </a:lnTo>
                <a:lnTo>
                  <a:pt x="12191997" y="6857998"/>
                </a:lnTo>
                <a:lnTo>
                  <a:pt x="0" y="6857998"/>
                </a:lnTo>
                <a:close/>
              </a:path>
            </a:pathLst>
          </a:custGeom>
          <a:solidFill>
            <a:schemeClr val="bg1">
              <a:lumMod val="95000"/>
            </a:schemeClr>
          </a:solidFill>
        </p:spPr>
        <p:txBody>
          <a:bodyPr wrap="square" bIns="720000" anchor="ctr">
            <a:noAutofit/>
          </a:bodyPr>
          <a:lstStyle>
            <a:lvl1pPr marL="0" indent="0" algn="ctr">
              <a:buNone/>
              <a:defRPr>
                <a:solidFill>
                  <a:schemeClr val="bg2"/>
                </a:solidFill>
              </a:defRPr>
            </a:lvl1pPr>
          </a:lstStyle>
          <a:p>
            <a:r>
              <a:rPr lang="sv-SE"/>
              <a:t>Klicka på ikonen eller dra och släpp för att infoga bild</a:t>
            </a:r>
          </a:p>
        </p:txBody>
      </p:sp>
      <p:sp>
        <p:nvSpPr>
          <p:cNvPr id="2" name="Platshållare för datum 1">
            <a:extLst>
              <a:ext uri="{FF2B5EF4-FFF2-40B4-BE49-F238E27FC236}">
                <a16:creationId xmlns:a16="http://schemas.microsoft.com/office/drawing/2014/main" id="{B84EDA65-A19D-EA44-A30B-49FA42F4DB64}"/>
              </a:ext>
            </a:extLst>
          </p:cNvPr>
          <p:cNvSpPr>
            <a:spLocks noGrp="1"/>
          </p:cNvSpPr>
          <p:nvPr>
            <p:ph type="dt" sz="half" idx="14"/>
          </p:nvPr>
        </p:nvSpPr>
        <p:spPr/>
        <p:txBody>
          <a:bodyPr/>
          <a:lstStyle/>
          <a:p>
            <a:fld id="{BE4F1DA6-6544-8140-A543-A4FACCB0391B}" type="datetimeFigureOut">
              <a:rPr lang="sv-SE" smtClean="0"/>
              <a:pPr/>
              <a:t>2024-11-04</a:t>
            </a:fld>
            <a:endParaRPr lang="sv-SE"/>
          </a:p>
        </p:txBody>
      </p:sp>
      <p:sp>
        <p:nvSpPr>
          <p:cNvPr id="6" name="Platshållare för sidfot 5">
            <a:extLst>
              <a:ext uri="{FF2B5EF4-FFF2-40B4-BE49-F238E27FC236}">
                <a16:creationId xmlns:a16="http://schemas.microsoft.com/office/drawing/2014/main" id="{2E5DE6E9-AE6C-D344-9C60-DC8B5C85063F}"/>
              </a:ext>
            </a:extLst>
          </p:cNvPr>
          <p:cNvSpPr>
            <a:spLocks noGrp="1"/>
          </p:cNvSpPr>
          <p:nvPr>
            <p:ph type="ftr" sz="quarter" idx="15"/>
          </p:nvPr>
        </p:nvSpPr>
        <p:spPr/>
        <p:txBody>
          <a:bodyPr/>
          <a:lstStyle/>
          <a:p>
            <a:endParaRPr lang="sv-SE"/>
          </a:p>
        </p:txBody>
      </p:sp>
      <p:sp>
        <p:nvSpPr>
          <p:cNvPr id="7" name="Platshållare för bildnummer 6">
            <a:extLst>
              <a:ext uri="{FF2B5EF4-FFF2-40B4-BE49-F238E27FC236}">
                <a16:creationId xmlns:a16="http://schemas.microsoft.com/office/drawing/2014/main" id="{C4DF1367-823A-D044-AEFB-F2BF289C2C1C}"/>
              </a:ext>
            </a:extLst>
          </p:cNvPr>
          <p:cNvSpPr>
            <a:spLocks noGrp="1"/>
          </p:cNvSpPr>
          <p:nvPr>
            <p:ph type="sldNum" sz="quarter" idx="16"/>
          </p:nvPr>
        </p:nvSpPr>
        <p:spPr/>
        <p:txBody>
          <a:bodyPr/>
          <a:lstStyle/>
          <a:p>
            <a:fld id="{3EDFEE4B-213D-304B-BE6A-BD4AF3E100B7}" type="slidenum">
              <a:rPr lang="sv-SE" smtClean="0"/>
              <a:pPr/>
              <a:t>‹#›</a:t>
            </a:fld>
            <a:endParaRPr lang="sv-SE"/>
          </a:p>
        </p:txBody>
      </p:sp>
    </p:spTree>
    <p:extLst>
      <p:ext uri="{BB962C8B-B14F-4D97-AF65-F5344CB8AC3E}">
        <p14:creationId xmlns:p14="http://schemas.microsoft.com/office/powerpoint/2010/main" val="42848379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ild i Ö">
    <p:bg>
      <p:bgPr>
        <a:solidFill>
          <a:srgbClr val="DFF7FF"/>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70719D78-ABBA-C649-AAA3-4F5A41479B7D}"/>
              </a:ext>
            </a:extLst>
          </p:cNvPr>
          <p:cNvSpPr>
            <a:spLocks noGrp="1"/>
          </p:cNvSpPr>
          <p:nvPr>
            <p:ph type="dt" sz="half" idx="10"/>
          </p:nvPr>
        </p:nvSpPr>
        <p:spPr/>
        <p:txBody>
          <a:bodyPr/>
          <a:lstStyle/>
          <a:p>
            <a:fld id="{BE4F1DA6-6544-8140-A543-A4FACCB0391B}" type="datetimeFigureOut">
              <a:rPr lang="sv-SE" smtClean="0"/>
              <a:pPr/>
              <a:t>2024-11-04</a:t>
            </a:fld>
            <a:endParaRPr lang="sv-SE"/>
          </a:p>
        </p:txBody>
      </p:sp>
      <p:sp>
        <p:nvSpPr>
          <p:cNvPr id="4" name="Platshållare för sidfot 3">
            <a:extLst>
              <a:ext uri="{FF2B5EF4-FFF2-40B4-BE49-F238E27FC236}">
                <a16:creationId xmlns:a16="http://schemas.microsoft.com/office/drawing/2014/main" id="{36ED7659-97B7-F646-9514-F6F635AD7A4E}"/>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996A837B-81E6-194D-8AFF-DF5590FA9334}"/>
              </a:ext>
            </a:extLst>
          </p:cNvPr>
          <p:cNvSpPr>
            <a:spLocks noGrp="1"/>
          </p:cNvSpPr>
          <p:nvPr>
            <p:ph type="sldNum" sz="quarter" idx="12"/>
          </p:nvPr>
        </p:nvSpPr>
        <p:spPr/>
        <p:txBody>
          <a:bodyPr/>
          <a:lstStyle/>
          <a:p>
            <a:fld id="{3EDFEE4B-213D-304B-BE6A-BD4AF3E100B7}" type="slidenum">
              <a:rPr lang="sv-SE" smtClean="0"/>
              <a:pPr/>
              <a:t>‹#›</a:t>
            </a:fld>
            <a:endParaRPr lang="sv-SE"/>
          </a:p>
        </p:txBody>
      </p:sp>
      <p:grpSp>
        <p:nvGrpSpPr>
          <p:cNvPr id="6" name="Grupp 5">
            <a:extLst>
              <a:ext uri="{FF2B5EF4-FFF2-40B4-BE49-F238E27FC236}">
                <a16:creationId xmlns:a16="http://schemas.microsoft.com/office/drawing/2014/main" id="{877298AA-5E60-464A-9378-5A1CE4908C7A}"/>
              </a:ext>
            </a:extLst>
          </p:cNvPr>
          <p:cNvGrpSpPr>
            <a:grpSpLocks noChangeAspect="1"/>
          </p:cNvGrpSpPr>
          <p:nvPr userDrawn="1"/>
        </p:nvGrpSpPr>
        <p:grpSpPr>
          <a:xfrm>
            <a:off x="3946566" y="659549"/>
            <a:ext cx="4298867" cy="5527231"/>
            <a:chOff x="5343168" y="2330430"/>
            <a:chExt cx="1503758" cy="1933444"/>
          </a:xfrm>
        </p:grpSpPr>
        <p:sp>
          <p:nvSpPr>
            <p:cNvPr id="7" name="Frihandsfigur 6">
              <a:extLst>
                <a:ext uri="{FF2B5EF4-FFF2-40B4-BE49-F238E27FC236}">
                  <a16:creationId xmlns:a16="http://schemas.microsoft.com/office/drawing/2014/main" id="{5E58E40A-1C63-B143-A0C7-77D338498985}"/>
                </a:ext>
              </a:extLst>
            </p:cNvPr>
            <p:cNvSpPr/>
            <p:nvPr/>
          </p:nvSpPr>
          <p:spPr>
            <a:xfrm>
              <a:off x="5343168" y="2773095"/>
              <a:ext cx="1503758" cy="1490779"/>
            </a:xfrm>
            <a:custGeom>
              <a:avLst/>
              <a:gdLst>
                <a:gd name="connsiteX0" fmla="*/ 751879 w 1503758"/>
                <a:gd name="connsiteY0" fmla="*/ 0 h 1490779"/>
                <a:gd name="connsiteX1" fmla="*/ 0 w 1503758"/>
                <a:gd name="connsiteY1" fmla="*/ 745390 h 1490779"/>
                <a:gd name="connsiteX2" fmla="*/ 751879 w 1503758"/>
                <a:gd name="connsiteY2" fmla="*/ 1490779 h 1490779"/>
                <a:gd name="connsiteX3" fmla="*/ 1503758 w 1503758"/>
                <a:gd name="connsiteY3" fmla="*/ 745390 h 1490779"/>
                <a:gd name="connsiteX4" fmla="*/ 751879 w 1503758"/>
                <a:gd name="connsiteY4" fmla="*/ 0 h 1490779"/>
                <a:gd name="connsiteX5" fmla="*/ 751879 w 1503758"/>
                <a:gd name="connsiteY5" fmla="*/ 1191862 h 1490779"/>
                <a:gd name="connsiteX6" fmla="*/ 315980 w 1503758"/>
                <a:gd name="connsiteY6" fmla="*/ 746342 h 1490779"/>
                <a:gd name="connsiteX7" fmla="*/ 751879 w 1503758"/>
                <a:gd name="connsiteY7" fmla="*/ 300821 h 1490779"/>
                <a:gd name="connsiteX8" fmla="*/ 1187779 w 1503758"/>
                <a:gd name="connsiteY8" fmla="*/ 746342 h 1490779"/>
                <a:gd name="connsiteX9" fmla="*/ 751879 w 1503758"/>
                <a:gd name="connsiteY9" fmla="*/ 1191862 h 149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3758" h="1490779">
                  <a:moveTo>
                    <a:pt x="751879" y="0"/>
                  </a:moveTo>
                  <a:cubicBezTo>
                    <a:pt x="335015" y="0"/>
                    <a:pt x="0" y="331284"/>
                    <a:pt x="0" y="745390"/>
                  </a:cubicBezTo>
                  <a:cubicBezTo>
                    <a:pt x="0" y="1160447"/>
                    <a:pt x="335015" y="1490779"/>
                    <a:pt x="751879" y="1490779"/>
                  </a:cubicBezTo>
                  <a:cubicBezTo>
                    <a:pt x="1168744" y="1490779"/>
                    <a:pt x="1503758" y="1160447"/>
                    <a:pt x="1503758" y="745390"/>
                  </a:cubicBezTo>
                  <a:cubicBezTo>
                    <a:pt x="1503758" y="331284"/>
                    <a:pt x="1169696" y="0"/>
                    <a:pt x="751879" y="0"/>
                  </a:cubicBezTo>
                  <a:close/>
                  <a:moveTo>
                    <a:pt x="751879" y="1191862"/>
                  </a:moveTo>
                  <a:cubicBezTo>
                    <a:pt x="507281" y="1191862"/>
                    <a:pt x="315980" y="994805"/>
                    <a:pt x="315980" y="746342"/>
                  </a:cubicBezTo>
                  <a:cubicBezTo>
                    <a:pt x="315980" y="497878"/>
                    <a:pt x="507281" y="300821"/>
                    <a:pt x="751879" y="300821"/>
                  </a:cubicBezTo>
                  <a:cubicBezTo>
                    <a:pt x="996478" y="300821"/>
                    <a:pt x="1187779" y="497878"/>
                    <a:pt x="1187779" y="746342"/>
                  </a:cubicBezTo>
                  <a:cubicBezTo>
                    <a:pt x="1187779" y="994805"/>
                    <a:pt x="996478" y="1191862"/>
                    <a:pt x="751879" y="1191862"/>
                  </a:cubicBezTo>
                  <a:close/>
                </a:path>
              </a:pathLst>
            </a:custGeom>
            <a:solidFill>
              <a:srgbClr val="00205B"/>
            </a:solidFill>
            <a:ln w="9514" cap="flat">
              <a:noFill/>
              <a:prstDash val="solid"/>
              <a:miter/>
            </a:ln>
          </p:spPr>
          <p:txBody>
            <a:bodyPr rtlCol="0" anchor="ctr"/>
            <a:lstStyle/>
            <a:p>
              <a:endParaRPr lang="sv-SE"/>
            </a:p>
          </p:txBody>
        </p:sp>
        <p:sp>
          <p:nvSpPr>
            <p:cNvPr id="8" name="Frihandsfigur 7">
              <a:extLst>
                <a:ext uri="{FF2B5EF4-FFF2-40B4-BE49-F238E27FC236}">
                  <a16:creationId xmlns:a16="http://schemas.microsoft.com/office/drawing/2014/main" id="{7EC08841-E4F5-5B40-AB54-8267719AC462}"/>
                </a:ext>
              </a:extLst>
            </p:cNvPr>
            <p:cNvSpPr/>
            <p:nvPr/>
          </p:nvSpPr>
          <p:spPr>
            <a:xfrm>
              <a:off x="5689604" y="2330430"/>
              <a:ext cx="339773" cy="336996"/>
            </a:xfrm>
            <a:custGeom>
              <a:avLst/>
              <a:gdLst>
                <a:gd name="connsiteX0" fmla="*/ 168459 w 339773"/>
                <a:gd name="connsiteY0" fmla="*/ 336996 h 336996"/>
                <a:gd name="connsiteX1" fmla="*/ 339773 w 339773"/>
                <a:gd name="connsiteY1" fmla="*/ 168498 h 336996"/>
                <a:gd name="connsiteX2" fmla="*/ 168459 w 339773"/>
                <a:gd name="connsiteY2" fmla="*/ 0 h 336996"/>
                <a:gd name="connsiteX3" fmla="*/ 0 w 339773"/>
                <a:gd name="connsiteY3" fmla="*/ 168498 h 336996"/>
                <a:gd name="connsiteX4" fmla="*/ 168459 w 339773"/>
                <a:gd name="connsiteY4" fmla="*/ 336996 h 336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773" h="336996">
                  <a:moveTo>
                    <a:pt x="168459" y="336996"/>
                  </a:moveTo>
                  <a:cubicBezTo>
                    <a:pt x="263634" y="336996"/>
                    <a:pt x="339773" y="258935"/>
                    <a:pt x="339773" y="168498"/>
                  </a:cubicBezTo>
                  <a:cubicBezTo>
                    <a:pt x="339773" y="78061"/>
                    <a:pt x="266489" y="0"/>
                    <a:pt x="168459" y="0"/>
                  </a:cubicBezTo>
                  <a:cubicBezTo>
                    <a:pt x="76140" y="0"/>
                    <a:pt x="0" y="76157"/>
                    <a:pt x="0" y="168498"/>
                  </a:cubicBezTo>
                  <a:cubicBezTo>
                    <a:pt x="0" y="257983"/>
                    <a:pt x="76140" y="336996"/>
                    <a:pt x="168459" y="336996"/>
                  </a:cubicBezTo>
                  <a:close/>
                </a:path>
              </a:pathLst>
            </a:custGeom>
            <a:solidFill>
              <a:srgbClr val="00205B"/>
            </a:solidFill>
            <a:ln w="9514" cap="flat">
              <a:noFill/>
              <a:prstDash val="solid"/>
              <a:miter/>
            </a:ln>
          </p:spPr>
          <p:txBody>
            <a:bodyPr rtlCol="0" anchor="ctr"/>
            <a:lstStyle/>
            <a:p>
              <a:endParaRPr lang="sv-SE"/>
            </a:p>
          </p:txBody>
        </p:sp>
        <p:sp>
          <p:nvSpPr>
            <p:cNvPr id="9" name="Frihandsfigur 8">
              <a:extLst>
                <a:ext uri="{FF2B5EF4-FFF2-40B4-BE49-F238E27FC236}">
                  <a16:creationId xmlns:a16="http://schemas.microsoft.com/office/drawing/2014/main" id="{E4D23504-8BB6-584D-A01A-A582BF65F701}"/>
                </a:ext>
              </a:extLst>
            </p:cNvPr>
            <p:cNvSpPr/>
            <p:nvPr/>
          </p:nvSpPr>
          <p:spPr>
            <a:xfrm>
              <a:off x="6168332" y="2330430"/>
              <a:ext cx="337869" cy="336996"/>
            </a:xfrm>
            <a:custGeom>
              <a:avLst/>
              <a:gdLst>
                <a:gd name="connsiteX0" fmla="*/ 166556 w 337869"/>
                <a:gd name="connsiteY0" fmla="*/ 336996 h 336996"/>
                <a:gd name="connsiteX1" fmla="*/ 337870 w 337869"/>
                <a:gd name="connsiteY1" fmla="*/ 168498 h 336996"/>
                <a:gd name="connsiteX2" fmla="*/ 166556 w 337869"/>
                <a:gd name="connsiteY2" fmla="*/ 0 h 336996"/>
                <a:gd name="connsiteX3" fmla="*/ 0 w 337869"/>
                <a:gd name="connsiteY3" fmla="*/ 168498 h 336996"/>
                <a:gd name="connsiteX4" fmla="*/ 166556 w 337869"/>
                <a:gd name="connsiteY4" fmla="*/ 336996 h 336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869" h="336996">
                  <a:moveTo>
                    <a:pt x="166556" y="336996"/>
                  </a:moveTo>
                  <a:cubicBezTo>
                    <a:pt x="261730" y="336996"/>
                    <a:pt x="337870" y="258935"/>
                    <a:pt x="337870" y="168498"/>
                  </a:cubicBezTo>
                  <a:cubicBezTo>
                    <a:pt x="337870" y="78061"/>
                    <a:pt x="264585" y="0"/>
                    <a:pt x="166556" y="0"/>
                  </a:cubicBezTo>
                  <a:cubicBezTo>
                    <a:pt x="76140" y="0"/>
                    <a:pt x="0" y="76157"/>
                    <a:pt x="0" y="168498"/>
                  </a:cubicBezTo>
                  <a:cubicBezTo>
                    <a:pt x="0" y="257983"/>
                    <a:pt x="76140" y="336996"/>
                    <a:pt x="166556" y="336996"/>
                  </a:cubicBezTo>
                  <a:close/>
                </a:path>
              </a:pathLst>
            </a:custGeom>
            <a:solidFill>
              <a:srgbClr val="00205B"/>
            </a:solidFill>
            <a:ln w="9514" cap="flat">
              <a:noFill/>
              <a:prstDash val="solid"/>
              <a:miter/>
            </a:ln>
          </p:spPr>
          <p:txBody>
            <a:bodyPr rtlCol="0" anchor="ctr"/>
            <a:lstStyle/>
            <a:p>
              <a:endParaRPr lang="sv-SE"/>
            </a:p>
          </p:txBody>
        </p:sp>
      </p:grpSp>
      <p:sp>
        <p:nvSpPr>
          <p:cNvPr id="10" name="Platshållare för bild 8">
            <a:extLst>
              <a:ext uri="{FF2B5EF4-FFF2-40B4-BE49-F238E27FC236}">
                <a16:creationId xmlns:a16="http://schemas.microsoft.com/office/drawing/2014/main" id="{70E4EA16-7812-A444-825F-34696E676EC4}"/>
              </a:ext>
            </a:extLst>
          </p:cNvPr>
          <p:cNvSpPr>
            <a:spLocks noGrp="1"/>
          </p:cNvSpPr>
          <p:nvPr>
            <p:ph type="pic" sz="quarter" idx="13" hasCustomPrompt="1"/>
          </p:nvPr>
        </p:nvSpPr>
        <p:spPr>
          <a:xfrm>
            <a:off x="4851070" y="2778826"/>
            <a:ext cx="2487880" cy="2559132"/>
          </a:xfrm>
          <a:prstGeom prst="ellipse">
            <a:avLst/>
          </a:prstGeom>
          <a:solidFill>
            <a:schemeClr val="bg1">
              <a:lumMod val="95000"/>
            </a:schemeClr>
          </a:solidFill>
        </p:spPr>
        <p:txBody>
          <a:bodyPr bIns="720000" anchor="ctr"/>
          <a:lstStyle>
            <a:lvl1pPr marL="0" indent="0" algn="ctr">
              <a:buNone/>
              <a:defRPr/>
            </a:lvl1pPr>
          </a:lstStyle>
          <a:p>
            <a:r>
              <a:rPr lang="sv-SE"/>
              <a:t>Klicka på ikonen eller dra och släpp för att infoga bild</a:t>
            </a:r>
          </a:p>
        </p:txBody>
      </p:sp>
    </p:spTree>
    <p:extLst>
      <p:ext uri="{BB962C8B-B14F-4D97-AF65-F5344CB8AC3E}">
        <p14:creationId xmlns:p14="http://schemas.microsoft.com/office/powerpoint/2010/main" val="9187112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Logotyp">
    <p:bg>
      <p:bgPr>
        <a:solidFill>
          <a:srgbClr val="DFF7FF"/>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688D7D31-4240-8146-828C-2BBED48759BD}"/>
              </a:ext>
            </a:extLst>
          </p:cNvPr>
          <p:cNvSpPr>
            <a:spLocks noGrp="1"/>
          </p:cNvSpPr>
          <p:nvPr>
            <p:ph type="dt" sz="half" idx="10"/>
          </p:nvPr>
        </p:nvSpPr>
        <p:spPr/>
        <p:txBody>
          <a:bodyPr/>
          <a:lstStyle/>
          <a:p>
            <a:fld id="{BE4F1DA6-6544-8140-A543-A4FACCB0391B}" type="datetimeFigureOut">
              <a:rPr lang="sv-SE" smtClean="0"/>
              <a:pPr/>
              <a:t>2024-11-04</a:t>
            </a:fld>
            <a:endParaRPr lang="sv-SE"/>
          </a:p>
        </p:txBody>
      </p:sp>
      <p:sp>
        <p:nvSpPr>
          <p:cNvPr id="4" name="Platshållare för sidfot 3">
            <a:extLst>
              <a:ext uri="{FF2B5EF4-FFF2-40B4-BE49-F238E27FC236}">
                <a16:creationId xmlns:a16="http://schemas.microsoft.com/office/drawing/2014/main" id="{D90A7C2D-6E5D-774F-9F75-05DC99468B18}"/>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EF26317-AF94-EA47-B21E-F79BE4B01734}"/>
              </a:ext>
            </a:extLst>
          </p:cNvPr>
          <p:cNvSpPr>
            <a:spLocks noGrp="1"/>
          </p:cNvSpPr>
          <p:nvPr>
            <p:ph type="sldNum" sz="quarter" idx="12"/>
          </p:nvPr>
        </p:nvSpPr>
        <p:spPr/>
        <p:txBody>
          <a:bodyPr/>
          <a:lstStyle/>
          <a:p>
            <a:fld id="{3EDFEE4B-213D-304B-BE6A-BD4AF3E100B7}" type="slidenum">
              <a:rPr lang="sv-SE" smtClean="0"/>
              <a:pPr/>
              <a:t>‹#›</a:t>
            </a:fld>
            <a:endParaRPr lang="sv-SE"/>
          </a:p>
        </p:txBody>
      </p:sp>
      <p:pic>
        <p:nvPicPr>
          <p:cNvPr id="6" name="Bild 5">
            <a:extLst>
              <a:ext uri="{FF2B5EF4-FFF2-40B4-BE49-F238E27FC236}">
                <a16:creationId xmlns:a16="http://schemas.microsoft.com/office/drawing/2014/main" id="{30A55B1B-CDAE-1748-A712-D7A4C30A7156}"/>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7421" t="39611" r="37420" b="43863"/>
          <a:stretch/>
        </p:blipFill>
        <p:spPr>
          <a:xfrm>
            <a:off x="3940260" y="2428160"/>
            <a:ext cx="4311479" cy="2001679"/>
          </a:xfrm>
          <a:prstGeom prst="rect">
            <a:avLst/>
          </a:prstGeom>
        </p:spPr>
      </p:pic>
    </p:spTree>
    <p:extLst>
      <p:ext uri="{BB962C8B-B14F-4D97-AF65-F5344CB8AC3E}">
        <p14:creationId xmlns:p14="http://schemas.microsoft.com/office/powerpoint/2010/main" val="32304161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Logotyp och kontaktuppgifter">
    <p:bg>
      <p:bgPr>
        <a:solidFill>
          <a:srgbClr val="DFF7FF"/>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688D7D31-4240-8146-828C-2BBED48759BD}"/>
              </a:ext>
            </a:extLst>
          </p:cNvPr>
          <p:cNvSpPr>
            <a:spLocks noGrp="1"/>
          </p:cNvSpPr>
          <p:nvPr>
            <p:ph type="dt" sz="half" idx="10"/>
          </p:nvPr>
        </p:nvSpPr>
        <p:spPr/>
        <p:txBody>
          <a:bodyPr/>
          <a:lstStyle/>
          <a:p>
            <a:fld id="{BE4F1DA6-6544-8140-A543-A4FACCB0391B}" type="datetimeFigureOut">
              <a:rPr lang="sv-SE" smtClean="0"/>
              <a:pPr/>
              <a:t>2024-11-04</a:t>
            </a:fld>
            <a:endParaRPr lang="sv-SE"/>
          </a:p>
        </p:txBody>
      </p:sp>
      <p:sp>
        <p:nvSpPr>
          <p:cNvPr id="4" name="Platshållare för sidfot 3">
            <a:extLst>
              <a:ext uri="{FF2B5EF4-FFF2-40B4-BE49-F238E27FC236}">
                <a16:creationId xmlns:a16="http://schemas.microsoft.com/office/drawing/2014/main" id="{D90A7C2D-6E5D-774F-9F75-05DC99468B18}"/>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EF26317-AF94-EA47-B21E-F79BE4B01734}"/>
              </a:ext>
            </a:extLst>
          </p:cNvPr>
          <p:cNvSpPr>
            <a:spLocks noGrp="1"/>
          </p:cNvSpPr>
          <p:nvPr>
            <p:ph type="sldNum" sz="quarter" idx="12"/>
          </p:nvPr>
        </p:nvSpPr>
        <p:spPr/>
        <p:txBody>
          <a:bodyPr/>
          <a:lstStyle/>
          <a:p>
            <a:fld id="{3EDFEE4B-213D-304B-BE6A-BD4AF3E100B7}" type="slidenum">
              <a:rPr lang="sv-SE" smtClean="0"/>
              <a:pPr/>
              <a:t>‹#›</a:t>
            </a:fld>
            <a:endParaRPr lang="sv-SE"/>
          </a:p>
        </p:txBody>
      </p:sp>
      <p:pic>
        <p:nvPicPr>
          <p:cNvPr id="6" name="Bild 5">
            <a:extLst>
              <a:ext uri="{FF2B5EF4-FFF2-40B4-BE49-F238E27FC236}">
                <a16:creationId xmlns:a16="http://schemas.microsoft.com/office/drawing/2014/main" id="{30A55B1B-CDAE-1748-A712-D7A4C30A7156}"/>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7421" t="39611" r="37420" b="43863"/>
          <a:stretch/>
        </p:blipFill>
        <p:spPr>
          <a:xfrm>
            <a:off x="4476361" y="2384425"/>
            <a:ext cx="3239277" cy="1503891"/>
          </a:xfrm>
          <a:prstGeom prst="rect">
            <a:avLst/>
          </a:prstGeom>
        </p:spPr>
      </p:pic>
      <p:sp>
        <p:nvSpPr>
          <p:cNvPr id="7" name="Platshållare för text 6">
            <a:extLst>
              <a:ext uri="{FF2B5EF4-FFF2-40B4-BE49-F238E27FC236}">
                <a16:creationId xmlns:a16="http://schemas.microsoft.com/office/drawing/2014/main" id="{3C5E5424-C8DD-A942-8D15-1426F93E59D9}"/>
              </a:ext>
            </a:extLst>
          </p:cNvPr>
          <p:cNvSpPr>
            <a:spLocks noGrp="1"/>
          </p:cNvSpPr>
          <p:nvPr>
            <p:ph type="body" sz="quarter" idx="13" hasCustomPrompt="1"/>
          </p:nvPr>
        </p:nvSpPr>
        <p:spPr>
          <a:xfrm>
            <a:off x="4367213" y="4473575"/>
            <a:ext cx="3457575" cy="1079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sv-SE"/>
              <a:t>Kontaktuppgifter/hemsida</a:t>
            </a:r>
          </a:p>
        </p:txBody>
      </p:sp>
    </p:spTree>
    <p:extLst>
      <p:ext uri="{BB962C8B-B14F-4D97-AF65-F5344CB8AC3E}">
        <p14:creationId xmlns:p14="http://schemas.microsoft.com/office/powerpoint/2010/main" val="31982871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ext och bild">
    <p:spTree>
      <p:nvGrpSpPr>
        <p:cNvPr id="1" name=""/>
        <p:cNvGrpSpPr/>
        <p:nvPr/>
      </p:nvGrpSpPr>
      <p:grpSpPr>
        <a:xfrm>
          <a:off x="0" y="0"/>
          <a:ext cx="0" cy="0"/>
          <a:chOff x="0" y="0"/>
          <a:chExt cx="0" cy="0"/>
        </a:xfrm>
      </p:grpSpPr>
      <p:sp>
        <p:nvSpPr>
          <p:cNvPr id="25" name="Rektangel 24">
            <a:extLst>
              <a:ext uri="{FF2B5EF4-FFF2-40B4-BE49-F238E27FC236}">
                <a16:creationId xmlns:a16="http://schemas.microsoft.com/office/drawing/2014/main" id="{0A955C7B-AFA1-C74B-9E5F-3A8BC18CECB6}"/>
              </a:ext>
            </a:extLst>
          </p:cNvPr>
          <p:cNvSpPr/>
          <p:nvPr userDrawn="1"/>
        </p:nvSpPr>
        <p:spPr>
          <a:xfrm>
            <a:off x="10580906" y="482984"/>
            <a:ext cx="1122218" cy="712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innehåll 2">
            <a:extLst>
              <a:ext uri="{FF2B5EF4-FFF2-40B4-BE49-F238E27FC236}">
                <a16:creationId xmlns:a16="http://schemas.microsoft.com/office/drawing/2014/main" id="{03DF6CD7-ABD6-DB4A-92D3-E95CFA5CB3D3}"/>
              </a:ext>
            </a:extLst>
          </p:cNvPr>
          <p:cNvSpPr>
            <a:spLocks noGrp="1"/>
          </p:cNvSpPr>
          <p:nvPr>
            <p:ph sz="half" idx="1"/>
          </p:nvPr>
        </p:nvSpPr>
        <p:spPr>
          <a:xfrm>
            <a:off x="1487488" y="2565400"/>
            <a:ext cx="4176712" cy="36115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5" name="Platshållare för datum 4">
            <a:extLst>
              <a:ext uri="{FF2B5EF4-FFF2-40B4-BE49-F238E27FC236}">
                <a16:creationId xmlns:a16="http://schemas.microsoft.com/office/drawing/2014/main" id="{30E2B643-AA0E-D14B-9E4A-9BEB6161B6A0}"/>
              </a:ext>
            </a:extLst>
          </p:cNvPr>
          <p:cNvSpPr>
            <a:spLocks noGrp="1"/>
          </p:cNvSpPr>
          <p:nvPr>
            <p:ph type="dt" sz="half" idx="10"/>
          </p:nvPr>
        </p:nvSpPr>
        <p:spPr/>
        <p:txBody>
          <a:bodyPr/>
          <a:lstStyle/>
          <a:p>
            <a:fld id="{BE4F1DA6-6544-8140-A543-A4FACCB0391B}" type="datetimeFigureOut">
              <a:rPr lang="sv-SE" smtClean="0"/>
              <a:t>2024-11-04</a:t>
            </a:fld>
            <a:endParaRPr lang="sv-SE"/>
          </a:p>
        </p:txBody>
      </p:sp>
      <p:sp>
        <p:nvSpPr>
          <p:cNvPr id="6" name="Platshållare för sidfot 5">
            <a:extLst>
              <a:ext uri="{FF2B5EF4-FFF2-40B4-BE49-F238E27FC236}">
                <a16:creationId xmlns:a16="http://schemas.microsoft.com/office/drawing/2014/main" id="{B5DEE930-85B2-A44B-BEE1-72B71CE38BE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440CCB7-33F4-C040-BA9C-2E51B49E1610}"/>
              </a:ext>
            </a:extLst>
          </p:cNvPr>
          <p:cNvSpPr>
            <a:spLocks noGrp="1"/>
          </p:cNvSpPr>
          <p:nvPr>
            <p:ph type="sldNum" sz="quarter" idx="12"/>
          </p:nvPr>
        </p:nvSpPr>
        <p:spPr/>
        <p:txBody>
          <a:bodyPr/>
          <a:lstStyle/>
          <a:p>
            <a:fld id="{3EDFEE4B-213D-304B-BE6A-BD4AF3E100B7}" type="slidenum">
              <a:rPr lang="sv-SE" smtClean="0"/>
              <a:t>‹#›</a:t>
            </a:fld>
            <a:endParaRPr lang="sv-SE"/>
          </a:p>
        </p:txBody>
      </p:sp>
      <p:sp>
        <p:nvSpPr>
          <p:cNvPr id="8" name="Rubrik 7">
            <a:extLst>
              <a:ext uri="{FF2B5EF4-FFF2-40B4-BE49-F238E27FC236}">
                <a16:creationId xmlns:a16="http://schemas.microsoft.com/office/drawing/2014/main" id="{AF3C925C-72A1-3242-AF01-B644FD258C36}"/>
              </a:ext>
            </a:extLst>
          </p:cNvPr>
          <p:cNvSpPr>
            <a:spLocks noGrp="1"/>
          </p:cNvSpPr>
          <p:nvPr>
            <p:ph type="title"/>
          </p:nvPr>
        </p:nvSpPr>
        <p:spPr>
          <a:xfrm>
            <a:off x="1487487" y="1125538"/>
            <a:ext cx="4176713" cy="1258887"/>
          </a:xfrm>
        </p:spPr>
        <p:txBody>
          <a:bodyPr/>
          <a:lstStyle/>
          <a:p>
            <a:r>
              <a:rPr lang="en-GB"/>
              <a:t>Click to edit Master title style</a:t>
            </a:r>
            <a:endParaRPr lang="sv-SE"/>
          </a:p>
        </p:txBody>
      </p:sp>
      <p:sp>
        <p:nvSpPr>
          <p:cNvPr id="30" name="Platshållare för bild 29">
            <a:extLst>
              <a:ext uri="{FF2B5EF4-FFF2-40B4-BE49-F238E27FC236}">
                <a16:creationId xmlns:a16="http://schemas.microsoft.com/office/drawing/2014/main" id="{BC884DBE-E87D-6B4B-9BD0-E5C5856DC1E9}"/>
              </a:ext>
            </a:extLst>
          </p:cNvPr>
          <p:cNvSpPr>
            <a:spLocks noGrp="1"/>
          </p:cNvSpPr>
          <p:nvPr>
            <p:ph type="pic" sz="quarter" idx="13" hasCustomPrompt="1"/>
          </p:nvPr>
        </p:nvSpPr>
        <p:spPr>
          <a:xfrm>
            <a:off x="6527800" y="2"/>
            <a:ext cx="5664200" cy="6857998"/>
          </a:xfrm>
          <a:custGeom>
            <a:avLst/>
            <a:gdLst>
              <a:gd name="connsiteX0" fmla="*/ 4631812 w 5664200"/>
              <a:gd name="connsiteY0" fmla="*/ 810365 h 6857998"/>
              <a:gd name="connsiteX1" fmla="*/ 4645123 w 5664200"/>
              <a:gd name="connsiteY1" fmla="*/ 849974 h 6857998"/>
              <a:gd name="connsiteX2" fmla="*/ 4618501 w 5664200"/>
              <a:gd name="connsiteY2" fmla="*/ 849974 h 6857998"/>
              <a:gd name="connsiteX3" fmla="*/ 4472409 w 5664200"/>
              <a:gd name="connsiteY3" fmla="*/ 795387 h 6857998"/>
              <a:gd name="connsiteX4" fmla="*/ 4484722 w 5664200"/>
              <a:gd name="connsiteY4" fmla="*/ 795387 h 6857998"/>
              <a:gd name="connsiteX5" fmla="*/ 4500362 w 5664200"/>
              <a:gd name="connsiteY5" fmla="*/ 809699 h 6857998"/>
              <a:gd name="connsiteX6" fmla="*/ 4484722 w 5664200"/>
              <a:gd name="connsiteY6" fmla="*/ 823679 h 6857998"/>
              <a:gd name="connsiteX7" fmla="*/ 4472409 w 5664200"/>
              <a:gd name="connsiteY7" fmla="*/ 823679 h 6857998"/>
              <a:gd name="connsiteX8" fmla="*/ 4824825 w 5664200"/>
              <a:gd name="connsiteY8" fmla="*/ 750452 h 6857998"/>
              <a:gd name="connsiteX9" fmla="*/ 4824825 w 5664200"/>
              <a:gd name="connsiteY9" fmla="*/ 796385 h 6857998"/>
              <a:gd name="connsiteX10" fmla="*/ 4863428 w 5664200"/>
              <a:gd name="connsiteY10" fmla="*/ 796385 h 6857998"/>
              <a:gd name="connsiteX11" fmla="*/ 4863428 w 5664200"/>
              <a:gd name="connsiteY11" fmla="*/ 914880 h 6857998"/>
              <a:gd name="connsiteX12" fmla="*/ 4914343 w 5664200"/>
              <a:gd name="connsiteY12" fmla="*/ 914880 h 6857998"/>
              <a:gd name="connsiteX13" fmla="*/ 4914343 w 5664200"/>
              <a:gd name="connsiteY13" fmla="*/ 796385 h 6857998"/>
              <a:gd name="connsiteX14" fmla="*/ 4952946 w 5664200"/>
              <a:gd name="connsiteY14" fmla="*/ 796385 h 6857998"/>
              <a:gd name="connsiteX15" fmla="*/ 4952946 w 5664200"/>
              <a:gd name="connsiteY15" fmla="*/ 750452 h 6857998"/>
              <a:gd name="connsiteX16" fmla="*/ 4263422 w 5664200"/>
              <a:gd name="connsiteY16" fmla="*/ 750120 h 6857998"/>
              <a:gd name="connsiteX17" fmla="*/ 4263422 w 5664200"/>
              <a:gd name="connsiteY17" fmla="*/ 914547 h 6857998"/>
              <a:gd name="connsiteX18" fmla="*/ 4315003 w 5664200"/>
              <a:gd name="connsiteY18" fmla="*/ 914547 h 6857998"/>
              <a:gd name="connsiteX19" fmla="*/ 4315003 w 5664200"/>
              <a:gd name="connsiteY19" fmla="*/ 855299 h 6857998"/>
              <a:gd name="connsiteX20" fmla="*/ 4355935 w 5664200"/>
              <a:gd name="connsiteY20" fmla="*/ 914547 h 6857998"/>
              <a:gd name="connsiteX21" fmla="*/ 4419496 w 5664200"/>
              <a:gd name="connsiteY21" fmla="*/ 914547 h 6857998"/>
              <a:gd name="connsiteX22" fmla="*/ 4356934 w 5664200"/>
              <a:gd name="connsiteY22" fmla="*/ 829670 h 6857998"/>
              <a:gd name="connsiteX23" fmla="*/ 4415503 w 5664200"/>
              <a:gd name="connsiteY23" fmla="*/ 750120 h 6857998"/>
              <a:gd name="connsiteX24" fmla="*/ 4356268 w 5664200"/>
              <a:gd name="connsiteY24" fmla="*/ 750120 h 6857998"/>
              <a:gd name="connsiteX25" fmla="*/ 4315003 w 5664200"/>
              <a:gd name="connsiteY25" fmla="*/ 810365 h 6857998"/>
              <a:gd name="connsiteX26" fmla="*/ 4315003 w 5664200"/>
              <a:gd name="connsiteY26" fmla="*/ 750120 h 6857998"/>
              <a:gd name="connsiteX27" fmla="*/ 4609183 w 5664200"/>
              <a:gd name="connsiteY27" fmla="*/ 750119 h 6857998"/>
              <a:gd name="connsiteX28" fmla="*/ 4551832 w 5664200"/>
              <a:gd name="connsiteY28" fmla="*/ 896188 h 6857998"/>
              <a:gd name="connsiteX29" fmla="*/ 4524655 w 5664200"/>
              <a:gd name="connsiteY29" fmla="*/ 855300 h 6857998"/>
              <a:gd name="connsiteX30" fmla="*/ 4551611 w 5664200"/>
              <a:gd name="connsiteY30" fmla="*/ 808368 h 6857998"/>
              <a:gd name="connsiteX31" fmla="*/ 4483723 w 5664200"/>
              <a:gd name="connsiteY31" fmla="*/ 750452 h 6857998"/>
              <a:gd name="connsiteX32" fmla="*/ 4421826 w 5664200"/>
              <a:gd name="connsiteY32" fmla="*/ 750452 h 6857998"/>
              <a:gd name="connsiteX33" fmla="*/ 4421826 w 5664200"/>
              <a:gd name="connsiteY33" fmla="*/ 914880 h 6857998"/>
              <a:gd name="connsiteX34" fmla="*/ 4472409 w 5664200"/>
              <a:gd name="connsiteY34" fmla="*/ 914880 h 6857998"/>
              <a:gd name="connsiteX35" fmla="*/ 4472742 w 5664200"/>
              <a:gd name="connsiteY35" fmla="*/ 914880 h 6857998"/>
              <a:gd name="connsiteX36" fmla="*/ 4472742 w 5664200"/>
              <a:gd name="connsiteY36" fmla="*/ 864952 h 6857998"/>
              <a:gd name="connsiteX37" fmla="*/ 4474738 w 5664200"/>
              <a:gd name="connsiteY37" fmla="*/ 864952 h 6857998"/>
              <a:gd name="connsiteX38" fmla="*/ 4504689 w 5664200"/>
              <a:gd name="connsiteY38" fmla="*/ 914880 h 6857998"/>
              <a:gd name="connsiteX39" fmla="*/ 4564256 w 5664200"/>
              <a:gd name="connsiteY39" fmla="*/ 914880 h 6857998"/>
              <a:gd name="connsiteX40" fmla="*/ 4564035 w 5664200"/>
              <a:gd name="connsiteY40" fmla="*/ 914547 h 6857998"/>
              <a:gd name="connsiteX41" fmla="*/ 4596870 w 5664200"/>
              <a:gd name="connsiteY41" fmla="*/ 914547 h 6857998"/>
              <a:gd name="connsiteX42" fmla="*/ 4604524 w 5664200"/>
              <a:gd name="connsiteY42" fmla="*/ 892579 h 6857998"/>
              <a:gd name="connsiteX43" fmla="*/ 4659433 w 5664200"/>
              <a:gd name="connsiteY43" fmla="*/ 892579 h 6857998"/>
              <a:gd name="connsiteX44" fmla="*/ 4667419 w 5664200"/>
              <a:gd name="connsiteY44" fmla="*/ 914547 h 6857998"/>
              <a:gd name="connsiteX45" fmla="*/ 4717003 w 5664200"/>
              <a:gd name="connsiteY45" fmla="*/ 914547 h 6857998"/>
              <a:gd name="connsiteX46" fmla="*/ 4717003 w 5664200"/>
              <a:gd name="connsiteY46" fmla="*/ 914880 h 6857998"/>
              <a:gd name="connsiteX47" fmla="*/ 4768251 w 5664200"/>
              <a:gd name="connsiteY47" fmla="*/ 914880 h 6857998"/>
              <a:gd name="connsiteX48" fmla="*/ 4768251 w 5664200"/>
              <a:gd name="connsiteY48" fmla="*/ 857297 h 6857998"/>
              <a:gd name="connsiteX49" fmla="*/ 4816505 w 5664200"/>
              <a:gd name="connsiteY49" fmla="*/ 857297 h 6857998"/>
              <a:gd name="connsiteX50" fmla="*/ 4816505 w 5664200"/>
              <a:gd name="connsiteY50" fmla="*/ 811363 h 6857998"/>
              <a:gd name="connsiteX51" fmla="*/ 4768251 w 5664200"/>
              <a:gd name="connsiteY51" fmla="*/ 811363 h 6857998"/>
              <a:gd name="connsiteX52" fmla="*/ 4768251 w 5664200"/>
              <a:gd name="connsiteY52" fmla="*/ 796385 h 6857998"/>
              <a:gd name="connsiteX53" fmla="*/ 4816505 w 5664200"/>
              <a:gd name="connsiteY53" fmla="*/ 796385 h 6857998"/>
              <a:gd name="connsiteX54" fmla="*/ 4816505 w 5664200"/>
              <a:gd name="connsiteY54" fmla="*/ 750452 h 6857998"/>
              <a:gd name="connsiteX55" fmla="*/ 4717003 w 5664200"/>
              <a:gd name="connsiteY55" fmla="*/ 750452 h 6857998"/>
              <a:gd name="connsiteX56" fmla="*/ 4717003 w 5664200"/>
              <a:gd name="connsiteY56" fmla="*/ 905223 h 6857998"/>
              <a:gd name="connsiteX57" fmla="*/ 4656105 w 5664200"/>
              <a:gd name="connsiteY57" fmla="*/ 750119 h 6857998"/>
              <a:gd name="connsiteX58" fmla="*/ 4814175 w 5664200"/>
              <a:gd name="connsiteY58" fmla="*/ 651930 h 6857998"/>
              <a:gd name="connsiteX59" fmla="*/ 4825490 w 5664200"/>
              <a:gd name="connsiteY59" fmla="*/ 651930 h 6857998"/>
              <a:gd name="connsiteX60" fmla="*/ 4854109 w 5664200"/>
              <a:gd name="connsiteY60" fmla="*/ 680888 h 6857998"/>
              <a:gd name="connsiteX61" fmla="*/ 4825490 w 5664200"/>
              <a:gd name="connsiteY61" fmla="*/ 709846 h 6857998"/>
              <a:gd name="connsiteX62" fmla="*/ 4814175 w 5664200"/>
              <a:gd name="connsiteY62" fmla="*/ 709846 h 6857998"/>
              <a:gd name="connsiteX63" fmla="*/ 4387882 w 5664200"/>
              <a:gd name="connsiteY63" fmla="*/ 651264 h 6857998"/>
              <a:gd name="connsiteX64" fmla="*/ 4399530 w 5664200"/>
              <a:gd name="connsiteY64" fmla="*/ 651264 h 6857998"/>
              <a:gd name="connsiteX65" fmla="*/ 4413839 w 5664200"/>
              <a:gd name="connsiteY65" fmla="*/ 663913 h 6857998"/>
              <a:gd name="connsiteX66" fmla="*/ 4399530 w 5664200"/>
              <a:gd name="connsiteY66" fmla="*/ 676894 h 6857998"/>
              <a:gd name="connsiteX67" fmla="*/ 4387882 w 5664200"/>
              <a:gd name="connsiteY67" fmla="*/ 676894 h 6857998"/>
              <a:gd name="connsiteX68" fmla="*/ 4306019 w 5664200"/>
              <a:gd name="connsiteY68" fmla="*/ 650932 h 6857998"/>
              <a:gd name="connsiteX69" fmla="*/ 4335304 w 5664200"/>
              <a:gd name="connsiteY69" fmla="*/ 680888 h 6857998"/>
              <a:gd name="connsiteX70" fmla="*/ 4306019 w 5664200"/>
              <a:gd name="connsiteY70" fmla="*/ 710844 h 6857998"/>
              <a:gd name="connsiteX71" fmla="*/ 4276734 w 5664200"/>
              <a:gd name="connsiteY71" fmla="*/ 680888 h 6857998"/>
              <a:gd name="connsiteX72" fmla="*/ 4306019 w 5664200"/>
              <a:gd name="connsiteY72" fmla="*/ 650932 h 6857998"/>
              <a:gd name="connsiteX73" fmla="*/ 4449447 w 5664200"/>
              <a:gd name="connsiteY73" fmla="*/ 632625 h 6857998"/>
              <a:gd name="connsiteX74" fmla="*/ 4449447 w 5664200"/>
              <a:gd name="connsiteY74" fmla="*/ 729151 h 6857998"/>
              <a:gd name="connsiteX75" fmla="*/ 4506685 w 5664200"/>
              <a:gd name="connsiteY75" fmla="*/ 729151 h 6857998"/>
              <a:gd name="connsiteX76" fmla="*/ 4506685 w 5664200"/>
              <a:gd name="connsiteY76" fmla="*/ 710512 h 6857998"/>
              <a:gd name="connsiteX77" fmla="*/ 4470079 w 5664200"/>
              <a:gd name="connsiteY77" fmla="*/ 710512 h 6857998"/>
              <a:gd name="connsiteX78" fmla="*/ 4470079 w 5664200"/>
              <a:gd name="connsiteY78" fmla="*/ 689209 h 6857998"/>
              <a:gd name="connsiteX79" fmla="*/ 4503025 w 5664200"/>
              <a:gd name="connsiteY79" fmla="*/ 689209 h 6857998"/>
              <a:gd name="connsiteX80" fmla="*/ 4503025 w 5664200"/>
              <a:gd name="connsiteY80" fmla="*/ 670903 h 6857998"/>
              <a:gd name="connsiteX81" fmla="*/ 4470079 w 5664200"/>
              <a:gd name="connsiteY81" fmla="*/ 670903 h 6857998"/>
              <a:gd name="connsiteX82" fmla="*/ 4470079 w 5664200"/>
              <a:gd name="connsiteY82" fmla="*/ 651265 h 6857998"/>
              <a:gd name="connsiteX83" fmla="*/ 4506353 w 5664200"/>
              <a:gd name="connsiteY83" fmla="*/ 651265 h 6857998"/>
              <a:gd name="connsiteX84" fmla="*/ 4506353 w 5664200"/>
              <a:gd name="connsiteY84" fmla="*/ 632625 h 6857998"/>
              <a:gd name="connsiteX85" fmla="*/ 4598533 w 5664200"/>
              <a:gd name="connsiteY85" fmla="*/ 632625 h 6857998"/>
              <a:gd name="connsiteX86" fmla="*/ 4598533 w 5664200"/>
              <a:gd name="connsiteY86" fmla="*/ 690874 h 6857998"/>
              <a:gd name="connsiteX87" fmla="*/ 4637468 w 5664200"/>
              <a:gd name="connsiteY87" fmla="*/ 731148 h 6857998"/>
              <a:gd name="connsiteX88" fmla="*/ 4676404 w 5664200"/>
              <a:gd name="connsiteY88" fmla="*/ 690874 h 6857998"/>
              <a:gd name="connsiteX89" fmla="*/ 4676404 w 5664200"/>
              <a:gd name="connsiteY89" fmla="*/ 632625 h 6857998"/>
              <a:gd name="connsiteX90" fmla="*/ 4655439 w 5664200"/>
              <a:gd name="connsiteY90" fmla="*/ 632625 h 6857998"/>
              <a:gd name="connsiteX91" fmla="*/ 4655439 w 5664200"/>
              <a:gd name="connsiteY91" fmla="*/ 689875 h 6857998"/>
              <a:gd name="connsiteX92" fmla="*/ 4637468 w 5664200"/>
              <a:gd name="connsiteY92" fmla="*/ 711177 h 6857998"/>
              <a:gd name="connsiteX93" fmla="*/ 4619498 w 5664200"/>
              <a:gd name="connsiteY93" fmla="*/ 689875 h 6857998"/>
              <a:gd name="connsiteX94" fmla="*/ 4619498 w 5664200"/>
              <a:gd name="connsiteY94" fmla="*/ 632625 h 6857998"/>
              <a:gd name="connsiteX95" fmla="*/ 4691379 w 5664200"/>
              <a:gd name="connsiteY95" fmla="*/ 632625 h 6857998"/>
              <a:gd name="connsiteX96" fmla="*/ 4691379 w 5664200"/>
              <a:gd name="connsiteY96" fmla="*/ 729484 h 6857998"/>
              <a:gd name="connsiteX97" fmla="*/ 4711679 w 5664200"/>
              <a:gd name="connsiteY97" fmla="*/ 729484 h 6857998"/>
              <a:gd name="connsiteX98" fmla="*/ 4711679 w 5664200"/>
              <a:gd name="connsiteY98" fmla="*/ 665577 h 6857998"/>
              <a:gd name="connsiteX99" fmla="*/ 4757270 w 5664200"/>
              <a:gd name="connsiteY99" fmla="*/ 729484 h 6857998"/>
              <a:gd name="connsiteX100" fmla="*/ 4777902 w 5664200"/>
              <a:gd name="connsiteY100" fmla="*/ 729484 h 6857998"/>
              <a:gd name="connsiteX101" fmla="*/ 4777902 w 5664200"/>
              <a:gd name="connsiteY101" fmla="*/ 632625 h 6857998"/>
              <a:gd name="connsiteX102" fmla="*/ 4757602 w 5664200"/>
              <a:gd name="connsiteY102" fmla="*/ 632625 h 6857998"/>
              <a:gd name="connsiteX103" fmla="*/ 4757602 w 5664200"/>
              <a:gd name="connsiteY103" fmla="*/ 696865 h 6857998"/>
              <a:gd name="connsiteX104" fmla="*/ 4712677 w 5664200"/>
              <a:gd name="connsiteY104" fmla="*/ 632625 h 6857998"/>
              <a:gd name="connsiteX105" fmla="*/ 4367250 w 5664200"/>
              <a:gd name="connsiteY105" fmla="*/ 632292 h 6857998"/>
              <a:gd name="connsiteX106" fmla="*/ 4367250 w 5664200"/>
              <a:gd name="connsiteY106" fmla="*/ 729151 h 6857998"/>
              <a:gd name="connsiteX107" fmla="*/ 4387882 w 5664200"/>
              <a:gd name="connsiteY107" fmla="*/ 729151 h 6857998"/>
              <a:gd name="connsiteX108" fmla="*/ 4387882 w 5664200"/>
              <a:gd name="connsiteY108" fmla="*/ 693869 h 6857998"/>
              <a:gd name="connsiteX109" fmla="*/ 4393540 w 5664200"/>
              <a:gd name="connsiteY109" fmla="*/ 693869 h 6857998"/>
              <a:gd name="connsiteX110" fmla="*/ 4417167 w 5664200"/>
              <a:gd name="connsiteY110" fmla="*/ 729151 h 6857998"/>
              <a:gd name="connsiteX111" fmla="*/ 4441460 w 5664200"/>
              <a:gd name="connsiteY111" fmla="*/ 729151 h 6857998"/>
              <a:gd name="connsiteX112" fmla="*/ 4414838 w 5664200"/>
              <a:gd name="connsiteY112" fmla="*/ 691206 h 6857998"/>
              <a:gd name="connsiteX113" fmla="*/ 4434805 w 5664200"/>
              <a:gd name="connsiteY113" fmla="*/ 663247 h 6857998"/>
              <a:gd name="connsiteX114" fmla="*/ 4399530 w 5664200"/>
              <a:gd name="connsiteY114" fmla="*/ 632292 h 6857998"/>
              <a:gd name="connsiteX115" fmla="*/ 4793543 w 5664200"/>
              <a:gd name="connsiteY115" fmla="*/ 632292 h 6857998"/>
              <a:gd name="connsiteX116" fmla="*/ 4793543 w 5664200"/>
              <a:gd name="connsiteY116" fmla="*/ 729151 h 6857998"/>
              <a:gd name="connsiteX117" fmla="*/ 4826156 w 5664200"/>
              <a:gd name="connsiteY117" fmla="*/ 729151 h 6857998"/>
              <a:gd name="connsiteX118" fmla="*/ 4875407 w 5664200"/>
              <a:gd name="connsiteY118" fmla="*/ 680555 h 6857998"/>
              <a:gd name="connsiteX119" fmla="*/ 4826156 w 5664200"/>
              <a:gd name="connsiteY119" fmla="*/ 632292 h 6857998"/>
              <a:gd name="connsiteX120" fmla="*/ 4306019 w 5664200"/>
              <a:gd name="connsiteY120" fmla="*/ 630628 h 6857998"/>
              <a:gd name="connsiteX121" fmla="*/ 4255436 w 5664200"/>
              <a:gd name="connsiteY121" fmla="*/ 680888 h 6857998"/>
              <a:gd name="connsiteX122" fmla="*/ 4306019 w 5664200"/>
              <a:gd name="connsiteY122" fmla="*/ 731148 h 6857998"/>
              <a:gd name="connsiteX123" fmla="*/ 4356602 w 5664200"/>
              <a:gd name="connsiteY123" fmla="*/ 680888 h 6857998"/>
              <a:gd name="connsiteX124" fmla="*/ 4306019 w 5664200"/>
              <a:gd name="connsiteY124" fmla="*/ 630628 h 6857998"/>
              <a:gd name="connsiteX125" fmla="*/ 4554273 w 5664200"/>
              <a:gd name="connsiteY125" fmla="*/ 630627 h 6857998"/>
              <a:gd name="connsiteX126" fmla="*/ 4518333 w 5664200"/>
              <a:gd name="connsiteY126" fmla="*/ 661249 h 6857998"/>
              <a:gd name="connsiteX127" fmla="*/ 4546619 w 5664200"/>
              <a:gd name="connsiteY127" fmla="*/ 688543 h 6857998"/>
              <a:gd name="connsiteX128" fmla="*/ 4566919 w 5664200"/>
              <a:gd name="connsiteY128" fmla="*/ 700858 h 6857998"/>
              <a:gd name="connsiteX129" fmla="*/ 4552277 w 5664200"/>
              <a:gd name="connsiteY129" fmla="*/ 711509 h 6857998"/>
              <a:gd name="connsiteX130" fmla="*/ 4519664 w 5664200"/>
              <a:gd name="connsiteY130" fmla="*/ 698330 h 6857998"/>
              <a:gd name="connsiteX131" fmla="*/ 4519664 w 5664200"/>
              <a:gd name="connsiteY131" fmla="*/ 698195 h 6857998"/>
              <a:gd name="connsiteX132" fmla="*/ 4519331 w 5664200"/>
              <a:gd name="connsiteY132" fmla="*/ 698195 h 6857998"/>
              <a:gd name="connsiteX133" fmla="*/ 4519664 w 5664200"/>
              <a:gd name="connsiteY133" fmla="*/ 698330 h 6857998"/>
              <a:gd name="connsiteX134" fmla="*/ 4519664 w 5664200"/>
              <a:gd name="connsiteY134" fmla="*/ 722493 h 6857998"/>
              <a:gd name="connsiteX135" fmla="*/ 4552942 w 5664200"/>
              <a:gd name="connsiteY135" fmla="*/ 730815 h 6857998"/>
              <a:gd name="connsiteX136" fmla="*/ 4588883 w 5664200"/>
              <a:gd name="connsiteY136" fmla="*/ 699194 h 6857998"/>
              <a:gd name="connsiteX137" fmla="*/ 4557601 w 5664200"/>
              <a:gd name="connsiteY137" fmla="*/ 670569 h 6857998"/>
              <a:gd name="connsiteX138" fmla="*/ 4539964 w 5664200"/>
              <a:gd name="connsiteY138" fmla="*/ 659585 h 6857998"/>
              <a:gd name="connsiteX139" fmla="*/ 4554606 w 5664200"/>
              <a:gd name="connsiteY139" fmla="*/ 649599 h 6857998"/>
              <a:gd name="connsiteX140" fmla="*/ 4584224 w 5664200"/>
              <a:gd name="connsiteY140" fmla="*/ 661582 h 6857998"/>
              <a:gd name="connsiteX141" fmla="*/ 4584224 w 5664200"/>
              <a:gd name="connsiteY141" fmla="*/ 638615 h 6857998"/>
              <a:gd name="connsiteX142" fmla="*/ 4554273 w 5664200"/>
              <a:gd name="connsiteY142" fmla="*/ 630627 h 6857998"/>
              <a:gd name="connsiteX143" fmla="*/ 4919334 w 5664200"/>
              <a:gd name="connsiteY143" fmla="*/ 630627 h 6857998"/>
              <a:gd name="connsiteX144" fmla="*/ 4883394 w 5664200"/>
              <a:gd name="connsiteY144" fmla="*/ 661249 h 6857998"/>
              <a:gd name="connsiteX145" fmla="*/ 4911680 w 5664200"/>
              <a:gd name="connsiteY145" fmla="*/ 688543 h 6857998"/>
              <a:gd name="connsiteX146" fmla="*/ 4931980 w 5664200"/>
              <a:gd name="connsiteY146" fmla="*/ 700858 h 6857998"/>
              <a:gd name="connsiteX147" fmla="*/ 4917338 w 5664200"/>
              <a:gd name="connsiteY147" fmla="*/ 711509 h 6857998"/>
              <a:gd name="connsiteX148" fmla="*/ 4884725 w 5664200"/>
              <a:gd name="connsiteY148" fmla="*/ 698329 h 6857998"/>
              <a:gd name="connsiteX149" fmla="*/ 4884725 w 5664200"/>
              <a:gd name="connsiteY149" fmla="*/ 698195 h 6857998"/>
              <a:gd name="connsiteX150" fmla="*/ 4884392 w 5664200"/>
              <a:gd name="connsiteY150" fmla="*/ 698195 h 6857998"/>
              <a:gd name="connsiteX151" fmla="*/ 4884725 w 5664200"/>
              <a:gd name="connsiteY151" fmla="*/ 698329 h 6857998"/>
              <a:gd name="connsiteX152" fmla="*/ 4884725 w 5664200"/>
              <a:gd name="connsiteY152" fmla="*/ 722493 h 6857998"/>
              <a:gd name="connsiteX153" fmla="*/ 4918003 w 5664200"/>
              <a:gd name="connsiteY153" fmla="*/ 730815 h 6857998"/>
              <a:gd name="connsiteX154" fmla="*/ 4953944 w 5664200"/>
              <a:gd name="connsiteY154" fmla="*/ 699194 h 6857998"/>
              <a:gd name="connsiteX155" fmla="*/ 4922662 w 5664200"/>
              <a:gd name="connsiteY155" fmla="*/ 670569 h 6857998"/>
              <a:gd name="connsiteX156" fmla="*/ 4905025 w 5664200"/>
              <a:gd name="connsiteY156" fmla="*/ 659585 h 6857998"/>
              <a:gd name="connsiteX157" fmla="*/ 4919667 w 5664200"/>
              <a:gd name="connsiteY157" fmla="*/ 649599 h 6857998"/>
              <a:gd name="connsiteX158" fmla="*/ 4949285 w 5664200"/>
              <a:gd name="connsiteY158" fmla="*/ 661582 h 6857998"/>
              <a:gd name="connsiteX159" fmla="*/ 4949285 w 5664200"/>
              <a:gd name="connsiteY159" fmla="*/ 638615 h 6857998"/>
              <a:gd name="connsiteX160" fmla="*/ 4919334 w 5664200"/>
              <a:gd name="connsiteY160" fmla="*/ 630627 h 6857998"/>
              <a:gd name="connsiteX161" fmla="*/ 4319996 w 5664200"/>
              <a:gd name="connsiteY161" fmla="*/ 605664 h 6857998"/>
              <a:gd name="connsiteX162" fmla="*/ 4310345 w 5664200"/>
              <a:gd name="connsiteY162" fmla="*/ 615317 h 6857998"/>
              <a:gd name="connsiteX163" fmla="*/ 4319996 w 5664200"/>
              <a:gd name="connsiteY163" fmla="*/ 624969 h 6857998"/>
              <a:gd name="connsiteX164" fmla="*/ 4329979 w 5664200"/>
              <a:gd name="connsiteY164" fmla="*/ 615317 h 6857998"/>
              <a:gd name="connsiteX165" fmla="*/ 4319996 w 5664200"/>
              <a:gd name="connsiteY165" fmla="*/ 605664 h 6857998"/>
              <a:gd name="connsiteX166" fmla="*/ 4292375 w 5664200"/>
              <a:gd name="connsiteY166" fmla="*/ 605664 h 6857998"/>
              <a:gd name="connsiteX167" fmla="*/ 4282724 w 5664200"/>
              <a:gd name="connsiteY167" fmla="*/ 615317 h 6857998"/>
              <a:gd name="connsiteX168" fmla="*/ 4292375 w 5664200"/>
              <a:gd name="connsiteY168" fmla="*/ 624969 h 6857998"/>
              <a:gd name="connsiteX169" fmla="*/ 4302358 w 5664200"/>
              <a:gd name="connsiteY169" fmla="*/ 615317 h 6857998"/>
              <a:gd name="connsiteX170" fmla="*/ 4292375 w 5664200"/>
              <a:gd name="connsiteY170" fmla="*/ 605664 h 6857998"/>
              <a:gd name="connsiteX171" fmla="*/ 0 w 5664200"/>
              <a:gd name="connsiteY171" fmla="*/ 0 h 6857998"/>
              <a:gd name="connsiteX172" fmla="*/ 5664200 w 5664200"/>
              <a:gd name="connsiteY172" fmla="*/ 0 h 6857998"/>
              <a:gd name="connsiteX173" fmla="*/ 5664200 w 5664200"/>
              <a:gd name="connsiteY173" fmla="*/ 6857998 h 6857998"/>
              <a:gd name="connsiteX174" fmla="*/ 0 w 5664200"/>
              <a:gd name="connsiteY174"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5664200" h="6857998">
                <a:moveTo>
                  <a:pt x="4631812" y="810365"/>
                </a:moveTo>
                <a:lnTo>
                  <a:pt x="4645123" y="849974"/>
                </a:lnTo>
                <a:lnTo>
                  <a:pt x="4618501" y="849974"/>
                </a:lnTo>
                <a:close/>
                <a:moveTo>
                  <a:pt x="4472409" y="795387"/>
                </a:moveTo>
                <a:lnTo>
                  <a:pt x="4484722" y="795387"/>
                </a:lnTo>
                <a:cubicBezTo>
                  <a:pt x="4493707" y="795387"/>
                  <a:pt x="4500362" y="800712"/>
                  <a:pt x="4500362" y="809699"/>
                </a:cubicBezTo>
                <a:cubicBezTo>
                  <a:pt x="4500362" y="818353"/>
                  <a:pt x="4493707" y="823679"/>
                  <a:pt x="4484722" y="823679"/>
                </a:cubicBezTo>
                <a:lnTo>
                  <a:pt x="4472409" y="823679"/>
                </a:lnTo>
                <a:close/>
                <a:moveTo>
                  <a:pt x="4824825" y="750452"/>
                </a:moveTo>
                <a:lnTo>
                  <a:pt x="4824825" y="796385"/>
                </a:lnTo>
                <a:lnTo>
                  <a:pt x="4863428" y="796385"/>
                </a:lnTo>
                <a:lnTo>
                  <a:pt x="4863428" y="914880"/>
                </a:lnTo>
                <a:lnTo>
                  <a:pt x="4914343" y="914880"/>
                </a:lnTo>
                <a:lnTo>
                  <a:pt x="4914343" y="796385"/>
                </a:lnTo>
                <a:lnTo>
                  <a:pt x="4952946" y="796385"/>
                </a:lnTo>
                <a:lnTo>
                  <a:pt x="4952946" y="750452"/>
                </a:lnTo>
                <a:close/>
                <a:moveTo>
                  <a:pt x="4263422" y="750120"/>
                </a:moveTo>
                <a:lnTo>
                  <a:pt x="4263422" y="914547"/>
                </a:lnTo>
                <a:lnTo>
                  <a:pt x="4315003" y="914547"/>
                </a:lnTo>
                <a:lnTo>
                  <a:pt x="4315003" y="855299"/>
                </a:lnTo>
                <a:lnTo>
                  <a:pt x="4355935" y="914547"/>
                </a:lnTo>
                <a:lnTo>
                  <a:pt x="4419496" y="914547"/>
                </a:lnTo>
                <a:lnTo>
                  <a:pt x="4356934" y="829670"/>
                </a:lnTo>
                <a:lnTo>
                  <a:pt x="4415503" y="750120"/>
                </a:lnTo>
                <a:lnTo>
                  <a:pt x="4356268" y="750120"/>
                </a:lnTo>
                <a:lnTo>
                  <a:pt x="4315003" y="810365"/>
                </a:lnTo>
                <a:lnTo>
                  <a:pt x="4315003" y="750120"/>
                </a:lnTo>
                <a:close/>
                <a:moveTo>
                  <a:pt x="4609183" y="750119"/>
                </a:moveTo>
                <a:lnTo>
                  <a:pt x="4551832" y="896188"/>
                </a:lnTo>
                <a:lnTo>
                  <a:pt x="4524655" y="855300"/>
                </a:lnTo>
                <a:cubicBezTo>
                  <a:pt x="4540629" y="845980"/>
                  <a:pt x="4551611" y="830003"/>
                  <a:pt x="4551611" y="808368"/>
                </a:cubicBezTo>
                <a:cubicBezTo>
                  <a:pt x="4551611" y="771089"/>
                  <a:pt x="4523990" y="750452"/>
                  <a:pt x="4483723" y="750452"/>
                </a:cubicBezTo>
                <a:lnTo>
                  <a:pt x="4421826" y="750452"/>
                </a:lnTo>
                <a:lnTo>
                  <a:pt x="4421826" y="914880"/>
                </a:lnTo>
                <a:lnTo>
                  <a:pt x="4472409" y="914880"/>
                </a:lnTo>
                <a:lnTo>
                  <a:pt x="4472742" y="914880"/>
                </a:lnTo>
                <a:lnTo>
                  <a:pt x="4472742" y="864952"/>
                </a:lnTo>
                <a:lnTo>
                  <a:pt x="4474738" y="864952"/>
                </a:lnTo>
                <a:lnTo>
                  <a:pt x="4504689" y="914880"/>
                </a:lnTo>
                <a:lnTo>
                  <a:pt x="4564256" y="914880"/>
                </a:lnTo>
                <a:lnTo>
                  <a:pt x="4564035" y="914547"/>
                </a:lnTo>
                <a:lnTo>
                  <a:pt x="4596870" y="914547"/>
                </a:lnTo>
                <a:lnTo>
                  <a:pt x="4604524" y="892579"/>
                </a:lnTo>
                <a:lnTo>
                  <a:pt x="4659433" y="892579"/>
                </a:lnTo>
                <a:lnTo>
                  <a:pt x="4667419" y="914547"/>
                </a:lnTo>
                <a:lnTo>
                  <a:pt x="4717003" y="914547"/>
                </a:lnTo>
                <a:lnTo>
                  <a:pt x="4717003" y="914880"/>
                </a:lnTo>
                <a:lnTo>
                  <a:pt x="4768251" y="914880"/>
                </a:lnTo>
                <a:lnTo>
                  <a:pt x="4768251" y="857297"/>
                </a:lnTo>
                <a:lnTo>
                  <a:pt x="4816505" y="857297"/>
                </a:lnTo>
                <a:lnTo>
                  <a:pt x="4816505" y="811363"/>
                </a:lnTo>
                <a:lnTo>
                  <a:pt x="4768251" y="811363"/>
                </a:lnTo>
                <a:lnTo>
                  <a:pt x="4768251" y="796385"/>
                </a:lnTo>
                <a:lnTo>
                  <a:pt x="4816505" y="796385"/>
                </a:lnTo>
                <a:lnTo>
                  <a:pt x="4816505" y="750452"/>
                </a:lnTo>
                <a:lnTo>
                  <a:pt x="4717003" y="750452"/>
                </a:lnTo>
                <a:lnTo>
                  <a:pt x="4717003" y="905223"/>
                </a:lnTo>
                <a:lnTo>
                  <a:pt x="4656105" y="750119"/>
                </a:lnTo>
                <a:close/>
                <a:moveTo>
                  <a:pt x="4814175" y="651930"/>
                </a:moveTo>
                <a:lnTo>
                  <a:pt x="4825490" y="651930"/>
                </a:lnTo>
                <a:cubicBezTo>
                  <a:pt x="4841796" y="651930"/>
                  <a:pt x="4854109" y="664911"/>
                  <a:pt x="4854109" y="680888"/>
                </a:cubicBezTo>
                <a:cubicBezTo>
                  <a:pt x="4854109" y="696865"/>
                  <a:pt x="4841463" y="709846"/>
                  <a:pt x="4825490" y="709846"/>
                </a:cubicBezTo>
                <a:lnTo>
                  <a:pt x="4814175" y="709846"/>
                </a:lnTo>
                <a:close/>
                <a:moveTo>
                  <a:pt x="4387882" y="651264"/>
                </a:moveTo>
                <a:lnTo>
                  <a:pt x="4399530" y="651264"/>
                </a:lnTo>
                <a:cubicBezTo>
                  <a:pt x="4407849" y="651264"/>
                  <a:pt x="4413839" y="655924"/>
                  <a:pt x="4413839" y="663913"/>
                </a:cubicBezTo>
                <a:cubicBezTo>
                  <a:pt x="4413839" y="671901"/>
                  <a:pt x="4407849" y="676894"/>
                  <a:pt x="4399530" y="676894"/>
                </a:cubicBezTo>
                <a:lnTo>
                  <a:pt x="4387882" y="676894"/>
                </a:lnTo>
                <a:close/>
                <a:moveTo>
                  <a:pt x="4306019" y="650932"/>
                </a:moveTo>
                <a:cubicBezTo>
                  <a:pt x="4322658" y="650932"/>
                  <a:pt x="4335304" y="664246"/>
                  <a:pt x="4335304" y="680888"/>
                </a:cubicBezTo>
                <a:cubicBezTo>
                  <a:pt x="4335304" y="697530"/>
                  <a:pt x="4322325" y="710844"/>
                  <a:pt x="4306019" y="710844"/>
                </a:cubicBezTo>
                <a:cubicBezTo>
                  <a:pt x="4289712" y="710844"/>
                  <a:pt x="4276734" y="697530"/>
                  <a:pt x="4276734" y="680888"/>
                </a:cubicBezTo>
                <a:cubicBezTo>
                  <a:pt x="4276734" y="664246"/>
                  <a:pt x="4289712" y="650932"/>
                  <a:pt x="4306019" y="650932"/>
                </a:cubicBezTo>
                <a:close/>
                <a:moveTo>
                  <a:pt x="4449447" y="632625"/>
                </a:moveTo>
                <a:lnTo>
                  <a:pt x="4449447" y="729151"/>
                </a:lnTo>
                <a:lnTo>
                  <a:pt x="4506685" y="729151"/>
                </a:lnTo>
                <a:lnTo>
                  <a:pt x="4506685" y="710512"/>
                </a:lnTo>
                <a:lnTo>
                  <a:pt x="4470079" y="710512"/>
                </a:lnTo>
                <a:lnTo>
                  <a:pt x="4470079" y="689209"/>
                </a:lnTo>
                <a:lnTo>
                  <a:pt x="4503025" y="689209"/>
                </a:lnTo>
                <a:lnTo>
                  <a:pt x="4503025" y="670903"/>
                </a:lnTo>
                <a:lnTo>
                  <a:pt x="4470079" y="670903"/>
                </a:lnTo>
                <a:lnTo>
                  <a:pt x="4470079" y="651265"/>
                </a:lnTo>
                <a:lnTo>
                  <a:pt x="4506353" y="651265"/>
                </a:lnTo>
                <a:lnTo>
                  <a:pt x="4506353" y="632625"/>
                </a:lnTo>
                <a:close/>
                <a:moveTo>
                  <a:pt x="4598533" y="632625"/>
                </a:moveTo>
                <a:lnTo>
                  <a:pt x="4598533" y="690874"/>
                </a:lnTo>
                <a:cubicBezTo>
                  <a:pt x="4598533" y="715172"/>
                  <a:pt x="4613175" y="731148"/>
                  <a:pt x="4637468" y="731148"/>
                </a:cubicBezTo>
                <a:cubicBezTo>
                  <a:pt x="4661761" y="731148"/>
                  <a:pt x="4676404" y="715172"/>
                  <a:pt x="4676404" y="690874"/>
                </a:cubicBezTo>
                <a:lnTo>
                  <a:pt x="4676404" y="632625"/>
                </a:lnTo>
                <a:lnTo>
                  <a:pt x="4655439" y="632625"/>
                </a:lnTo>
                <a:lnTo>
                  <a:pt x="4655439" y="689875"/>
                </a:lnTo>
                <a:cubicBezTo>
                  <a:pt x="4655439" y="703189"/>
                  <a:pt x="4648783" y="711177"/>
                  <a:pt x="4637468" y="711177"/>
                </a:cubicBezTo>
                <a:cubicBezTo>
                  <a:pt x="4625821" y="711177"/>
                  <a:pt x="4619498" y="702856"/>
                  <a:pt x="4619498" y="689875"/>
                </a:cubicBezTo>
                <a:lnTo>
                  <a:pt x="4619498" y="632625"/>
                </a:lnTo>
                <a:close/>
                <a:moveTo>
                  <a:pt x="4691379" y="632625"/>
                </a:moveTo>
                <a:lnTo>
                  <a:pt x="4691379" y="729484"/>
                </a:lnTo>
                <a:lnTo>
                  <a:pt x="4711679" y="729484"/>
                </a:lnTo>
                <a:lnTo>
                  <a:pt x="4711679" y="665577"/>
                </a:lnTo>
                <a:lnTo>
                  <a:pt x="4757270" y="729484"/>
                </a:lnTo>
                <a:lnTo>
                  <a:pt x="4777902" y="729484"/>
                </a:lnTo>
                <a:lnTo>
                  <a:pt x="4777902" y="632625"/>
                </a:lnTo>
                <a:lnTo>
                  <a:pt x="4757602" y="632625"/>
                </a:lnTo>
                <a:lnTo>
                  <a:pt x="4757602" y="696865"/>
                </a:lnTo>
                <a:lnTo>
                  <a:pt x="4712677" y="632625"/>
                </a:lnTo>
                <a:close/>
                <a:moveTo>
                  <a:pt x="4367250" y="632292"/>
                </a:moveTo>
                <a:lnTo>
                  <a:pt x="4367250" y="729151"/>
                </a:lnTo>
                <a:lnTo>
                  <a:pt x="4387882" y="729151"/>
                </a:lnTo>
                <a:lnTo>
                  <a:pt x="4387882" y="693869"/>
                </a:lnTo>
                <a:lnTo>
                  <a:pt x="4393540" y="693869"/>
                </a:lnTo>
                <a:lnTo>
                  <a:pt x="4417167" y="729151"/>
                </a:lnTo>
                <a:lnTo>
                  <a:pt x="4441460" y="729151"/>
                </a:lnTo>
                <a:lnTo>
                  <a:pt x="4414838" y="691206"/>
                </a:lnTo>
                <a:cubicBezTo>
                  <a:pt x="4426485" y="686879"/>
                  <a:pt x="4434805" y="677227"/>
                  <a:pt x="4434805" y="663247"/>
                </a:cubicBezTo>
                <a:cubicBezTo>
                  <a:pt x="4434805" y="643609"/>
                  <a:pt x="4420495" y="632292"/>
                  <a:pt x="4399530" y="632292"/>
                </a:cubicBezTo>
                <a:close/>
                <a:moveTo>
                  <a:pt x="4793543" y="632292"/>
                </a:moveTo>
                <a:lnTo>
                  <a:pt x="4793543" y="729151"/>
                </a:lnTo>
                <a:lnTo>
                  <a:pt x="4826156" y="729151"/>
                </a:lnTo>
                <a:cubicBezTo>
                  <a:pt x="4853111" y="729151"/>
                  <a:pt x="4875407" y="707516"/>
                  <a:pt x="4875407" y="680555"/>
                </a:cubicBezTo>
                <a:cubicBezTo>
                  <a:pt x="4875407" y="653594"/>
                  <a:pt x="4853111" y="632292"/>
                  <a:pt x="4826156" y="632292"/>
                </a:cubicBezTo>
                <a:close/>
                <a:moveTo>
                  <a:pt x="4306019" y="630628"/>
                </a:moveTo>
                <a:cubicBezTo>
                  <a:pt x="4278065" y="630628"/>
                  <a:pt x="4255436" y="652929"/>
                  <a:pt x="4255436" y="680888"/>
                </a:cubicBezTo>
                <a:cubicBezTo>
                  <a:pt x="4255436" y="708847"/>
                  <a:pt x="4278065" y="731148"/>
                  <a:pt x="4306019" y="731148"/>
                </a:cubicBezTo>
                <a:cubicBezTo>
                  <a:pt x="4334305" y="731148"/>
                  <a:pt x="4356602" y="708847"/>
                  <a:pt x="4356602" y="680888"/>
                </a:cubicBezTo>
                <a:cubicBezTo>
                  <a:pt x="4356602" y="652929"/>
                  <a:pt x="4333972" y="630628"/>
                  <a:pt x="4306019" y="630628"/>
                </a:cubicBezTo>
                <a:close/>
                <a:moveTo>
                  <a:pt x="4554273" y="630627"/>
                </a:moveTo>
                <a:cubicBezTo>
                  <a:pt x="4533308" y="630627"/>
                  <a:pt x="4518333" y="642610"/>
                  <a:pt x="4518333" y="661249"/>
                </a:cubicBezTo>
                <a:cubicBezTo>
                  <a:pt x="4518333" y="680222"/>
                  <a:pt x="4533308" y="685214"/>
                  <a:pt x="4546619" y="688543"/>
                </a:cubicBezTo>
                <a:cubicBezTo>
                  <a:pt x="4557268" y="691206"/>
                  <a:pt x="4566919" y="692870"/>
                  <a:pt x="4566919" y="700858"/>
                </a:cubicBezTo>
                <a:cubicBezTo>
                  <a:pt x="4566919" y="707848"/>
                  <a:pt x="4561595" y="711509"/>
                  <a:pt x="4552277" y="711509"/>
                </a:cubicBezTo>
                <a:lnTo>
                  <a:pt x="4519664" y="698330"/>
                </a:lnTo>
                <a:lnTo>
                  <a:pt x="4519664" y="698195"/>
                </a:lnTo>
                <a:lnTo>
                  <a:pt x="4519331" y="698195"/>
                </a:lnTo>
                <a:lnTo>
                  <a:pt x="4519664" y="698330"/>
                </a:lnTo>
                <a:lnTo>
                  <a:pt x="4519664" y="722493"/>
                </a:lnTo>
                <a:cubicBezTo>
                  <a:pt x="4528316" y="727819"/>
                  <a:pt x="4540962" y="730815"/>
                  <a:pt x="4552942" y="730815"/>
                </a:cubicBezTo>
                <a:cubicBezTo>
                  <a:pt x="4575239" y="730815"/>
                  <a:pt x="4588883" y="717834"/>
                  <a:pt x="4588883" y="699194"/>
                </a:cubicBezTo>
                <a:cubicBezTo>
                  <a:pt x="4588883" y="678890"/>
                  <a:pt x="4571578" y="674230"/>
                  <a:pt x="4557601" y="670569"/>
                </a:cubicBezTo>
                <a:cubicBezTo>
                  <a:pt x="4547951" y="667906"/>
                  <a:pt x="4539964" y="665909"/>
                  <a:pt x="4539964" y="659585"/>
                </a:cubicBezTo>
                <a:cubicBezTo>
                  <a:pt x="4539964" y="653926"/>
                  <a:pt x="4544290" y="649599"/>
                  <a:pt x="4554606" y="649599"/>
                </a:cubicBezTo>
                <a:cubicBezTo>
                  <a:pt x="4564922" y="649599"/>
                  <a:pt x="4575239" y="653926"/>
                  <a:pt x="4584224" y="661582"/>
                </a:cubicBezTo>
                <a:lnTo>
                  <a:pt x="4584224" y="638615"/>
                </a:lnTo>
                <a:cubicBezTo>
                  <a:pt x="4575571" y="633290"/>
                  <a:pt x="4565588" y="630627"/>
                  <a:pt x="4554273" y="630627"/>
                </a:cubicBezTo>
                <a:close/>
                <a:moveTo>
                  <a:pt x="4919334" y="630627"/>
                </a:moveTo>
                <a:cubicBezTo>
                  <a:pt x="4898369" y="630627"/>
                  <a:pt x="4883394" y="642610"/>
                  <a:pt x="4883394" y="661249"/>
                </a:cubicBezTo>
                <a:cubicBezTo>
                  <a:pt x="4883394" y="680222"/>
                  <a:pt x="4898369" y="685214"/>
                  <a:pt x="4911680" y="688543"/>
                </a:cubicBezTo>
                <a:cubicBezTo>
                  <a:pt x="4922329" y="691206"/>
                  <a:pt x="4931980" y="692870"/>
                  <a:pt x="4931980" y="700858"/>
                </a:cubicBezTo>
                <a:cubicBezTo>
                  <a:pt x="4931980" y="707848"/>
                  <a:pt x="4926656" y="711509"/>
                  <a:pt x="4917338" y="711509"/>
                </a:cubicBezTo>
                <a:lnTo>
                  <a:pt x="4884725" y="698329"/>
                </a:lnTo>
                <a:lnTo>
                  <a:pt x="4884725" y="698195"/>
                </a:lnTo>
                <a:lnTo>
                  <a:pt x="4884392" y="698195"/>
                </a:lnTo>
                <a:lnTo>
                  <a:pt x="4884725" y="698329"/>
                </a:lnTo>
                <a:lnTo>
                  <a:pt x="4884725" y="722493"/>
                </a:lnTo>
                <a:cubicBezTo>
                  <a:pt x="4893377" y="727819"/>
                  <a:pt x="4906023" y="730815"/>
                  <a:pt x="4918003" y="730815"/>
                </a:cubicBezTo>
                <a:cubicBezTo>
                  <a:pt x="4940300" y="730815"/>
                  <a:pt x="4953944" y="717834"/>
                  <a:pt x="4953944" y="699194"/>
                </a:cubicBezTo>
                <a:cubicBezTo>
                  <a:pt x="4953944" y="678890"/>
                  <a:pt x="4936639" y="674230"/>
                  <a:pt x="4922662" y="670569"/>
                </a:cubicBezTo>
                <a:cubicBezTo>
                  <a:pt x="4913011" y="667906"/>
                  <a:pt x="4905025" y="665909"/>
                  <a:pt x="4905025" y="659585"/>
                </a:cubicBezTo>
                <a:cubicBezTo>
                  <a:pt x="4905025" y="653926"/>
                  <a:pt x="4909351" y="649599"/>
                  <a:pt x="4919667" y="649599"/>
                </a:cubicBezTo>
                <a:cubicBezTo>
                  <a:pt x="4929983" y="649599"/>
                  <a:pt x="4940300" y="653926"/>
                  <a:pt x="4949285" y="661582"/>
                </a:cubicBezTo>
                <a:lnTo>
                  <a:pt x="4949285" y="638615"/>
                </a:lnTo>
                <a:cubicBezTo>
                  <a:pt x="4940632" y="633290"/>
                  <a:pt x="4930649" y="630627"/>
                  <a:pt x="4919334" y="630627"/>
                </a:cubicBezTo>
                <a:close/>
                <a:moveTo>
                  <a:pt x="4319996" y="605664"/>
                </a:moveTo>
                <a:cubicBezTo>
                  <a:pt x="4314671" y="605664"/>
                  <a:pt x="4310345" y="609991"/>
                  <a:pt x="4310345" y="615317"/>
                </a:cubicBezTo>
                <a:cubicBezTo>
                  <a:pt x="4310345" y="620309"/>
                  <a:pt x="4314671" y="624969"/>
                  <a:pt x="4319996" y="624969"/>
                </a:cubicBezTo>
                <a:cubicBezTo>
                  <a:pt x="4325653" y="624969"/>
                  <a:pt x="4329979" y="620309"/>
                  <a:pt x="4329979" y="615317"/>
                </a:cubicBezTo>
                <a:cubicBezTo>
                  <a:pt x="4329979" y="610324"/>
                  <a:pt x="4325653" y="605664"/>
                  <a:pt x="4319996" y="605664"/>
                </a:cubicBezTo>
                <a:close/>
                <a:moveTo>
                  <a:pt x="4292375" y="605664"/>
                </a:moveTo>
                <a:cubicBezTo>
                  <a:pt x="4287050" y="605664"/>
                  <a:pt x="4282724" y="609991"/>
                  <a:pt x="4282724" y="615317"/>
                </a:cubicBezTo>
                <a:cubicBezTo>
                  <a:pt x="4282724" y="620309"/>
                  <a:pt x="4287050" y="624969"/>
                  <a:pt x="4292375" y="624969"/>
                </a:cubicBezTo>
                <a:cubicBezTo>
                  <a:pt x="4298032" y="624969"/>
                  <a:pt x="4302358" y="620309"/>
                  <a:pt x="4302358" y="615317"/>
                </a:cubicBezTo>
                <a:cubicBezTo>
                  <a:pt x="4302358" y="610324"/>
                  <a:pt x="4298032" y="605664"/>
                  <a:pt x="4292375" y="605664"/>
                </a:cubicBezTo>
                <a:close/>
                <a:moveTo>
                  <a:pt x="0" y="0"/>
                </a:moveTo>
                <a:lnTo>
                  <a:pt x="5664200" y="0"/>
                </a:lnTo>
                <a:lnTo>
                  <a:pt x="5664200" y="6857998"/>
                </a:lnTo>
                <a:lnTo>
                  <a:pt x="0" y="6857998"/>
                </a:lnTo>
                <a:close/>
              </a:path>
            </a:pathLst>
          </a:custGeom>
          <a:solidFill>
            <a:schemeClr val="bg1">
              <a:lumMod val="95000"/>
            </a:schemeClr>
          </a:solidFill>
        </p:spPr>
        <p:txBody>
          <a:bodyPr wrap="square" bIns="720000" anchor="ctr">
            <a:noAutofit/>
          </a:bodyPr>
          <a:lstStyle>
            <a:lvl1pPr marL="0" indent="0" algn="ctr">
              <a:buNone/>
              <a:defRPr/>
            </a:lvl1pPr>
          </a:lstStyle>
          <a:p>
            <a:r>
              <a:rPr lang="sv-SE"/>
              <a:t>Klicka på ikonen eller dra och släpp för att infoga bild</a:t>
            </a:r>
          </a:p>
        </p:txBody>
      </p:sp>
    </p:spTree>
    <p:extLst>
      <p:ext uri="{BB962C8B-B14F-4D97-AF65-F5344CB8AC3E}">
        <p14:creationId xmlns:p14="http://schemas.microsoft.com/office/powerpoint/2010/main" val="5868114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el mörkgrön">
    <p:bg>
      <p:bgPr>
        <a:solidFill>
          <a:srgbClr val="004A37"/>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6FF8E1-5A4A-194A-8B8D-7A3CDF4A4153}"/>
              </a:ext>
            </a:extLst>
          </p:cNvPr>
          <p:cNvSpPr>
            <a:spLocks noGrp="1"/>
          </p:cNvSpPr>
          <p:nvPr>
            <p:ph type="ctrTitle" hasCustomPrompt="1"/>
          </p:nvPr>
        </p:nvSpPr>
        <p:spPr>
          <a:xfrm>
            <a:off x="1487488" y="1304925"/>
            <a:ext cx="7777162" cy="2998788"/>
          </a:xfrm>
        </p:spPr>
        <p:txBody>
          <a:bodyPr anchor="ctr"/>
          <a:lstStyle>
            <a:lvl1pPr algn="l">
              <a:defRPr sz="4800">
                <a:solidFill>
                  <a:schemeClr val="bg1"/>
                </a:solidFill>
              </a:defRPr>
            </a:lvl1pPr>
          </a:lstStyle>
          <a:p>
            <a:r>
              <a:rPr lang="sv-SE"/>
              <a:t>Presentationstitel</a:t>
            </a:r>
          </a:p>
        </p:txBody>
      </p:sp>
      <p:sp>
        <p:nvSpPr>
          <p:cNvPr id="3" name="Underrubrik 2">
            <a:extLst>
              <a:ext uri="{FF2B5EF4-FFF2-40B4-BE49-F238E27FC236}">
                <a16:creationId xmlns:a16="http://schemas.microsoft.com/office/drawing/2014/main" id="{F2BA5E5A-E0EE-064F-B5BB-BB0C0028486D}"/>
              </a:ext>
            </a:extLst>
          </p:cNvPr>
          <p:cNvSpPr>
            <a:spLocks noGrp="1"/>
          </p:cNvSpPr>
          <p:nvPr>
            <p:ph type="subTitle" idx="1"/>
          </p:nvPr>
        </p:nvSpPr>
        <p:spPr>
          <a:xfrm>
            <a:off x="1487488" y="5129728"/>
            <a:ext cx="5616575" cy="1079500"/>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EAE0C05E-8231-C543-9178-4170C6392F3E}"/>
              </a:ext>
            </a:extLst>
          </p:cNvPr>
          <p:cNvSpPr>
            <a:spLocks noGrp="1"/>
          </p:cNvSpPr>
          <p:nvPr>
            <p:ph type="dt" sz="half" idx="10"/>
          </p:nvPr>
        </p:nvSpPr>
        <p:spPr/>
        <p:txBody>
          <a:bodyPr/>
          <a:lstStyle>
            <a:lvl1pPr>
              <a:defRPr>
                <a:solidFill>
                  <a:srgbClr val="94DE9D"/>
                </a:solidFill>
              </a:defRPr>
            </a:lvl1pPr>
          </a:lstStyle>
          <a:p>
            <a:fld id="{BE4F1DA6-6544-8140-A543-A4FACCB0391B}" type="datetimeFigureOut">
              <a:rPr lang="sv-SE" smtClean="0"/>
              <a:pPr/>
              <a:t>2024-11-04</a:t>
            </a:fld>
            <a:endParaRPr lang="sv-SE"/>
          </a:p>
        </p:txBody>
      </p:sp>
      <p:sp>
        <p:nvSpPr>
          <p:cNvPr id="5" name="Platshållare för sidfot 4">
            <a:extLst>
              <a:ext uri="{FF2B5EF4-FFF2-40B4-BE49-F238E27FC236}">
                <a16:creationId xmlns:a16="http://schemas.microsoft.com/office/drawing/2014/main" id="{0817F7C2-A742-344F-A5DA-5DC715660B22}"/>
              </a:ext>
            </a:extLst>
          </p:cNvPr>
          <p:cNvSpPr>
            <a:spLocks noGrp="1"/>
          </p:cNvSpPr>
          <p:nvPr>
            <p:ph type="ftr" sz="quarter" idx="11"/>
          </p:nvPr>
        </p:nvSpPr>
        <p:spPr/>
        <p:txBody>
          <a:bodyPr/>
          <a:lstStyle>
            <a:lvl1pPr>
              <a:defRPr>
                <a:solidFill>
                  <a:srgbClr val="94DE9D"/>
                </a:solidFill>
              </a:defRPr>
            </a:lvl1pPr>
          </a:lstStyle>
          <a:p>
            <a:endParaRPr lang="sv-SE"/>
          </a:p>
        </p:txBody>
      </p:sp>
      <p:sp>
        <p:nvSpPr>
          <p:cNvPr id="6" name="Platshållare för bildnummer 5">
            <a:extLst>
              <a:ext uri="{FF2B5EF4-FFF2-40B4-BE49-F238E27FC236}">
                <a16:creationId xmlns:a16="http://schemas.microsoft.com/office/drawing/2014/main" id="{BAAEB612-0FC2-2249-86EB-EDED4CD2FAAF}"/>
              </a:ext>
            </a:extLst>
          </p:cNvPr>
          <p:cNvSpPr>
            <a:spLocks noGrp="1"/>
          </p:cNvSpPr>
          <p:nvPr>
            <p:ph type="sldNum" sz="quarter" idx="12"/>
          </p:nvPr>
        </p:nvSpPr>
        <p:spPr/>
        <p:txBody>
          <a:bodyPr/>
          <a:lstStyle>
            <a:lvl1pPr>
              <a:defRPr>
                <a:solidFill>
                  <a:srgbClr val="94DE9D"/>
                </a:solidFill>
              </a:defRPr>
            </a:lvl1pPr>
          </a:lstStyle>
          <a:p>
            <a:fld id="{3EDFEE4B-213D-304B-BE6A-BD4AF3E100B7}" type="slidenum">
              <a:rPr lang="sv-SE" smtClean="0"/>
              <a:pPr/>
              <a:t>‹#›</a:t>
            </a:fld>
            <a:endParaRPr lang="sv-SE"/>
          </a:p>
        </p:txBody>
      </p:sp>
      <p:pic>
        <p:nvPicPr>
          <p:cNvPr id="8" name="Bild 7">
            <a:extLst>
              <a:ext uri="{FF2B5EF4-FFF2-40B4-BE49-F238E27FC236}">
                <a16:creationId xmlns:a16="http://schemas.microsoft.com/office/drawing/2014/main" id="{1774B49B-4BB2-034F-9988-6AE0392B397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7421" t="39611" r="37420" b="43863"/>
          <a:stretch/>
        </p:blipFill>
        <p:spPr>
          <a:xfrm>
            <a:off x="10706583" y="568125"/>
            <a:ext cx="853002" cy="396021"/>
          </a:xfrm>
          <a:prstGeom prst="rect">
            <a:avLst/>
          </a:prstGeom>
        </p:spPr>
      </p:pic>
    </p:spTree>
    <p:extLst>
      <p:ext uri="{BB962C8B-B14F-4D97-AF65-F5344CB8AC3E}">
        <p14:creationId xmlns:p14="http://schemas.microsoft.com/office/powerpoint/2010/main" val="36047631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el mörkröd">
    <p:bg>
      <p:bgPr>
        <a:solidFill>
          <a:srgbClr val="651D3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6FF8E1-5A4A-194A-8B8D-7A3CDF4A4153}"/>
              </a:ext>
            </a:extLst>
          </p:cNvPr>
          <p:cNvSpPr>
            <a:spLocks noGrp="1"/>
          </p:cNvSpPr>
          <p:nvPr>
            <p:ph type="ctrTitle" hasCustomPrompt="1"/>
          </p:nvPr>
        </p:nvSpPr>
        <p:spPr>
          <a:xfrm>
            <a:off x="1487488" y="1304925"/>
            <a:ext cx="7777162" cy="2998788"/>
          </a:xfrm>
        </p:spPr>
        <p:txBody>
          <a:bodyPr anchor="ctr"/>
          <a:lstStyle>
            <a:lvl1pPr algn="l">
              <a:defRPr sz="4800">
                <a:solidFill>
                  <a:schemeClr val="bg1"/>
                </a:solidFill>
              </a:defRPr>
            </a:lvl1pPr>
          </a:lstStyle>
          <a:p>
            <a:r>
              <a:rPr lang="sv-SE"/>
              <a:t>Presentationstitel</a:t>
            </a:r>
          </a:p>
        </p:txBody>
      </p:sp>
      <p:sp>
        <p:nvSpPr>
          <p:cNvPr id="3" name="Underrubrik 2">
            <a:extLst>
              <a:ext uri="{FF2B5EF4-FFF2-40B4-BE49-F238E27FC236}">
                <a16:creationId xmlns:a16="http://schemas.microsoft.com/office/drawing/2014/main" id="{F2BA5E5A-E0EE-064F-B5BB-BB0C0028486D}"/>
              </a:ext>
            </a:extLst>
          </p:cNvPr>
          <p:cNvSpPr>
            <a:spLocks noGrp="1"/>
          </p:cNvSpPr>
          <p:nvPr>
            <p:ph type="subTitle" idx="1"/>
          </p:nvPr>
        </p:nvSpPr>
        <p:spPr>
          <a:xfrm>
            <a:off x="1487488" y="5129728"/>
            <a:ext cx="5616575" cy="1079500"/>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EAE0C05E-8231-C543-9178-4170C6392F3E}"/>
              </a:ext>
            </a:extLst>
          </p:cNvPr>
          <p:cNvSpPr>
            <a:spLocks noGrp="1"/>
          </p:cNvSpPr>
          <p:nvPr>
            <p:ph type="dt" sz="half" idx="10"/>
          </p:nvPr>
        </p:nvSpPr>
        <p:spPr/>
        <p:txBody>
          <a:bodyPr/>
          <a:lstStyle>
            <a:lvl1pPr>
              <a:defRPr>
                <a:solidFill>
                  <a:srgbClr val="FFB5C1"/>
                </a:solidFill>
              </a:defRPr>
            </a:lvl1pPr>
          </a:lstStyle>
          <a:p>
            <a:fld id="{BE4F1DA6-6544-8140-A543-A4FACCB0391B}" type="datetimeFigureOut">
              <a:rPr lang="sv-SE" smtClean="0"/>
              <a:pPr/>
              <a:t>2024-11-04</a:t>
            </a:fld>
            <a:endParaRPr lang="sv-SE"/>
          </a:p>
        </p:txBody>
      </p:sp>
      <p:sp>
        <p:nvSpPr>
          <p:cNvPr id="5" name="Platshållare för sidfot 4">
            <a:extLst>
              <a:ext uri="{FF2B5EF4-FFF2-40B4-BE49-F238E27FC236}">
                <a16:creationId xmlns:a16="http://schemas.microsoft.com/office/drawing/2014/main" id="{0817F7C2-A742-344F-A5DA-5DC715660B22}"/>
              </a:ext>
            </a:extLst>
          </p:cNvPr>
          <p:cNvSpPr>
            <a:spLocks noGrp="1"/>
          </p:cNvSpPr>
          <p:nvPr>
            <p:ph type="ftr" sz="quarter" idx="11"/>
          </p:nvPr>
        </p:nvSpPr>
        <p:spPr/>
        <p:txBody>
          <a:bodyPr/>
          <a:lstStyle>
            <a:lvl1pPr>
              <a:defRPr>
                <a:solidFill>
                  <a:srgbClr val="FFB5C1"/>
                </a:solidFill>
              </a:defRPr>
            </a:lvl1pPr>
          </a:lstStyle>
          <a:p>
            <a:endParaRPr lang="sv-SE"/>
          </a:p>
        </p:txBody>
      </p:sp>
      <p:sp>
        <p:nvSpPr>
          <p:cNvPr id="6" name="Platshållare för bildnummer 5">
            <a:extLst>
              <a:ext uri="{FF2B5EF4-FFF2-40B4-BE49-F238E27FC236}">
                <a16:creationId xmlns:a16="http://schemas.microsoft.com/office/drawing/2014/main" id="{BAAEB612-0FC2-2249-86EB-EDED4CD2FAAF}"/>
              </a:ext>
            </a:extLst>
          </p:cNvPr>
          <p:cNvSpPr>
            <a:spLocks noGrp="1"/>
          </p:cNvSpPr>
          <p:nvPr>
            <p:ph type="sldNum" sz="quarter" idx="12"/>
          </p:nvPr>
        </p:nvSpPr>
        <p:spPr/>
        <p:txBody>
          <a:bodyPr/>
          <a:lstStyle>
            <a:lvl1pPr>
              <a:defRPr>
                <a:solidFill>
                  <a:srgbClr val="FFB5C1"/>
                </a:solidFill>
              </a:defRPr>
            </a:lvl1pPr>
          </a:lstStyle>
          <a:p>
            <a:fld id="{3EDFEE4B-213D-304B-BE6A-BD4AF3E100B7}" type="slidenum">
              <a:rPr lang="sv-SE" smtClean="0"/>
              <a:pPr/>
              <a:t>‹#›</a:t>
            </a:fld>
            <a:endParaRPr lang="sv-SE"/>
          </a:p>
        </p:txBody>
      </p:sp>
      <p:pic>
        <p:nvPicPr>
          <p:cNvPr id="8" name="Bild 7">
            <a:extLst>
              <a:ext uri="{FF2B5EF4-FFF2-40B4-BE49-F238E27FC236}">
                <a16:creationId xmlns:a16="http://schemas.microsoft.com/office/drawing/2014/main" id="{E9A4F2ED-222A-5246-9D1D-6986D067DA44}"/>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7421" t="39611" r="37420" b="43863"/>
          <a:stretch/>
        </p:blipFill>
        <p:spPr>
          <a:xfrm>
            <a:off x="10706583" y="568125"/>
            <a:ext cx="853002" cy="396021"/>
          </a:xfrm>
          <a:prstGeom prst="rect">
            <a:avLst/>
          </a:prstGeom>
        </p:spPr>
      </p:pic>
    </p:spTree>
    <p:extLst>
      <p:ext uri="{BB962C8B-B14F-4D97-AF65-F5344CB8AC3E}">
        <p14:creationId xmlns:p14="http://schemas.microsoft.com/office/powerpoint/2010/main" val="21283246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el gul">
    <p:bg>
      <p:bgPr>
        <a:solidFill>
          <a:srgbClr val="F2AB00"/>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6FF8E1-5A4A-194A-8B8D-7A3CDF4A4153}"/>
              </a:ext>
            </a:extLst>
          </p:cNvPr>
          <p:cNvSpPr>
            <a:spLocks noGrp="1"/>
          </p:cNvSpPr>
          <p:nvPr>
            <p:ph type="ctrTitle" hasCustomPrompt="1"/>
          </p:nvPr>
        </p:nvSpPr>
        <p:spPr>
          <a:xfrm>
            <a:off x="1487488" y="1304925"/>
            <a:ext cx="7777162" cy="2998788"/>
          </a:xfrm>
        </p:spPr>
        <p:txBody>
          <a:bodyPr anchor="ctr"/>
          <a:lstStyle>
            <a:lvl1pPr algn="l">
              <a:defRPr sz="4800">
                <a:solidFill>
                  <a:schemeClr val="tx1"/>
                </a:solidFill>
              </a:defRPr>
            </a:lvl1pPr>
          </a:lstStyle>
          <a:p>
            <a:r>
              <a:rPr lang="sv-SE"/>
              <a:t>Presentationstitel</a:t>
            </a:r>
          </a:p>
        </p:txBody>
      </p:sp>
      <p:sp>
        <p:nvSpPr>
          <p:cNvPr id="3" name="Underrubrik 2">
            <a:extLst>
              <a:ext uri="{FF2B5EF4-FFF2-40B4-BE49-F238E27FC236}">
                <a16:creationId xmlns:a16="http://schemas.microsoft.com/office/drawing/2014/main" id="{F2BA5E5A-E0EE-064F-B5BB-BB0C0028486D}"/>
              </a:ext>
            </a:extLst>
          </p:cNvPr>
          <p:cNvSpPr>
            <a:spLocks noGrp="1"/>
          </p:cNvSpPr>
          <p:nvPr>
            <p:ph type="subTitle" idx="1"/>
          </p:nvPr>
        </p:nvSpPr>
        <p:spPr>
          <a:xfrm>
            <a:off x="1487488" y="5129728"/>
            <a:ext cx="5616575" cy="1079500"/>
          </a:xfrm>
        </p:spPr>
        <p:txBody>
          <a:bodyPr>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EAE0C05E-8231-C543-9178-4170C6392F3E}"/>
              </a:ext>
            </a:extLst>
          </p:cNvPr>
          <p:cNvSpPr>
            <a:spLocks noGrp="1"/>
          </p:cNvSpPr>
          <p:nvPr>
            <p:ph type="dt" sz="half" idx="10"/>
          </p:nvPr>
        </p:nvSpPr>
        <p:spPr/>
        <p:txBody>
          <a:bodyPr/>
          <a:lstStyle>
            <a:lvl1pPr>
              <a:defRPr>
                <a:solidFill>
                  <a:schemeClr val="tx1"/>
                </a:solidFill>
              </a:defRPr>
            </a:lvl1pPr>
          </a:lstStyle>
          <a:p>
            <a:fld id="{BE4F1DA6-6544-8140-A543-A4FACCB0391B}" type="datetimeFigureOut">
              <a:rPr lang="sv-SE" smtClean="0"/>
              <a:pPr/>
              <a:t>2024-11-04</a:t>
            </a:fld>
            <a:endParaRPr lang="sv-SE"/>
          </a:p>
        </p:txBody>
      </p:sp>
      <p:sp>
        <p:nvSpPr>
          <p:cNvPr id="5" name="Platshållare för sidfot 4">
            <a:extLst>
              <a:ext uri="{FF2B5EF4-FFF2-40B4-BE49-F238E27FC236}">
                <a16:creationId xmlns:a16="http://schemas.microsoft.com/office/drawing/2014/main" id="{0817F7C2-A742-344F-A5DA-5DC715660B22}"/>
              </a:ext>
            </a:extLst>
          </p:cNvPr>
          <p:cNvSpPr>
            <a:spLocks noGrp="1"/>
          </p:cNvSpPr>
          <p:nvPr>
            <p:ph type="ftr" sz="quarter" idx="11"/>
          </p:nvPr>
        </p:nvSpPr>
        <p:spPr/>
        <p:txBody>
          <a:bodyPr/>
          <a:lstStyle>
            <a:lvl1pPr>
              <a:defRPr>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BAAEB612-0FC2-2249-86EB-EDED4CD2FAAF}"/>
              </a:ext>
            </a:extLst>
          </p:cNvPr>
          <p:cNvSpPr>
            <a:spLocks noGrp="1"/>
          </p:cNvSpPr>
          <p:nvPr>
            <p:ph type="sldNum" sz="quarter" idx="12"/>
          </p:nvPr>
        </p:nvSpPr>
        <p:spPr/>
        <p:txBody>
          <a:bodyPr/>
          <a:lstStyle>
            <a:lvl1pPr>
              <a:defRPr>
                <a:solidFill>
                  <a:schemeClr val="tx1"/>
                </a:solidFill>
              </a:defRPr>
            </a:lvl1pPr>
          </a:lstStyle>
          <a:p>
            <a:fld id="{3EDFEE4B-213D-304B-BE6A-BD4AF3E100B7}" type="slidenum">
              <a:rPr lang="sv-SE" smtClean="0"/>
              <a:pPr/>
              <a:t>‹#›</a:t>
            </a:fld>
            <a:endParaRPr lang="sv-SE"/>
          </a:p>
        </p:txBody>
      </p:sp>
      <p:pic>
        <p:nvPicPr>
          <p:cNvPr id="8" name="Bild 7">
            <a:extLst>
              <a:ext uri="{FF2B5EF4-FFF2-40B4-BE49-F238E27FC236}">
                <a16:creationId xmlns:a16="http://schemas.microsoft.com/office/drawing/2014/main" id="{5C1FC63A-CFD3-D34A-B06A-E18547A9C4CD}"/>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7421" t="39611" r="37420" b="43863"/>
          <a:stretch/>
        </p:blipFill>
        <p:spPr>
          <a:xfrm>
            <a:off x="10706583" y="568125"/>
            <a:ext cx="853002" cy="396021"/>
          </a:xfrm>
          <a:prstGeom prst="rect">
            <a:avLst/>
          </a:prstGeom>
        </p:spPr>
      </p:pic>
    </p:spTree>
    <p:extLst>
      <p:ext uri="{BB962C8B-B14F-4D97-AF65-F5344CB8AC3E}">
        <p14:creationId xmlns:p14="http://schemas.microsoft.com/office/powerpoint/2010/main" val="2490316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
    <p:bg>
      <p:bgPr>
        <a:solidFill>
          <a:srgbClr val="DFF7FF"/>
        </a:solidFill>
        <a:effectLst/>
      </p:bgPr>
    </p:bg>
    <p:spTree>
      <p:nvGrpSpPr>
        <p:cNvPr id="1" name=""/>
        <p:cNvGrpSpPr/>
        <p:nvPr/>
      </p:nvGrpSpPr>
      <p:grpSpPr>
        <a:xfrm>
          <a:off x="0" y="0"/>
          <a:ext cx="0" cy="0"/>
          <a:chOff x="0" y="0"/>
          <a:chExt cx="0" cy="0"/>
        </a:xfrm>
      </p:grpSpPr>
      <p:pic>
        <p:nvPicPr>
          <p:cNvPr id="15" name="Bild 14">
            <a:extLst>
              <a:ext uri="{FF2B5EF4-FFF2-40B4-BE49-F238E27FC236}">
                <a16:creationId xmlns:a16="http://schemas.microsoft.com/office/drawing/2014/main" id="{DA0ED02B-F078-E54D-B970-F47F290BBF6D}"/>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9760" t="34096" r="47594" b="43495"/>
          <a:stretch/>
        </p:blipFill>
        <p:spPr>
          <a:xfrm>
            <a:off x="6716345" y="1"/>
            <a:ext cx="5475656" cy="6858000"/>
          </a:xfrm>
          <a:prstGeom prst="rect">
            <a:avLst/>
          </a:prstGeom>
        </p:spPr>
      </p:pic>
      <p:sp>
        <p:nvSpPr>
          <p:cNvPr id="2" name="Rubrik 1">
            <a:extLst>
              <a:ext uri="{FF2B5EF4-FFF2-40B4-BE49-F238E27FC236}">
                <a16:creationId xmlns:a16="http://schemas.microsoft.com/office/drawing/2014/main" id="{DEFF6313-6291-4A43-AB1B-C8160AE77B1C}"/>
              </a:ext>
            </a:extLst>
          </p:cNvPr>
          <p:cNvSpPr>
            <a:spLocks noGrp="1"/>
          </p:cNvSpPr>
          <p:nvPr>
            <p:ph type="title"/>
          </p:nvPr>
        </p:nvSpPr>
        <p:spPr>
          <a:xfrm>
            <a:off x="1487488" y="1620838"/>
            <a:ext cx="5616575" cy="2852737"/>
          </a:xfrm>
        </p:spPr>
        <p:txBody>
          <a:bodyPr anchor="b"/>
          <a:lstStyle>
            <a:lvl1pPr>
              <a:defRPr sz="5400">
                <a:solidFill>
                  <a:schemeClr val="tx2"/>
                </a:solidFill>
              </a:defRPr>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17275A7F-73EE-C74C-93B9-27E214454570}"/>
              </a:ext>
            </a:extLst>
          </p:cNvPr>
          <p:cNvSpPr>
            <a:spLocks noGrp="1"/>
          </p:cNvSpPr>
          <p:nvPr>
            <p:ph type="body" idx="1"/>
          </p:nvPr>
        </p:nvSpPr>
        <p:spPr>
          <a:xfrm>
            <a:off x="1487488" y="4941889"/>
            <a:ext cx="4895850" cy="1147762"/>
          </a:xfrm>
        </p:spPr>
        <p:txBody>
          <a:bodyPr>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53BF10D6-2785-2F41-9CDF-76C1F11C6977}"/>
              </a:ext>
            </a:extLst>
          </p:cNvPr>
          <p:cNvSpPr>
            <a:spLocks noGrp="1"/>
          </p:cNvSpPr>
          <p:nvPr>
            <p:ph type="dt" sz="half" idx="10"/>
          </p:nvPr>
        </p:nvSpPr>
        <p:spPr/>
        <p:txBody>
          <a:bodyPr/>
          <a:lstStyle/>
          <a:p>
            <a:fld id="{BE4F1DA6-6544-8140-A543-A4FACCB0391B}" type="datetimeFigureOut">
              <a:rPr lang="sv-SE" smtClean="0"/>
              <a:t>2024-11-04</a:t>
            </a:fld>
            <a:endParaRPr lang="sv-SE"/>
          </a:p>
        </p:txBody>
      </p:sp>
      <p:sp>
        <p:nvSpPr>
          <p:cNvPr id="5" name="Platshållare för sidfot 4">
            <a:extLst>
              <a:ext uri="{FF2B5EF4-FFF2-40B4-BE49-F238E27FC236}">
                <a16:creationId xmlns:a16="http://schemas.microsoft.com/office/drawing/2014/main" id="{CB807C4C-B5B9-2646-BEF9-D4ABD254F6E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939AE47-1296-B14E-A73A-71D97B7C2FAA}"/>
              </a:ext>
            </a:extLst>
          </p:cNvPr>
          <p:cNvSpPr>
            <a:spLocks noGrp="1"/>
          </p:cNvSpPr>
          <p:nvPr>
            <p:ph type="sldNum" sz="quarter" idx="12"/>
          </p:nvPr>
        </p:nvSpPr>
        <p:spPr/>
        <p:txBody>
          <a:bodyPr/>
          <a:lstStyle/>
          <a:p>
            <a:fld id="{3EDFEE4B-213D-304B-BE6A-BD4AF3E100B7}" type="slidenum">
              <a:rPr lang="sv-SE" smtClean="0"/>
              <a:t>‹#›</a:t>
            </a:fld>
            <a:endParaRPr lang="sv-SE"/>
          </a:p>
        </p:txBody>
      </p:sp>
    </p:spTree>
    <p:extLst>
      <p:ext uri="{BB962C8B-B14F-4D97-AF65-F5344CB8AC3E}">
        <p14:creationId xmlns:p14="http://schemas.microsoft.com/office/powerpoint/2010/main" val="5510778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el jord">
    <p:bg>
      <p:bgPr>
        <a:solidFill>
          <a:srgbClr val="483737"/>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6FF8E1-5A4A-194A-8B8D-7A3CDF4A4153}"/>
              </a:ext>
            </a:extLst>
          </p:cNvPr>
          <p:cNvSpPr>
            <a:spLocks noGrp="1"/>
          </p:cNvSpPr>
          <p:nvPr>
            <p:ph type="ctrTitle" hasCustomPrompt="1"/>
          </p:nvPr>
        </p:nvSpPr>
        <p:spPr>
          <a:xfrm>
            <a:off x="1487488" y="1304925"/>
            <a:ext cx="7777162" cy="2998788"/>
          </a:xfrm>
        </p:spPr>
        <p:txBody>
          <a:bodyPr anchor="ctr"/>
          <a:lstStyle>
            <a:lvl1pPr algn="l">
              <a:defRPr sz="4800">
                <a:solidFill>
                  <a:schemeClr val="bg1"/>
                </a:solidFill>
              </a:defRPr>
            </a:lvl1pPr>
          </a:lstStyle>
          <a:p>
            <a:r>
              <a:rPr lang="sv-SE"/>
              <a:t>Presentationstitel</a:t>
            </a:r>
          </a:p>
        </p:txBody>
      </p:sp>
      <p:sp>
        <p:nvSpPr>
          <p:cNvPr id="3" name="Underrubrik 2">
            <a:extLst>
              <a:ext uri="{FF2B5EF4-FFF2-40B4-BE49-F238E27FC236}">
                <a16:creationId xmlns:a16="http://schemas.microsoft.com/office/drawing/2014/main" id="{F2BA5E5A-E0EE-064F-B5BB-BB0C0028486D}"/>
              </a:ext>
            </a:extLst>
          </p:cNvPr>
          <p:cNvSpPr>
            <a:spLocks noGrp="1"/>
          </p:cNvSpPr>
          <p:nvPr>
            <p:ph type="subTitle" idx="1"/>
          </p:nvPr>
        </p:nvSpPr>
        <p:spPr>
          <a:xfrm>
            <a:off x="1487488" y="5129728"/>
            <a:ext cx="5616575" cy="1079500"/>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EAE0C05E-8231-C543-9178-4170C6392F3E}"/>
              </a:ext>
            </a:extLst>
          </p:cNvPr>
          <p:cNvSpPr>
            <a:spLocks noGrp="1"/>
          </p:cNvSpPr>
          <p:nvPr>
            <p:ph type="dt" sz="half" idx="10"/>
          </p:nvPr>
        </p:nvSpPr>
        <p:spPr/>
        <p:txBody>
          <a:bodyPr/>
          <a:lstStyle>
            <a:lvl1pPr>
              <a:defRPr>
                <a:solidFill>
                  <a:srgbClr val="FFF5D4"/>
                </a:solidFill>
              </a:defRPr>
            </a:lvl1pPr>
          </a:lstStyle>
          <a:p>
            <a:fld id="{BE4F1DA6-6544-8140-A543-A4FACCB0391B}" type="datetimeFigureOut">
              <a:rPr lang="sv-SE" smtClean="0"/>
              <a:pPr/>
              <a:t>2024-11-04</a:t>
            </a:fld>
            <a:endParaRPr lang="sv-SE"/>
          </a:p>
        </p:txBody>
      </p:sp>
      <p:sp>
        <p:nvSpPr>
          <p:cNvPr id="5" name="Platshållare för sidfot 4">
            <a:extLst>
              <a:ext uri="{FF2B5EF4-FFF2-40B4-BE49-F238E27FC236}">
                <a16:creationId xmlns:a16="http://schemas.microsoft.com/office/drawing/2014/main" id="{0817F7C2-A742-344F-A5DA-5DC715660B22}"/>
              </a:ext>
            </a:extLst>
          </p:cNvPr>
          <p:cNvSpPr>
            <a:spLocks noGrp="1"/>
          </p:cNvSpPr>
          <p:nvPr>
            <p:ph type="ftr" sz="quarter" idx="11"/>
          </p:nvPr>
        </p:nvSpPr>
        <p:spPr/>
        <p:txBody>
          <a:bodyPr/>
          <a:lstStyle>
            <a:lvl1pPr>
              <a:defRPr>
                <a:solidFill>
                  <a:srgbClr val="FFF5D4"/>
                </a:solidFill>
              </a:defRPr>
            </a:lvl1pPr>
          </a:lstStyle>
          <a:p>
            <a:endParaRPr lang="sv-SE"/>
          </a:p>
        </p:txBody>
      </p:sp>
      <p:sp>
        <p:nvSpPr>
          <p:cNvPr id="6" name="Platshållare för bildnummer 5">
            <a:extLst>
              <a:ext uri="{FF2B5EF4-FFF2-40B4-BE49-F238E27FC236}">
                <a16:creationId xmlns:a16="http://schemas.microsoft.com/office/drawing/2014/main" id="{BAAEB612-0FC2-2249-86EB-EDED4CD2FAAF}"/>
              </a:ext>
            </a:extLst>
          </p:cNvPr>
          <p:cNvSpPr>
            <a:spLocks noGrp="1"/>
          </p:cNvSpPr>
          <p:nvPr>
            <p:ph type="sldNum" sz="quarter" idx="12"/>
          </p:nvPr>
        </p:nvSpPr>
        <p:spPr/>
        <p:txBody>
          <a:bodyPr/>
          <a:lstStyle>
            <a:lvl1pPr>
              <a:defRPr>
                <a:solidFill>
                  <a:srgbClr val="FFF5D4"/>
                </a:solidFill>
              </a:defRPr>
            </a:lvl1pPr>
          </a:lstStyle>
          <a:p>
            <a:fld id="{3EDFEE4B-213D-304B-BE6A-BD4AF3E100B7}" type="slidenum">
              <a:rPr lang="sv-SE" smtClean="0"/>
              <a:pPr/>
              <a:t>‹#›</a:t>
            </a:fld>
            <a:endParaRPr lang="sv-SE"/>
          </a:p>
        </p:txBody>
      </p:sp>
      <p:pic>
        <p:nvPicPr>
          <p:cNvPr id="8" name="Bild 7">
            <a:extLst>
              <a:ext uri="{FF2B5EF4-FFF2-40B4-BE49-F238E27FC236}">
                <a16:creationId xmlns:a16="http://schemas.microsoft.com/office/drawing/2014/main" id="{9DA2B066-6128-CE4B-A354-25E20701966B}"/>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7421" t="39611" r="37420" b="43863"/>
          <a:stretch/>
        </p:blipFill>
        <p:spPr>
          <a:xfrm>
            <a:off x="10706583" y="568125"/>
            <a:ext cx="853002" cy="396021"/>
          </a:xfrm>
          <a:prstGeom prst="rect">
            <a:avLst/>
          </a:prstGeom>
        </p:spPr>
      </p:pic>
    </p:spTree>
    <p:extLst>
      <p:ext uri="{BB962C8B-B14F-4D97-AF65-F5344CB8AC3E}">
        <p14:creationId xmlns:p14="http://schemas.microsoft.com/office/powerpoint/2010/main" val="40239186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Avsnitt, mörkblå">
    <p:bg>
      <p:bgPr>
        <a:solidFill>
          <a:schemeClr val="tx2"/>
        </a:solidFill>
        <a:effectLst/>
      </p:bgPr>
    </p:bg>
    <p:spTree>
      <p:nvGrpSpPr>
        <p:cNvPr id="1" name=""/>
        <p:cNvGrpSpPr/>
        <p:nvPr/>
      </p:nvGrpSpPr>
      <p:grpSpPr>
        <a:xfrm>
          <a:off x="0" y="0"/>
          <a:ext cx="0" cy="0"/>
          <a:chOff x="0" y="0"/>
          <a:chExt cx="0" cy="0"/>
        </a:xfrm>
      </p:grpSpPr>
      <p:pic>
        <p:nvPicPr>
          <p:cNvPr id="15" name="Bild 14">
            <a:extLst>
              <a:ext uri="{FF2B5EF4-FFF2-40B4-BE49-F238E27FC236}">
                <a16:creationId xmlns:a16="http://schemas.microsoft.com/office/drawing/2014/main" id="{DA0ED02B-F078-E54D-B970-F47F290BBF6D}"/>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9760" t="34096" r="47594" b="43495"/>
          <a:stretch/>
        </p:blipFill>
        <p:spPr>
          <a:xfrm>
            <a:off x="6716344" y="0"/>
            <a:ext cx="5475656" cy="6858000"/>
          </a:xfrm>
          <a:prstGeom prst="rect">
            <a:avLst/>
          </a:prstGeom>
        </p:spPr>
      </p:pic>
      <p:sp>
        <p:nvSpPr>
          <p:cNvPr id="2" name="Rubrik 1">
            <a:extLst>
              <a:ext uri="{FF2B5EF4-FFF2-40B4-BE49-F238E27FC236}">
                <a16:creationId xmlns:a16="http://schemas.microsoft.com/office/drawing/2014/main" id="{DEFF6313-6291-4A43-AB1B-C8160AE77B1C}"/>
              </a:ext>
            </a:extLst>
          </p:cNvPr>
          <p:cNvSpPr>
            <a:spLocks noGrp="1"/>
          </p:cNvSpPr>
          <p:nvPr>
            <p:ph type="title"/>
          </p:nvPr>
        </p:nvSpPr>
        <p:spPr>
          <a:xfrm>
            <a:off x="1487488" y="1620838"/>
            <a:ext cx="5616575" cy="2852737"/>
          </a:xfrm>
        </p:spPr>
        <p:txBody>
          <a:bodyPr anchor="b"/>
          <a:lstStyle>
            <a:lvl1pPr>
              <a:defRPr sz="5400">
                <a:solidFill>
                  <a:srgbClr val="DFF7FF"/>
                </a:solidFill>
              </a:defRPr>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17275A7F-73EE-C74C-93B9-27E214454570}"/>
              </a:ext>
            </a:extLst>
          </p:cNvPr>
          <p:cNvSpPr>
            <a:spLocks noGrp="1"/>
          </p:cNvSpPr>
          <p:nvPr>
            <p:ph type="body" idx="1"/>
          </p:nvPr>
        </p:nvSpPr>
        <p:spPr>
          <a:xfrm>
            <a:off x="1487488" y="4941889"/>
            <a:ext cx="4895850" cy="1147762"/>
          </a:xfrm>
        </p:spPr>
        <p:txBody>
          <a:bodyPr>
            <a:normAutofit/>
          </a:bodyPr>
          <a:lstStyle>
            <a:lvl1pPr marL="0" indent="0">
              <a:buNone/>
              <a:defRPr sz="1800">
                <a:solidFill>
                  <a:srgbClr val="DFF7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53BF10D6-2785-2F41-9CDF-76C1F11C6977}"/>
              </a:ext>
            </a:extLst>
          </p:cNvPr>
          <p:cNvSpPr>
            <a:spLocks noGrp="1"/>
          </p:cNvSpPr>
          <p:nvPr>
            <p:ph type="dt" sz="half" idx="10"/>
          </p:nvPr>
        </p:nvSpPr>
        <p:spPr/>
        <p:txBody>
          <a:bodyPr/>
          <a:lstStyle>
            <a:lvl1pPr>
              <a:defRPr>
                <a:solidFill>
                  <a:schemeClr val="bg2"/>
                </a:solidFill>
              </a:defRPr>
            </a:lvl1pPr>
          </a:lstStyle>
          <a:p>
            <a:fld id="{BE4F1DA6-6544-8140-A543-A4FACCB0391B}" type="datetimeFigureOut">
              <a:rPr lang="sv-SE" smtClean="0"/>
              <a:pPr/>
              <a:t>2024-11-04</a:t>
            </a:fld>
            <a:endParaRPr lang="sv-SE"/>
          </a:p>
        </p:txBody>
      </p:sp>
      <p:sp>
        <p:nvSpPr>
          <p:cNvPr id="5" name="Platshållare för sidfot 4">
            <a:extLst>
              <a:ext uri="{FF2B5EF4-FFF2-40B4-BE49-F238E27FC236}">
                <a16:creationId xmlns:a16="http://schemas.microsoft.com/office/drawing/2014/main" id="{CB807C4C-B5B9-2646-BEF9-D4ABD254F6ED}"/>
              </a:ext>
            </a:extLst>
          </p:cNvPr>
          <p:cNvSpPr>
            <a:spLocks noGrp="1"/>
          </p:cNvSpPr>
          <p:nvPr>
            <p:ph type="ftr" sz="quarter" idx="11"/>
          </p:nvPr>
        </p:nvSpPr>
        <p:spPr/>
        <p:txBody>
          <a:bodyPr/>
          <a:lstStyle>
            <a:lvl1pPr>
              <a:defRPr>
                <a:solidFill>
                  <a:schemeClr val="bg2"/>
                </a:solidFill>
              </a:defRPr>
            </a:lvl1pPr>
          </a:lstStyle>
          <a:p>
            <a:endParaRPr lang="sv-SE"/>
          </a:p>
        </p:txBody>
      </p:sp>
      <p:sp>
        <p:nvSpPr>
          <p:cNvPr id="6" name="Platshållare för bildnummer 5">
            <a:extLst>
              <a:ext uri="{FF2B5EF4-FFF2-40B4-BE49-F238E27FC236}">
                <a16:creationId xmlns:a16="http://schemas.microsoft.com/office/drawing/2014/main" id="{1939AE47-1296-B14E-A73A-71D97B7C2FAA}"/>
              </a:ext>
            </a:extLst>
          </p:cNvPr>
          <p:cNvSpPr>
            <a:spLocks noGrp="1"/>
          </p:cNvSpPr>
          <p:nvPr>
            <p:ph type="sldNum" sz="quarter" idx="12"/>
          </p:nvPr>
        </p:nvSpPr>
        <p:spPr/>
        <p:txBody>
          <a:bodyPr/>
          <a:lstStyle>
            <a:lvl1pPr>
              <a:defRPr>
                <a:solidFill>
                  <a:schemeClr val="bg2"/>
                </a:solidFill>
              </a:defRPr>
            </a:lvl1pPr>
          </a:lstStyle>
          <a:p>
            <a:fld id="{3EDFEE4B-213D-304B-BE6A-BD4AF3E100B7}" type="slidenum">
              <a:rPr lang="sv-SE" smtClean="0"/>
              <a:pPr/>
              <a:t>‹#›</a:t>
            </a:fld>
            <a:endParaRPr lang="sv-SE"/>
          </a:p>
        </p:txBody>
      </p:sp>
      <p:pic>
        <p:nvPicPr>
          <p:cNvPr id="9" name="Bild 8">
            <a:extLst>
              <a:ext uri="{FF2B5EF4-FFF2-40B4-BE49-F238E27FC236}">
                <a16:creationId xmlns:a16="http://schemas.microsoft.com/office/drawing/2014/main" id="{E8EC5870-D762-3C4A-BF94-3620F48A9D93}"/>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37421" t="39611" r="37420" b="43863"/>
          <a:stretch/>
        </p:blipFill>
        <p:spPr>
          <a:xfrm>
            <a:off x="10706583" y="568125"/>
            <a:ext cx="853002" cy="396021"/>
          </a:xfrm>
          <a:prstGeom prst="rect">
            <a:avLst/>
          </a:prstGeom>
        </p:spPr>
      </p:pic>
    </p:spTree>
    <p:extLst>
      <p:ext uri="{BB962C8B-B14F-4D97-AF65-F5344CB8AC3E}">
        <p14:creationId xmlns:p14="http://schemas.microsoft.com/office/powerpoint/2010/main" val="23658559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Avsnitt, grön">
    <p:bg>
      <p:bgPr>
        <a:solidFill>
          <a:srgbClr val="E3FFE0"/>
        </a:solidFill>
        <a:effectLst/>
      </p:bgPr>
    </p:bg>
    <p:spTree>
      <p:nvGrpSpPr>
        <p:cNvPr id="1" name=""/>
        <p:cNvGrpSpPr/>
        <p:nvPr/>
      </p:nvGrpSpPr>
      <p:grpSpPr>
        <a:xfrm>
          <a:off x="0" y="0"/>
          <a:ext cx="0" cy="0"/>
          <a:chOff x="0" y="0"/>
          <a:chExt cx="0" cy="0"/>
        </a:xfrm>
      </p:grpSpPr>
      <p:pic>
        <p:nvPicPr>
          <p:cNvPr id="15" name="Bild 14">
            <a:extLst>
              <a:ext uri="{FF2B5EF4-FFF2-40B4-BE49-F238E27FC236}">
                <a16:creationId xmlns:a16="http://schemas.microsoft.com/office/drawing/2014/main" id="{DA0ED02B-F078-E54D-B970-F47F290BBF6D}"/>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9760" t="34096" r="47594" b="43495"/>
          <a:stretch/>
        </p:blipFill>
        <p:spPr>
          <a:xfrm>
            <a:off x="6716344" y="0"/>
            <a:ext cx="5475656" cy="6858000"/>
          </a:xfrm>
          <a:prstGeom prst="rect">
            <a:avLst/>
          </a:prstGeom>
        </p:spPr>
      </p:pic>
      <p:sp>
        <p:nvSpPr>
          <p:cNvPr id="2" name="Rubrik 1">
            <a:extLst>
              <a:ext uri="{FF2B5EF4-FFF2-40B4-BE49-F238E27FC236}">
                <a16:creationId xmlns:a16="http://schemas.microsoft.com/office/drawing/2014/main" id="{DEFF6313-6291-4A43-AB1B-C8160AE77B1C}"/>
              </a:ext>
            </a:extLst>
          </p:cNvPr>
          <p:cNvSpPr>
            <a:spLocks noGrp="1"/>
          </p:cNvSpPr>
          <p:nvPr>
            <p:ph type="title"/>
          </p:nvPr>
        </p:nvSpPr>
        <p:spPr>
          <a:xfrm>
            <a:off x="1487488" y="1620838"/>
            <a:ext cx="5616575" cy="2852737"/>
          </a:xfrm>
        </p:spPr>
        <p:txBody>
          <a:bodyPr anchor="b"/>
          <a:lstStyle>
            <a:lvl1pPr>
              <a:defRPr sz="5400">
                <a:solidFill>
                  <a:srgbClr val="004A37"/>
                </a:solidFill>
              </a:defRPr>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17275A7F-73EE-C74C-93B9-27E214454570}"/>
              </a:ext>
            </a:extLst>
          </p:cNvPr>
          <p:cNvSpPr>
            <a:spLocks noGrp="1"/>
          </p:cNvSpPr>
          <p:nvPr>
            <p:ph type="body" idx="1"/>
          </p:nvPr>
        </p:nvSpPr>
        <p:spPr>
          <a:xfrm>
            <a:off x="1487488" y="4941889"/>
            <a:ext cx="4895850" cy="1147762"/>
          </a:xfrm>
        </p:spPr>
        <p:txBody>
          <a:bodyPr>
            <a:normAutofit/>
          </a:bodyPr>
          <a:lstStyle>
            <a:lvl1pPr marL="0" indent="0">
              <a:buNone/>
              <a:defRPr sz="1800">
                <a:solidFill>
                  <a:srgbClr val="004A3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53BF10D6-2785-2F41-9CDF-76C1F11C6977}"/>
              </a:ext>
            </a:extLst>
          </p:cNvPr>
          <p:cNvSpPr>
            <a:spLocks noGrp="1"/>
          </p:cNvSpPr>
          <p:nvPr>
            <p:ph type="dt" sz="half" idx="10"/>
          </p:nvPr>
        </p:nvSpPr>
        <p:spPr/>
        <p:txBody>
          <a:bodyPr/>
          <a:lstStyle/>
          <a:p>
            <a:fld id="{BE4F1DA6-6544-8140-A543-A4FACCB0391B}" type="datetimeFigureOut">
              <a:rPr lang="sv-SE" smtClean="0"/>
              <a:t>2024-11-04</a:t>
            </a:fld>
            <a:endParaRPr lang="sv-SE"/>
          </a:p>
        </p:txBody>
      </p:sp>
      <p:sp>
        <p:nvSpPr>
          <p:cNvPr id="5" name="Platshållare för sidfot 4">
            <a:extLst>
              <a:ext uri="{FF2B5EF4-FFF2-40B4-BE49-F238E27FC236}">
                <a16:creationId xmlns:a16="http://schemas.microsoft.com/office/drawing/2014/main" id="{CB807C4C-B5B9-2646-BEF9-D4ABD254F6E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939AE47-1296-B14E-A73A-71D97B7C2FAA}"/>
              </a:ext>
            </a:extLst>
          </p:cNvPr>
          <p:cNvSpPr>
            <a:spLocks noGrp="1"/>
          </p:cNvSpPr>
          <p:nvPr>
            <p:ph type="sldNum" sz="quarter" idx="12"/>
          </p:nvPr>
        </p:nvSpPr>
        <p:spPr/>
        <p:txBody>
          <a:bodyPr/>
          <a:lstStyle/>
          <a:p>
            <a:fld id="{3EDFEE4B-213D-304B-BE6A-BD4AF3E100B7}" type="slidenum">
              <a:rPr lang="sv-SE" smtClean="0"/>
              <a:t>‹#›</a:t>
            </a:fld>
            <a:endParaRPr lang="sv-SE"/>
          </a:p>
        </p:txBody>
      </p:sp>
    </p:spTree>
    <p:extLst>
      <p:ext uri="{BB962C8B-B14F-4D97-AF65-F5344CB8AC3E}">
        <p14:creationId xmlns:p14="http://schemas.microsoft.com/office/powerpoint/2010/main" val="18482326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Avsnitt, röd">
    <p:bg>
      <p:bgPr>
        <a:solidFill>
          <a:srgbClr val="FFEDF5"/>
        </a:solidFill>
        <a:effectLst/>
      </p:bgPr>
    </p:bg>
    <p:spTree>
      <p:nvGrpSpPr>
        <p:cNvPr id="1" name=""/>
        <p:cNvGrpSpPr/>
        <p:nvPr/>
      </p:nvGrpSpPr>
      <p:grpSpPr>
        <a:xfrm>
          <a:off x="0" y="0"/>
          <a:ext cx="0" cy="0"/>
          <a:chOff x="0" y="0"/>
          <a:chExt cx="0" cy="0"/>
        </a:xfrm>
      </p:grpSpPr>
      <p:pic>
        <p:nvPicPr>
          <p:cNvPr id="15" name="Bild 14">
            <a:extLst>
              <a:ext uri="{FF2B5EF4-FFF2-40B4-BE49-F238E27FC236}">
                <a16:creationId xmlns:a16="http://schemas.microsoft.com/office/drawing/2014/main" id="{DA0ED02B-F078-E54D-B970-F47F290BBF6D}"/>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9760" t="34096" r="47594" b="43495"/>
          <a:stretch/>
        </p:blipFill>
        <p:spPr>
          <a:xfrm>
            <a:off x="6716344" y="0"/>
            <a:ext cx="5475656" cy="6858000"/>
          </a:xfrm>
          <a:prstGeom prst="rect">
            <a:avLst/>
          </a:prstGeom>
        </p:spPr>
      </p:pic>
      <p:sp>
        <p:nvSpPr>
          <p:cNvPr id="2" name="Rubrik 1">
            <a:extLst>
              <a:ext uri="{FF2B5EF4-FFF2-40B4-BE49-F238E27FC236}">
                <a16:creationId xmlns:a16="http://schemas.microsoft.com/office/drawing/2014/main" id="{DEFF6313-6291-4A43-AB1B-C8160AE77B1C}"/>
              </a:ext>
            </a:extLst>
          </p:cNvPr>
          <p:cNvSpPr>
            <a:spLocks noGrp="1"/>
          </p:cNvSpPr>
          <p:nvPr>
            <p:ph type="title"/>
          </p:nvPr>
        </p:nvSpPr>
        <p:spPr>
          <a:xfrm>
            <a:off x="1487488" y="1620838"/>
            <a:ext cx="5616575" cy="2852737"/>
          </a:xfrm>
        </p:spPr>
        <p:txBody>
          <a:bodyPr anchor="b"/>
          <a:lstStyle>
            <a:lvl1pPr>
              <a:defRPr sz="5400">
                <a:solidFill>
                  <a:srgbClr val="651D32"/>
                </a:solidFill>
              </a:defRPr>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17275A7F-73EE-C74C-93B9-27E214454570}"/>
              </a:ext>
            </a:extLst>
          </p:cNvPr>
          <p:cNvSpPr>
            <a:spLocks noGrp="1"/>
          </p:cNvSpPr>
          <p:nvPr>
            <p:ph type="body" idx="1"/>
          </p:nvPr>
        </p:nvSpPr>
        <p:spPr>
          <a:xfrm>
            <a:off x="1487488" y="4941889"/>
            <a:ext cx="4895850" cy="1147762"/>
          </a:xfrm>
        </p:spPr>
        <p:txBody>
          <a:bodyPr>
            <a:normAutofit/>
          </a:bodyPr>
          <a:lstStyle>
            <a:lvl1pPr marL="0" indent="0">
              <a:buNone/>
              <a:defRPr sz="1800">
                <a:solidFill>
                  <a:srgbClr val="651D3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53BF10D6-2785-2F41-9CDF-76C1F11C6977}"/>
              </a:ext>
            </a:extLst>
          </p:cNvPr>
          <p:cNvSpPr>
            <a:spLocks noGrp="1"/>
          </p:cNvSpPr>
          <p:nvPr>
            <p:ph type="dt" sz="half" idx="10"/>
          </p:nvPr>
        </p:nvSpPr>
        <p:spPr/>
        <p:txBody>
          <a:bodyPr/>
          <a:lstStyle/>
          <a:p>
            <a:fld id="{BE4F1DA6-6544-8140-A543-A4FACCB0391B}" type="datetimeFigureOut">
              <a:rPr lang="sv-SE" smtClean="0"/>
              <a:t>2024-11-04</a:t>
            </a:fld>
            <a:endParaRPr lang="sv-SE"/>
          </a:p>
        </p:txBody>
      </p:sp>
      <p:sp>
        <p:nvSpPr>
          <p:cNvPr id="5" name="Platshållare för sidfot 4">
            <a:extLst>
              <a:ext uri="{FF2B5EF4-FFF2-40B4-BE49-F238E27FC236}">
                <a16:creationId xmlns:a16="http://schemas.microsoft.com/office/drawing/2014/main" id="{CB807C4C-B5B9-2646-BEF9-D4ABD254F6E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939AE47-1296-B14E-A73A-71D97B7C2FAA}"/>
              </a:ext>
            </a:extLst>
          </p:cNvPr>
          <p:cNvSpPr>
            <a:spLocks noGrp="1"/>
          </p:cNvSpPr>
          <p:nvPr>
            <p:ph type="sldNum" sz="quarter" idx="12"/>
          </p:nvPr>
        </p:nvSpPr>
        <p:spPr/>
        <p:txBody>
          <a:bodyPr/>
          <a:lstStyle/>
          <a:p>
            <a:fld id="{3EDFEE4B-213D-304B-BE6A-BD4AF3E100B7}" type="slidenum">
              <a:rPr lang="sv-SE" smtClean="0"/>
              <a:t>‹#›</a:t>
            </a:fld>
            <a:endParaRPr lang="sv-SE"/>
          </a:p>
        </p:txBody>
      </p:sp>
    </p:spTree>
    <p:extLst>
      <p:ext uri="{BB962C8B-B14F-4D97-AF65-F5344CB8AC3E}">
        <p14:creationId xmlns:p14="http://schemas.microsoft.com/office/powerpoint/2010/main" val="41458925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Avsnitt, gul">
    <p:bg>
      <p:bgPr>
        <a:solidFill>
          <a:srgbClr val="FFE373"/>
        </a:solidFill>
        <a:effectLst/>
      </p:bgPr>
    </p:bg>
    <p:spTree>
      <p:nvGrpSpPr>
        <p:cNvPr id="1" name=""/>
        <p:cNvGrpSpPr/>
        <p:nvPr/>
      </p:nvGrpSpPr>
      <p:grpSpPr>
        <a:xfrm>
          <a:off x="0" y="0"/>
          <a:ext cx="0" cy="0"/>
          <a:chOff x="0" y="0"/>
          <a:chExt cx="0" cy="0"/>
        </a:xfrm>
      </p:grpSpPr>
      <p:pic>
        <p:nvPicPr>
          <p:cNvPr id="15" name="Bild 14">
            <a:extLst>
              <a:ext uri="{FF2B5EF4-FFF2-40B4-BE49-F238E27FC236}">
                <a16:creationId xmlns:a16="http://schemas.microsoft.com/office/drawing/2014/main" id="{DA0ED02B-F078-E54D-B970-F47F290BBF6D}"/>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9760" t="34096" r="47594" b="43495"/>
          <a:stretch/>
        </p:blipFill>
        <p:spPr>
          <a:xfrm>
            <a:off x="6716344" y="0"/>
            <a:ext cx="5475656" cy="6858000"/>
          </a:xfrm>
          <a:prstGeom prst="rect">
            <a:avLst/>
          </a:prstGeom>
        </p:spPr>
      </p:pic>
      <p:sp>
        <p:nvSpPr>
          <p:cNvPr id="2" name="Rubrik 1">
            <a:extLst>
              <a:ext uri="{FF2B5EF4-FFF2-40B4-BE49-F238E27FC236}">
                <a16:creationId xmlns:a16="http://schemas.microsoft.com/office/drawing/2014/main" id="{DEFF6313-6291-4A43-AB1B-C8160AE77B1C}"/>
              </a:ext>
            </a:extLst>
          </p:cNvPr>
          <p:cNvSpPr>
            <a:spLocks noGrp="1"/>
          </p:cNvSpPr>
          <p:nvPr>
            <p:ph type="title"/>
          </p:nvPr>
        </p:nvSpPr>
        <p:spPr>
          <a:xfrm>
            <a:off x="1487488" y="1620838"/>
            <a:ext cx="5616575" cy="2852737"/>
          </a:xfrm>
        </p:spPr>
        <p:txBody>
          <a:bodyPr anchor="b"/>
          <a:lstStyle>
            <a:lvl1pPr>
              <a:defRPr sz="5400">
                <a:solidFill>
                  <a:schemeClr val="tx1"/>
                </a:solidFill>
              </a:defRPr>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17275A7F-73EE-C74C-93B9-27E214454570}"/>
              </a:ext>
            </a:extLst>
          </p:cNvPr>
          <p:cNvSpPr>
            <a:spLocks noGrp="1"/>
          </p:cNvSpPr>
          <p:nvPr>
            <p:ph type="body" idx="1"/>
          </p:nvPr>
        </p:nvSpPr>
        <p:spPr>
          <a:xfrm>
            <a:off x="1487488" y="4941889"/>
            <a:ext cx="4895850" cy="1147762"/>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53BF10D6-2785-2F41-9CDF-76C1F11C6977}"/>
              </a:ext>
            </a:extLst>
          </p:cNvPr>
          <p:cNvSpPr>
            <a:spLocks noGrp="1"/>
          </p:cNvSpPr>
          <p:nvPr>
            <p:ph type="dt" sz="half" idx="10"/>
          </p:nvPr>
        </p:nvSpPr>
        <p:spPr/>
        <p:txBody>
          <a:bodyPr/>
          <a:lstStyle/>
          <a:p>
            <a:fld id="{BE4F1DA6-6544-8140-A543-A4FACCB0391B}" type="datetimeFigureOut">
              <a:rPr lang="sv-SE" smtClean="0"/>
              <a:t>2024-11-04</a:t>
            </a:fld>
            <a:endParaRPr lang="sv-SE"/>
          </a:p>
        </p:txBody>
      </p:sp>
      <p:sp>
        <p:nvSpPr>
          <p:cNvPr id="5" name="Platshållare för sidfot 4">
            <a:extLst>
              <a:ext uri="{FF2B5EF4-FFF2-40B4-BE49-F238E27FC236}">
                <a16:creationId xmlns:a16="http://schemas.microsoft.com/office/drawing/2014/main" id="{CB807C4C-B5B9-2646-BEF9-D4ABD254F6E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939AE47-1296-B14E-A73A-71D97B7C2FAA}"/>
              </a:ext>
            </a:extLst>
          </p:cNvPr>
          <p:cNvSpPr>
            <a:spLocks noGrp="1"/>
          </p:cNvSpPr>
          <p:nvPr>
            <p:ph type="sldNum" sz="quarter" idx="12"/>
          </p:nvPr>
        </p:nvSpPr>
        <p:spPr/>
        <p:txBody>
          <a:bodyPr/>
          <a:lstStyle/>
          <a:p>
            <a:fld id="{3EDFEE4B-213D-304B-BE6A-BD4AF3E100B7}" type="slidenum">
              <a:rPr lang="sv-SE" smtClean="0"/>
              <a:t>‹#›</a:t>
            </a:fld>
            <a:endParaRPr lang="sv-SE"/>
          </a:p>
        </p:txBody>
      </p:sp>
    </p:spTree>
    <p:extLst>
      <p:ext uri="{BB962C8B-B14F-4D97-AF65-F5344CB8AC3E}">
        <p14:creationId xmlns:p14="http://schemas.microsoft.com/office/powerpoint/2010/main" val="34460535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Avsnitt, jord">
    <p:bg>
      <p:bgPr>
        <a:solidFill>
          <a:srgbClr val="E0D1C7"/>
        </a:solidFill>
        <a:effectLst/>
      </p:bgPr>
    </p:bg>
    <p:spTree>
      <p:nvGrpSpPr>
        <p:cNvPr id="1" name=""/>
        <p:cNvGrpSpPr/>
        <p:nvPr/>
      </p:nvGrpSpPr>
      <p:grpSpPr>
        <a:xfrm>
          <a:off x="0" y="0"/>
          <a:ext cx="0" cy="0"/>
          <a:chOff x="0" y="0"/>
          <a:chExt cx="0" cy="0"/>
        </a:xfrm>
      </p:grpSpPr>
      <p:pic>
        <p:nvPicPr>
          <p:cNvPr id="15" name="Bild 14">
            <a:extLst>
              <a:ext uri="{FF2B5EF4-FFF2-40B4-BE49-F238E27FC236}">
                <a16:creationId xmlns:a16="http://schemas.microsoft.com/office/drawing/2014/main" id="{DA0ED02B-F078-E54D-B970-F47F290BBF6D}"/>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9760" t="34096" r="47594" b="43495"/>
          <a:stretch/>
        </p:blipFill>
        <p:spPr>
          <a:xfrm>
            <a:off x="6716344" y="0"/>
            <a:ext cx="5475656" cy="6858000"/>
          </a:xfrm>
          <a:prstGeom prst="rect">
            <a:avLst/>
          </a:prstGeom>
        </p:spPr>
      </p:pic>
      <p:sp>
        <p:nvSpPr>
          <p:cNvPr id="2" name="Rubrik 1">
            <a:extLst>
              <a:ext uri="{FF2B5EF4-FFF2-40B4-BE49-F238E27FC236}">
                <a16:creationId xmlns:a16="http://schemas.microsoft.com/office/drawing/2014/main" id="{DEFF6313-6291-4A43-AB1B-C8160AE77B1C}"/>
              </a:ext>
            </a:extLst>
          </p:cNvPr>
          <p:cNvSpPr>
            <a:spLocks noGrp="1"/>
          </p:cNvSpPr>
          <p:nvPr>
            <p:ph type="title"/>
          </p:nvPr>
        </p:nvSpPr>
        <p:spPr>
          <a:xfrm>
            <a:off x="1487488" y="1620838"/>
            <a:ext cx="5616575" cy="2852737"/>
          </a:xfrm>
        </p:spPr>
        <p:txBody>
          <a:bodyPr anchor="b"/>
          <a:lstStyle>
            <a:lvl1pPr>
              <a:defRPr sz="5400">
                <a:solidFill>
                  <a:srgbClr val="483737"/>
                </a:solidFill>
              </a:defRPr>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17275A7F-73EE-C74C-93B9-27E214454570}"/>
              </a:ext>
            </a:extLst>
          </p:cNvPr>
          <p:cNvSpPr>
            <a:spLocks noGrp="1"/>
          </p:cNvSpPr>
          <p:nvPr>
            <p:ph type="body" idx="1"/>
          </p:nvPr>
        </p:nvSpPr>
        <p:spPr>
          <a:xfrm>
            <a:off x="1487488" y="4941889"/>
            <a:ext cx="4895850" cy="1147762"/>
          </a:xfrm>
        </p:spPr>
        <p:txBody>
          <a:bodyPr>
            <a:normAutofit/>
          </a:bodyPr>
          <a:lstStyle>
            <a:lvl1pPr marL="0" indent="0">
              <a:buNone/>
              <a:defRPr sz="1800">
                <a:solidFill>
                  <a:srgbClr val="48373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53BF10D6-2785-2F41-9CDF-76C1F11C6977}"/>
              </a:ext>
            </a:extLst>
          </p:cNvPr>
          <p:cNvSpPr>
            <a:spLocks noGrp="1"/>
          </p:cNvSpPr>
          <p:nvPr>
            <p:ph type="dt" sz="half" idx="10"/>
          </p:nvPr>
        </p:nvSpPr>
        <p:spPr/>
        <p:txBody>
          <a:bodyPr/>
          <a:lstStyle/>
          <a:p>
            <a:fld id="{BE4F1DA6-6544-8140-A543-A4FACCB0391B}" type="datetimeFigureOut">
              <a:rPr lang="sv-SE" smtClean="0"/>
              <a:t>2024-11-04</a:t>
            </a:fld>
            <a:endParaRPr lang="sv-SE"/>
          </a:p>
        </p:txBody>
      </p:sp>
      <p:sp>
        <p:nvSpPr>
          <p:cNvPr id="5" name="Platshållare för sidfot 4">
            <a:extLst>
              <a:ext uri="{FF2B5EF4-FFF2-40B4-BE49-F238E27FC236}">
                <a16:creationId xmlns:a16="http://schemas.microsoft.com/office/drawing/2014/main" id="{CB807C4C-B5B9-2646-BEF9-D4ABD254F6E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939AE47-1296-B14E-A73A-71D97B7C2FAA}"/>
              </a:ext>
            </a:extLst>
          </p:cNvPr>
          <p:cNvSpPr>
            <a:spLocks noGrp="1"/>
          </p:cNvSpPr>
          <p:nvPr>
            <p:ph type="sldNum" sz="quarter" idx="12"/>
          </p:nvPr>
        </p:nvSpPr>
        <p:spPr/>
        <p:txBody>
          <a:bodyPr/>
          <a:lstStyle/>
          <a:p>
            <a:fld id="{3EDFEE4B-213D-304B-BE6A-BD4AF3E100B7}" type="slidenum">
              <a:rPr lang="sv-SE" smtClean="0"/>
              <a:t>‹#›</a:t>
            </a:fld>
            <a:endParaRPr lang="sv-SE"/>
          </a:p>
        </p:txBody>
      </p:sp>
    </p:spTree>
    <p:extLst>
      <p:ext uri="{BB962C8B-B14F-4D97-AF65-F5344CB8AC3E}">
        <p14:creationId xmlns:p14="http://schemas.microsoft.com/office/powerpoint/2010/main" val="11610778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or text/citat, ljusblå">
    <p:bg>
      <p:bgPr>
        <a:solidFill>
          <a:srgbClr val="DFF7FF"/>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8AED516F-96C5-EF4E-9AA2-E960852D4219}"/>
              </a:ext>
            </a:extLst>
          </p:cNvPr>
          <p:cNvSpPr>
            <a:spLocks noGrp="1"/>
          </p:cNvSpPr>
          <p:nvPr>
            <p:ph type="dt" sz="half" idx="10"/>
          </p:nvPr>
        </p:nvSpPr>
        <p:spPr/>
        <p:txBody>
          <a:bodyPr/>
          <a:lstStyle/>
          <a:p>
            <a:fld id="{BE4F1DA6-6544-8140-A543-A4FACCB0391B}" type="datetimeFigureOut">
              <a:rPr lang="sv-SE" smtClean="0"/>
              <a:pPr/>
              <a:t>2024-11-04</a:t>
            </a:fld>
            <a:endParaRPr lang="sv-SE"/>
          </a:p>
        </p:txBody>
      </p:sp>
      <p:sp>
        <p:nvSpPr>
          <p:cNvPr id="4" name="Platshållare för sidfot 3">
            <a:extLst>
              <a:ext uri="{FF2B5EF4-FFF2-40B4-BE49-F238E27FC236}">
                <a16:creationId xmlns:a16="http://schemas.microsoft.com/office/drawing/2014/main" id="{FE301BE7-1E0E-694F-A3F4-256C7C1404F9}"/>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C84C719D-97D3-B947-A72A-6F4D5D8D204A}"/>
              </a:ext>
            </a:extLst>
          </p:cNvPr>
          <p:cNvSpPr>
            <a:spLocks noGrp="1"/>
          </p:cNvSpPr>
          <p:nvPr>
            <p:ph type="sldNum" sz="quarter" idx="12"/>
          </p:nvPr>
        </p:nvSpPr>
        <p:spPr/>
        <p:txBody>
          <a:bodyPr/>
          <a:lstStyle/>
          <a:p>
            <a:fld id="{3EDFEE4B-213D-304B-BE6A-BD4AF3E100B7}" type="slidenum">
              <a:rPr lang="sv-SE" smtClean="0"/>
              <a:pPr/>
              <a:t>‹#›</a:t>
            </a:fld>
            <a:endParaRPr lang="sv-SE"/>
          </a:p>
        </p:txBody>
      </p:sp>
      <p:sp>
        <p:nvSpPr>
          <p:cNvPr id="6" name="Platshållare för text 7">
            <a:extLst>
              <a:ext uri="{FF2B5EF4-FFF2-40B4-BE49-F238E27FC236}">
                <a16:creationId xmlns:a16="http://schemas.microsoft.com/office/drawing/2014/main" id="{380A00EA-6DFE-4B4E-ADC7-7104DCA79481}"/>
              </a:ext>
            </a:extLst>
          </p:cNvPr>
          <p:cNvSpPr>
            <a:spLocks noGrp="1"/>
          </p:cNvSpPr>
          <p:nvPr>
            <p:ph type="body" sz="quarter" idx="14" hasCustomPrompt="1"/>
          </p:nvPr>
        </p:nvSpPr>
        <p:spPr>
          <a:xfrm>
            <a:off x="1487487" y="1916113"/>
            <a:ext cx="9079585" cy="3025775"/>
          </a:xfrm>
        </p:spPr>
        <p:txBody>
          <a:bodyPr>
            <a:normAutofit/>
          </a:bodyPr>
          <a:lstStyle>
            <a:lvl1pPr marL="0" indent="0">
              <a:spcBef>
                <a:spcPts val="1000"/>
              </a:spcBef>
              <a:buNone/>
              <a:defRPr sz="3200" b="1"/>
            </a:lvl1pPr>
          </a:lstStyle>
          <a:p>
            <a:pPr lvl="0"/>
            <a:r>
              <a:rPr lang="sv-SE"/>
              <a:t>Stor text/citat</a:t>
            </a:r>
          </a:p>
        </p:txBody>
      </p:sp>
      <p:sp>
        <p:nvSpPr>
          <p:cNvPr id="7" name="Platshållare för text 7">
            <a:extLst>
              <a:ext uri="{FF2B5EF4-FFF2-40B4-BE49-F238E27FC236}">
                <a16:creationId xmlns:a16="http://schemas.microsoft.com/office/drawing/2014/main" id="{944DC6E9-E054-D347-B2C7-DC3E237E9CE8}"/>
              </a:ext>
            </a:extLst>
          </p:cNvPr>
          <p:cNvSpPr>
            <a:spLocks noGrp="1"/>
          </p:cNvSpPr>
          <p:nvPr>
            <p:ph type="body" sz="quarter" idx="15"/>
          </p:nvPr>
        </p:nvSpPr>
        <p:spPr>
          <a:xfrm>
            <a:off x="1487488" y="5121275"/>
            <a:ext cx="4895850" cy="314221"/>
          </a:xfrm>
        </p:spPr>
        <p:txBody>
          <a:bodyPr>
            <a:normAutofit/>
          </a:bodyPr>
          <a:lstStyle>
            <a:lvl1pPr marL="0" indent="0">
              <a:spcBef>
                <a:spcPts val="0"/>
              </a:spcBef>
              <a:buNone/>
              <a:defRPr sz="1200" b="0"/>
            </a:lvl1pPr>
          </a:lstStyle>
          <a:p>
            <a:pPr lvl="0"/>
            <a:endParaRPr lang="sv-SE"/>
          </a:p>
        </p:txBody>
      </p:sp>
    </p:spTree>
    <p:extLst>
      <p:ext uri="{BB962C8B-B14F-4D97-AF65-F5344CB8AC3E}">
        <p14:creationId xmlns:p14="http://schemas.microsoft.com/office/powerpoint/2010/main" val="5355758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tor text/citat, mörkgrön">
    <p:bg>
      <p:bgPr>
        <a:solidFill>
          <a:srgbClr val="004A37"/>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8AED516F-96C5-EF4E-9AA2-E960852D4219}"/>
              </a:ext>
            </a:extLst>
          </p:cNvPr>
          <p:cNvSpPr>
            <a:spLocks noGrp="1"/>
          </p:cNvSpPr>
          <p:nvPr>
            <p:ph type="dt" sz="half" idx="10"/>
          </p:nvPr>
        </p:nvSpPr>
        <p:spPr/>
        <p:txBody>
          <a:bodyPr/>
          <a:lstStyle>
            <a:lvl1pPr>
              <a:defRPr>
                <a:solidFill>
                  <a:srgbClr val="94DE9D"/>
                </a:solidFill>
              </a:defRPr>
            </a:lvl1pPr>
          </a:lstStyle>
          <a:p>
            <a:fld id="{BE4F1DA6-6544-8140-A543-A4FACCB0391B}" type="datetimeFigureOut">
              <a:rPr lang="sv-SE" smtClean="0"/>
              <a:pPr/>
              <a:t>2024-11-04</a:t>
            </a:fld>
            <a:endParaRPr lang="sv-SE"/>
          </a:p>
        </p:txBody>
      </p:sp>
      <p:sp>
        <p:nvSpPr>
          <p:cNvPr id="4" name="Platshållare för sidfot 3">
            <a:extLst>
              <a:ext uri="{FF2B5EF4-FFF2-40B4-BE49-F238E27FC236}">
                <a16:creationId xmlns:a16="http://schemas.microsoft.com/office/drawing/2014/main" id="{FE301BE7-1E0E-694F-A3F4-256C7C1404F9}"/>
              </a:ext>
            </a:extLst>
          </p:cNvPr>
          <p:cNvSpPr>
            <a:spLocks noGrp="1"/>
          </p:cNvSpPr>
          <p:nvPr>
            <p:ph type="ftr" sz="quarter" idx="11"/>
          </p:nvPr>
        </p:nvSpPr>
        <p:spPr/>
        <p:txBody>
          <a:bodyPr/>
          <a:lstStyle>
            <a:lvl1pPr>
              <a:defRPr>
                <a:solidFill>
                  <a:srgbClr val="94DE9D"/>
                </a:solidFill>
              </a:defRPr>
            </a:lvl1pPr>
          </a:lstStyle>
          <a:p>
            <a:endParaRPr lang="sv-SE"/>
          </a:p>
        </p:txBody>
      </p:sp>
      <p:sp>
        <p:nvSpPr>
          <p:cNvPr id="5" name="Platshållare för bildnummer 4">
            <a:extLst>
              <a:ext uri="{FF2B5EF4-FFF2-40B4-BE49-F238E27FC236}">
                <a16:creationId xmlns:a16="http://schemas.microsoft.com/office/drawing/2014/main" id="{C84C719D-97D3-B947-A72A-6F4D5D8D204A}"/>
              </a:ext>
            </a:extLst>
          </p:cNvPr>
          <p:cNvSpPr>
            <a:spLocks noGrp="1"/>
          </p:cNvSpPr>
          <p:nvPr>
            <p:ph type="sldNum" sz="quarter" idx="12"/>
          </p:nvPr>
        </p:nvSpPr>
        <p:spPr/>
        <p:txBody>
          <a:bodyPr/>
          <a:lstStyle>
            <a:lvl1pPr>
              <a:defRPr>
                <a:solidFill>
                  <a:srgbClr val="94DE9D"/>
                </a:solidFill>
              </a:defRPr>
            </a:lvl1pPr>
          </a:lstStyle>
          <a:p>
            <a:fld id="{3EDFEE4B-213D-304B-BE6A-BD4AF3E100B7}" type="slidenum">
              <a:rPr lang="sv-SE" smtClean="0"/>
              <a:pPr/>
              <a:t>‹#›</a:t>
            </a:fld>
            <a:endParaRPr lang="sv-SE"/>
          </a:p>
        </p:txBody>
      </p:sp>
      <p:sp>
        <p:nvSpPr>
          <p:cNvPr id="6" name="Platshållare för text 7">
            <a:extLst>
              <a:ext uri="{FF2B5EF4-FFF2-40B4-BE49-F238E27FC236}">
                <a16:creationId xmlns:a16="http://schemas.microsoft.com/office/drawing/2014/main" id="{380A00EA-6DFE-4B4E-ADC7-7104DCA79481}"/>
              </a:ext>
            </a:extLst>
          </p:cNvPr>
          <p:cNvSpPr>
            <a:spLocks noGrp="1"/>
          </p:cNvSpPr>
          <p:nvPr>
            <p:ph type="body" sz="quarter" idx="14" hasCustomPrompt="1"/>
          </p:nvPr>
        </p:nvSpPr>
        <p:spPr>
          <a:xfrm>
            <a:off x="1487487" y="1916113"/>
            <a:ext cx="9079585" cy="3025775"/>
          </a:xfrm>
        </p:spPr>
        <p:txBody>
          <a:bodyPr>
            <a:normAutofit/>
          </a:bodyPr>
          <a:lstStyle>
            <a:lvl1pPr marL="0" indent="0">
              <a:spcBef>
                <a:spcPts val="1000"/>
              </a:spcBef>
              <a:buNone/>
              <a:defRPr sz="3200" b="1">
                <a:solidFill>
                  <a:srgbClr val="94DE9D"/>
                </a:solidFill>
              </a:defRPr>
            </a:lvl1pPr>
          </a:lstStyle>
          <a:p>
            <a:pPr lvl="0"/>
            <a:r>
              <a:rPr lang="sv-SE"/>
              <a:t>Stor text/citat</a:t>
            </a:r>
          </a:p>
        </p:txBody>
      </p:sp>
      <p:sp>
        <p:nvSpPr>
          <p:cNvPr id="7" name="Platshållare för text 7">
            <a:extLst>
              <a:ext uri="{FF2B5EF4-FFF2-40B4-BE49-F238E27FC236}">
                <a16:creationId xmlns:a16="http://schemas.microsoft.com/office/drawing/2014/main" id="{944DC6E9-E054-D347-B2C7-DC3E237E9CE8}"/>
              </a:ext>
            </a:extLst>
          </p:cNvPr>
          <p:cNvSpPr>
            <a:spLocks noGrp="1"/>
          </p:cNvSpPr>
          <p:nvPr>
            <p:ph type="body" sz="quarter" idx="15"/>
          </p:nvPr>
        </p:nvSpPr>
        <p:spPr>
          <a:xfrm>
            <a:off x="1487488" y="5121275"/>
            <a:ext cx="4895850" cy="314221"/>
          </a:xfrm>
        </p:spPr>
        <p:txBody>
          <a:bodyPr>
            <a:normAutofit/>
          </a:bodyPr>
          <a:lstStyle>
            <a:lvl1pPr marL="0" indent="0">
              <a:spcBef>
                <a:spcPts val="0"/>
              </a:spcBef>
              <a:buNone/>
              <a:defRPr sz="1200" b="0">
                <a:solidFill>
                  <a:srgbClr val="94DE9D"/>
                </a:solidFill>
              </a:defRPr>
            </a:lvl1pPr>
          </a:lstStyle>
          <a:p>
            <a:pPr lvl="0"/>
            <a:endParaRPr lang="sv-SE"/>
          </a:p>
        </p:txBody>
      </p:sp>
      <p:pic>
        <p:nvPicPr>
          <p:cNvPr id="9" name="Bild 8">
            <a:extLst>
              <a:ext uri="{FF2B5EF4-FFF2-40B4-BE49-F238E27FC236}">
                <a16:creationId xmlns:a16="http://schemas.microsoft.com/office/drawing/2014/main" id="{B6763A6A-84D2-4A4F-8B58-40C1257A570D}"/>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7421" t="39611" r="37420" b="43863"/>
          <a:stretch/>
        </p:blipFill>
        <p:spPr>
          <a:xfrm>
            <a:off x="10706583" y="568125"/>
            <a:ext cx="853002" cy="396021"/>
          </a:xfrm>
          <a:prstGeom prst="rect">
            <a:avLst/>
          </a:prstGeom>
        </p:spPr>
      </p:pic>
    </p:spTree>
    <p:extLst>
      <p:ext uri="{BB962C8B-B14F-4D97-AF65-F5344CB8AC3E}">
        <p14:creationId xmlns:p14="http://schemas.microsoft.com/office/powerpoint/2010/main" val="33618697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tor text/citat, mörkröd">
    <p:bg>
      <p:bgPr>
        <a:solidFill>
          <a:srgbClr val="651D32"/>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8AED516F-96C5-EF4E-9AA2-E960852D4219}"/>
              </a:ext>
            </a:extLst>
          </p:cNvPr>
          <p:cNvSpPr>
            <a:spLocks noGrp="1"/>
          </p:cNvSpPr>
          <p:nvPr>
            <p:ph type="dt" sz="half" idx="10"/>
          </p:nvPr>
        </p:nvSpPr>
        <p:spPr/>
        <p:txBody>
          <a:bodyPr/>
          <a:lstStyle>
            <a:lvl1pPr>
              <a:defRPr>
                <a:solidFill>
                  <a:srgbClr val="FFB5C1"/>
                </a:solidFill>
              </a:defRPr>
            </a:lvl1pPr>
          </a:lstStyle>
          <a:p>
            <a:fld id="{BE4F1DA6-6544-8140-A543-A4FACCB0391B}" type="datetimeFigureOut">
              <a:rPr lang="sv-SE" smtClean="0"/>
              <a:pPr/>
              <a:t>2024-11-04</a:t>
            </a:fld>
            <a:endParaRPr lang="sv-SE"/>
          </a:p>
        </p:txBody>
      </p:sp>
      <p:sp>
        <p:nvSpPr>
          <p:cNvPr id="4" name="Platshållare för sidfot 3">
            <a:extLst>
              <a:ext uri="{FF2B5EF4-FFF2-40B4-BE49-F238E27FC236}">
                <a16:creationId xmlns:a16="http://schemas.microsoft.com/office/drawing/2014/main" id="{FE301BE7-1E0E-694F-A3F4-256C7C1404F9}"/>
              </a:ext>
            </a:extLst>
          </p:cNvPr>
          <p:cNvSpPr>
            <a:spLocks noGrp="1"/>
          </p:cNvSpPr>
          <p:nvPr>
            <p:ph type="ftr" sz="quarter" idx="11"/>
          </p:nvPr>
        </p:nvSpPr>
        <p:spPr/>
        <p:txBody>
          <a:bodyPr/>
          <a:lstStyle>
            <a:lvl1pPr>
              <a:defRPr>
                <a:solidFill>
                  <a:srgbClr val="FFB5C1"/>
                </a:solidFill>
              </a:defRPr>
            </a:lvl1pPr>
          </a:lstStyle>
          <a:p>
            <a:endParaRPr lang="sv-SE"/>
          </a:p>
        </p:txBody>
      </p:sp>
      <p:sp>
        <p:nvSpPr>
          <p:cNvPr id="5" name="Platshållare för bildnummer 4">
            <a:extLst>
              <a:ext uri="{FF2B5EF4-FFF2-40B4-BE49-F238E27FC236}">
                <a16:creationId xmlns:a16="http://schemas.microsoft.com/office/drawing/2014/main" id="{C84C719D-97D3-B947-A72A-6F4D5D8D204A}"/>
              </a:ext>
            </a:extLst>
          </p:cNvPr>
          <p:cNvSpPr>
            <a:spLocks noGrp="1"/>
          </p:cNvSpPr>
          <p:nvPr>
            <p:ph type="sldNum" sz="quarter" idx="12"/>
          </p:nvPr>
        </p:nvSpPr>
        <p:spPr/>
        <p:txBody>
          <a:bodyPr/>
          <a:lstStyle>
            <a:lvl1pPr>
              <a:defRPr>
                <a:solidFill>
                  <a:srgbClr val="FFB5C1"/>
                </a:solidFill>
              </a:defRPr>
            </a:lvl1pPr>
          </a:lstStyle>
          <a:p>
            <a:fld id="{3EDFEE4B-213D-304B-BE6A-BD4AF3E100B7}" type="slidenum">
              <a:rPr lang="sv-SE" smtClean="0"/>
              <a:pPr/>
              <a:t>‹#›</a:t>
            </a:fld>
            <a:endParaRPr lang="sv-SE"/>
          </a:p>
        </p:txBody>
      </p:sp>
      <p:sp>
        <p:nvSpPr>
          <p:cNvPr id="6" name="Platshållare för text 7">
            <a:extLst>
              <a:ext uri="{FF2B5EF4-FFF2-40B4-BE49-F238E27FC236}">
                <a16:creationId xmlns:a16="http://schemas.microsoft.com/office/drawing/2014/main" id="{380A00EA-6DFE-4B4E-ADC7-7104DCA79481}"/>
              </a:ext>
            </a:extLst>
          </p:cNvPr>
          <p:cNvSpPr>
            <a:spLocks noGrp="1"/>
          </p:cNvSpPr>
          <p:nvPr>
            <p:ph type="body" sz="quarter" idx="14" hasCustomPrompt="1"/>
          </p:nvPr>
        </p:nvSpPr>
        <p:spPr>
          <a:xfrm>
            <a:off x="1487487" y="1916113"/>
            <a:ext cx="9079585" cy="3025775"/>
          </a:xfrm>
        </p:spPr>
        <p:txBody>
          <a:bodyPr>
            <a:normAutofit/>
          </a:bodyPr>
          <a:lstStyle>
            <a:lvl1pPr marL="0" indent="0">
              <a:spcBef>
                <a:spcPts val="1000"/>
              </a:spcBef>
              <a:buNone/>
              <a:defRPr sz="3200" b="1">
                <a:solidFill>
                  <a:srgbClr val="F9535C"/>
                </a:solidFill>
              </a:defRPr>
            </a:lvl1pPr>
          </a:lstStyle>
          <a:p>
            <a:pPr lvl="0"/>
            <a:r>
              <a:rPr lang="sv-SE"/>
              <a:t>Stor text/citat</a:t>
            </a:r>
          </a:p>
        </p:txBody>
      </p:sp>
      <p:sp>
        <p:nvSpPr>
          <p:cNvPr id="7" name="Platshållare för text 7">
            <a:extLst>
              <a:ext uri="{FF2B5EF4-FFF2-40B4-BE49-F238E27FC236}">
                <a16:creationId xmlns:a16="http://schemas.microsoft.com/office/drawing/2014/main" id="{944DC6E9-E054-D347-B2C7-DC3E237E9CE8}"/>
              </a:ext>
            </a:extLst>
          </p:cNvPr>
          <p:cNvSpPr>
            <a:spLocks noGrp="1"/>
          </p:cNvSpPr>
          <p:nvPr>
            <p:ph type="body" sz="quarter" idx="15"/>
          </p:nvPr>
        </p:nvSpPr>
        <p:spPr>
          <a:xfrm>
            <a:off x="1487488" y="5121275"/>
            <a:ext cx="4895850" cy="314221"/>
          </a:xfrm>
        </p:spPr>
        <p:txBody>
          <a:bodyPr>
            <a:normAutofit/>
          </a:bodyPr>
          <a:lstStyle>
            <a:lvl1pPr marL="0" indent="0">
              <a:spcBef>
                <a:spcPts val="0"/>
              </a:spcBef>
              <a:buNone/>
              <a:defRPr sz="1200" b="0">
                <a:solidFill>
                  <a:srgbClr val="FFB5C1"/>
                </a:solidFill>
              </a:defRPr>
            </a:lvl1pPr>
          </a:lstStyle>
          <a:p>
            <a:pPr lvl="0"/>
            <a:endParaRPr lang="sv-SE"/>
          </a:p>
        </p:txBody>
      </p:sp>
      <p:pic>
        <p:nvPicPr>
          <p:cNvPr id="9" name="Bild 8">
            <a:extLst>
              <a:ext uri="{FF2B5EF4-FFF2-40B4-BE49-F238E27FC236}">
                <a16:creationId xmlns:a16="http://schemas.microsoft.com/office/drawing/2014/main" id="{A82ABA5F-E2C6-B349-BEBD-B9103E90F2F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7421" t="39611" r="37420" b="43863"/>
          <a:stretch/>
        </p:blipFill>
        <p:spPr>
          <a:xfrm>
            <a:off x="10706583" y="568125"/>
            <a:ext cx="853002" cy="396021"/>
          </a:xfrm>
          <a:prstGeom prst="rect">
            <a:avLst/>
          </a:prstGeom>
        </p:spPr>
      </p:pic>
    </p:spTree>
    <p:extLst>
      <p:ext uri="{BB962C8B-B14F-4D97-AF65-F5344CB8AC3E}">
        <p14:creationId xmlns:p14="http://schemas.microsoft.com/office/powerpoint/2010/main" val="18422754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Stor text/citat, mörkröd">
    <p:bg>
      <p:bgPr>
        <a:solidFill>
          <a:srgbClr val="FFCC00"/>
        </a:solidFill>
        <a:effectLst/>
      </p:bgPr>
    </p:bg>
    <p:spTree>
      <p:nvGrpSpPr>
        <p:cNvPr id="1" name=""/>
        <p:cNvGrpSpPr/>
        <p:nvPr/>
      </p:nvGrpSpPr>
      <p:grpSpPr>
        <a:xfrm>
          <a:off x="0" y="0"/>
          <a:ext cx="0" cy="0"/>
          <a:chOff x="0" y="0"/>
          <a:chExt cx="0" cy="0"/>
        </a:xfrm>
      </p:grpSpPr>
      <p:sp>
        <p:nvSpPr>
          <p:cNvPr id="6" name="Platshållare för text 7">
            <a:extLst>
              <a:ext uri="{FF2B5EF4-FFF2-40B4-BE49-F238E27FC236}">
                <a16:creationId xmlns:a16="http://schemas.microsoft.com/office/drawing/2014/main" id="{380A00EA-6DFE-4B4E-ADC7-7104DCA79481}"/>
              </a:ext>
            </a:extLst>
          </p:cNvPr>
          <p:cNvSpPr>
            <a:spLocks noGrp="1"/>
          </p:cNvSpPr>
          <p:nvPr>
            <p:ph type="body" sz="quarter" idx="14" hasCustomPrompt="1"/>
          </p:nvPr>
        </p:nvSpPr>
        <p:spPr>
          <a:xfrm>
            <a:off x="1487487" y="1916113"/>
            <a:ext cx="9079585" cy="3025775"/>
          </a:xfrm>
        </p:spPr>
        <p:txBody>
          <a:bodyPr>
            <a:normAutofit/>
          </a:bodyPr>
          <a:lstStyle>
            <a:lvl1pPr marL="0" indent="0">
              <a:spcBef>
                <a:spcPts val="1000"/>
              </a:spcBef>
              <a:buNone/>
              <a:defRPr sz="3200" b="1">
                <a:solidFill>
                  <a:schemeClr val="tx1"/>
                </a:solidFill>
              </a:defRPr>
            </a:lvl1pPr>
          </a:lstStyle>
          <a:p>
            <a:pPr lvl="0"/>
            <a:r>
              <a:rPr lang="sv-SE"/>
              <a:t>Stor text/citat</a:t>
            </a:r>
          </a:p>
        </p:txBody>
      </p:sp>
      <p:sp>
        <p:nvSpPr>
          <p:cNvPr id="7" name="Platshållare för text 7">
            <a:extLst>
              <a:ext uri="{FF2B5EF4-FFF2-40B4-BE49-F238E27FC236}">
                <a16:creationId xmlns:a16="http://schemas.microsoft.com/office/drawing/2014/main" id="{944DC6E9-E054-D347-B2C7-DC3E237E9CE8}"/>
              </a:ext>
            </a:extLst>
          </p:cNvPr>
          <p:cNvSpPr>
            <a:spLocks noGrp="1"/>
          </p:cNvSpPr>
          <p:nvPr>
            <p:ph type="body" sz="quarter" idx="15"/>
          </p:nvPr>
        </p:nvSpPr>
        <p:spPr>
          <a:xfrm>
            <a:off x="1487488" y="5121275"/>
            <a:ext cx="4895850" cy="314221"/>
          </a:xfrm>
        </p:spPr>
        <p:txBody>
          <a:bodyPr>
            <a:normAutofit/>
          </a:bodyPr>
          <a:lstStyle>
            <a:lvl1pPr marL="0" indent="0">
              <a:spcBef>
                <a:spcPts val="0"/>
              </a:spcBef>
              <a:buNone/>
              <a:defRPr sz="1200" b="0">
                <a:solidFill>
                  <a:schemeClr val="tx1"/>
                </a:solidFill>
              </a:defRPr>
            </a:lvl1pPr>
          </a:lstStyle>
          <a:p>
            <a:pPr lvl="0"/>
            <a:endParaRPr lang="sv-SE"/>
          </a:p>
        </p:txBody>
      </p:sp>
      <p:sp>
        <p:nvSpPr>
          <p:cNvPr id="2" name="Platshållare för datum 1">
            <a:extLst>
              <a:ext uri="{FF2B5EF4-FFF2-40B4-BE49-F238E27FC236}">
                <a16:creationId xmlns:a16="http://schemas.microsoft.com/office/drawing/2014/main" id="{B5A22AA8-501A-DF4D-B61B-EA2EF3E79BCC}"/>
              </a:ext>
            </a:extLst>
          </p:cNvPr>
          <p:cNvSpPr>
            <a:spLocks noGrp="1"/>
          </p:cNvSpPr>
          <p:nvPr>
            <p:ph type="dt" sz="half" idx="16"/>
          </p:nvPr>
        </p:nvSpPr>
        <p:spPr/>
        <p:txBody>
          <a:bodyPr/>
          <a:lstStyle/>
          <a:p>
            <a:fld id="{BE4F1DA6-6544-8140-A543-A4FACCB0391B}" type="datetimeFigureOut">
              <a:rPr lang="sv-SE" smtClean="0"/>
              <a:pPr/>
              <a:t>2024-11-04</a:t>
            </a:fld>
            <a:endParaRPr lang="sv-SE"/>
          </a:p>
        </p:txBody>
      </p:sp>
      <p:sp>
        <p:nvSpPr>
          <p:cNvPr id="9" name="Platshållare för sidfot 8">
            <a:extLst>
              <a:ext uri="{FF2B5EF4-FFF2-40B4-BE49-F238E27FC236}">
                <a16:creationId xmlns:a16="http://schemas.microsoft.com/office/drawing/2014/main" id="{C29715ED-B681-AE4A-BCBC-DA69E472969F}"/>
              </a:ext>
            </a:extLst>
          </p:cNvPr>
          <p:cNvSpPr>
            <a:spLocks noGrp="1"/>
          </p:cNvSpPr>
          <p:nvPr>
            <p:ph type="ftr" sz="quarter" idx="17"/>
          </p:nvPr>
        </p:nvSpPr>
        <p:spPr/>
        <p:txBody>
          <a:bodyPr/>
          <a:lstStyle/>
          <a:p>
            <a:endParaRPr lang="sv-SE"/>
          </a:p>
        </p:txBody>
      </p:sp>
      <p:sp>
        <p:nvSpPr>
          <p:cNvPr id="10" name="Platshållare för bildnummer 9">
            <a:extLst>
              <a:ext uri="{FF2B5EF4-FFF2-40B4-BE49-F238E27FC236}">
                <a16:creationId xmlns:a16="http://schemas.microsoft.com/office/drawing/2014/main" id="{F917295C-B406-674B-9FB8-92779AD30D75}"/>
              </a:ext>
            </a:extLst>
          </p:cNvPr>
          <p:cNvSpPr>
            <a:spLocks noGrp="1"/>
          </p:cNvSpPr>
          <p:nvPr>
            <p:ph type="sldNum" sz="quarter" idx="18"/>
          </p:nvPr>
        </p:nvSpPr>
        <p:spPr/>
        <p:txBody>
          <a:bodyPr/>
          <a:lstStyle/>
          <a:p>
            <a:fld id="{3EDFEE4B-213D-304B-BE6A-BD4AF3E100B7}" type="slidenum">
              <a:rPr lang="sv-SE" smtClean="0"/>
              <a:pPr/>
              <a:t>‹#›</a:t>
            </a:fld>
            <a:endParaRPr lang="sv-SE"/>
          </a:p>
        </p:txBody>
      </p:sp>
      <p:pic>
        <p:nvPicPr>
          <p:cNvPr id="11" name="Bild 10">
            <a:extLst>
              <a:ext uri="{FF2B5EF4-FFF2-40B4-BE49-F238E27FC236}">
                <a16:creationId xmlns:a16="http://schemas.microsoft.com/office/drawing/2014/main" id="{4DAB2FAE-4B55-A04F-A91A-218E62F7272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7421" t="39611" r="37420" b="43863"/>
          <a:stretch/>
        </p:blipFill>
        <p:spPr>
          <a:xfrm>
            <a:off x="10706583" y="568125"/>
            <a:ext cx="853002" cy="396021"/>
          </a:xfrm>
          <a:prstGeom prst="rect">
            <a:avLst/>
          </a:prstGeom>
        </p:spPr>
      </p:pic>
    </p:spTree>
    <p:extLst>
      <p:ext uri="{BB962C8B-B14F-4D97-AF65-F5344CB8AC3E}">
        <p14:creationId xmlns:p14="http://schemas.microsoft.com/office/powerpoint/2010/main" val="3118133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018B2F-3A57-134C-BD14-1FFE0DB3B9B9}"/>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09E62AC-4A37-3242-B85F-1EC4BA4CB61F}"/>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06EC285-667D-424F-AF0D-9395532EBBA0}"/>
              </a:ext>
            </a:extLst>
          </p:cNvPr>
          <p:cNvSpPr>
            <a:spLocks noGrp="1"/>
          </p:cNvSpPr>
          <p:nvPr>
            <p:ph type="dt" sz="half" idx="10"/>
          </p:nvPr>
        </p:nvSpPr>
        <p:spPr/>
        <p:txBody>
          <a:bodyPr/>
          <a:lstStyle/>
          <a:p>
            <a:fld id="{BE4F1DA6-6544-8140-A543-A4FACCB0391B}" type="datetimeFigureOut">
              <a:rPr lang="sv-SE" smtClean="0"/>
              <a:t>2024-11-04</a:t>
            </a:fld>
            <a:endParaRPr lang="sv-SE"/>
          </a:p>
        </p:txBody>
      </p:sp>
      <p:sp>
        <p:nvSpPr>
          <p:cNvPr id="5" name="Platshållare för sidfot 4">
            <a:extLst>
              <a:ext uri="{FF2B5EF4-FFF2-40B4-BE49-F238E27FC236}">
                <a16:creationId xmlns:a16="http://schemas.microsoft.com/office/drawing/2014/main" id="{462B616C-B8C0-EB4C-93D4-99EC28945AA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559026A-5583-AD47-8E89-F700D4712664}"/>
              </a:ext>
            </a:extLst>
          </p:cNvPr>
          <p:cNvSpPr>
            <a:spLocks noGrp="1"/>
          </p:cNvSpPr>
          <p:nvPr>
            <p:ph type="sldNum" sz="quarter" idx="12"/>
          </p:nvPr>
        </p:nvSpPr>
        <p:spPr/>
        <p:txBody>
          <a:bodyPr/>
          <a:lstStyle/>
          <a:p>
            <a:fld id="{3EDFEE4B-213D-304B-BE6A-BD4AF3E100B7}" type="slidenum">
              <a:rPr lang="sv-SE" smtClean="0"/>
              <a:t>‹#›</a:t>
            </a:fld>
            <a:endParaRPr lang="sv-SE"/>
          </a:p>
        </p:txBody>
      </p:sp>
    </p:spTree>
    <p:extLst>
      <p:ext uri="{BB962C8B-B14F-4D97-AF65-F5344CB8AC3E}">
        <p14:creationId xmlns:p14="http://schemas.microsoft.com/office/powerpoint/2010/main" val="3467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tor text/citat, jord">
    <p:bg>
      <p:bgPr>
        <a:solidFill>
          <a:srgbClr val="483737"/>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8AED516F-96C5-EF4E-9AA2-E960852D4219}"/>
              </a:ext>
            </a:extLst>
          </p:cNvPr>
          <p:cNvSpPr>
            <a:spLocks noGrp="1"/>
          </p:cNvSpPr>
          <p:nvPr>
            <p:ph type="dt" sz="half" idx="10"/>
          </p:nvPr>
        </p:nvSpPr>
        <p:spPr/>
        <p:txBody>
          <a:bodyPr/>
          <a:lstStyle>
            <a:lvl1pPr>
              <a:defRPr>
                <a:solidFill>
                  <a:srgbClr val="F5F2ED"/>
                </a:solidFill>
              </a:defRPr>
            </a:lvl1pPr>
          </a:lstStyle>
          <a:p>
            <a:fld id="{BE4F1DA6-6544-8140-A543-A4FACCB0391B}" type="datetimeFigureOut">
              <a:rPr lang="sv-SE" smtClean="0"/>
              <a:pPr/>
              <a:t>2024-11-04</a:t>
            </a:fld>
            <a:endParaRPr lang="sv-SE"/>
          </a:p>
        </p:txBody>
      </p:sp>
      <p:sp>
        <p:nvSpPr>
          <p:cNvPr id="4" name="Platshållare för sidfot 3">
            <a:extLst>
              <a:ext uri="{FF2B5EF4-FFF2-40B4-BE49-F238E27FC236}">
                <a16:creationId xmlns:a16="http://schemas.microsoft.com/office/drawing/2014/main" id="{FE301BE7-1E0E-694F-A3F4-256C7C1404F9}"/>
              </a:ext>
            </a:extLst>
          </p:cNvPr>
          <p:cNvSpPr>
            <a:spLocks noGrp="1"/>
          </p:cNvSpPr>
          <p:nvPr>
            <p:ph type="ftr" sz="quarter" idx="11"/>
          </p:nvPr>
        </p:nvSpPr>
        <p:spPr/>
        <p:txBody>
          <a:bodyPr/>
          <a:lstStyle>
            <a:lvl1pPr>
              <a:defRPr>
                <a:solidFill>
                  <a:srgbClr val="F5F2ED"/>
                </a:solidFill>
              </a:defRPr>
            </a:lvl1pPr>
          </a:lstStyle>
          <a:p>
            <a:endParaRPr lang="sv-SE"/>
          </a:p>
        </p:txBody>
      </p:sp>
      <p:sp>
        <p:nvSpPr>
          <p:cNvPr id="5" name="Platshållare för bildnummer 4">
            <a:extLst>
              <a:ext uri="{FF2B5EF4-FFF2-40B4-BE49-F238E27FC236}">
                <a16:creationId xmlns:a16="http://schemas.microsoft.com/office/drawing/2014/main" id="{C84C719D-97D3-B947-A72A-6F4D5D8D204A}"/>
              </a:ext>
            </a:extLst>
          </p:cNvPr>
          <p:cNvSpPr>
            <a:spLocks noGrp="1"/>
          </p:cNvSpPr>
          <p:nvPr>
            <p:ph type="sldNum" sz="quarter" idx="12"/>
          </p:nvPr>
        </p:nvSpPr>
        <p:spPr/>
        <p:txBody>
          <a:bodyPr/>
          <a:lstStyle>
            <a:lvl1pPr>
              <a:defRPr>
                <a:solidFill>
                  <a:srgbClr val="F5F2ED"/>
                </a:solidFill>
              </a:defRPr>
            </a:lvl1pPr>
          </a:lstStyle>
          <a:p>
            <a:fld id="{3EDFEE4B-213D-304B-BE6A-BD4AF3E100B7}" type="slidenum">
              <a:rPr lang="sv-SE" smtClean="0"/>
              <a:pPr/>
              <a:t>‹#›</a:t>
            </a:fld>
            <a:endParaRPr lang="sv-SE"/>
          </a:p>
        </p:txBody>
      </p:sp>
      <p:sp>
        <p:nvSpPr>
          <p:cNvPr id="6" name="Platshållare för text 7">
            <a:extLst>
              <a:ext uri="{FF2B5EF4-FFF2-40B4-BE49-F238E27FC236}">
                <a16:creationId xmlns:a16="http://schemas.microsoft.com/office/drawing/2014/main" id="{380A00EA-6DFE-4B4E-ADC7-7104DCA79481}"/>
              </a:ext>
            </a:extLst>
          </p:cNvPr>
          <p:cNvSpPr>
            <a:spLocks noGrp="1"/>
          </p:cNvSpPr>
          <p:nvPr>
            <p:ph type="body" sz="quarter" idx="14" hasCustomPrompt="1"/>
          </p:nvPr>
        </p:nvSpPr>
        <p:spPr>
          <a:xfrm>
            <a:off x="1487487" y="1916113"/>
            <a:ext cx="9079585" cy="3025775"/>
          </a:xfrm>
        </p:spPr>
        <p:txBody>
          <a:bodyPr>
            <a:normAutofit/>
          </a:bodyPr>
          <a:lstStyle>
            <a:lvl1pPr marL="0" indent="0">
              <a:spcBef>
                <a:spcPts val="1000"/>
              </a:spcBef>
              <a:buNone/>
              <a:defRPr sz="3200" b="1">
                <a:solidFill>
                  <a:srgbClr val="E0D1C7"/>
                </a:solidFill>
              </a:defRPr>
            </a:lvl1pPr>
          </a:lstStyle>
          <a:p>
            <a:pPr lvl="0"/>
            <a:r>
              <a:rPr lang="sv-SE"/>
              <a:t>Stor text/citat</a:t>
            </a:r>
          </a:p>
        </p:txBody>
      </p:sp>
      <p:sp>
        <p:nvSpPr>
          <p:cNvPr id="7" name="Platshållare för text 7">
            <a:extLst>
              <a:ext uri="{FF2B5EF4-FFF2-40B4-BE49-F238E27FC236}">
                <a16:creationId xmlns:a16="http://schemas.microsoft.com/office/drawing/2014/main" id="{944DC6E9-E054-D347-B2C7-DC3E237E9CE8}"/>
              </a:ext>
            </a:extLst>
          </p:cNvPr>
          <p:cNvSpPr>
            <a:spLocks noGrp="1"/>
          </p:cNvSpPr>
          <p:nvPr>
            <p:ph type="body" sz="quarter" idx="15"/>
          </p:nvPr>
        </p:nvSpPr>
        <p:spPr>
          <a:xfrm>
            <a:off x="1487488" y="5121275"/>
            <a:ext cx="4895850" cy="314221"/>
          </a:xfrm>
        </p:spPr>
        <p:txBody>
          <a:bodyPr>
            <a:normAutofit/>
          </a:bodyPr>
          <a:lstStyle>
            <a:lvl1pPr marL="0" indent="0">
              <a:spcBef>
                <a:spcPts val="0"/>
              </a:spcBef>
              <a:buNone/>
              <a:defRPr sz="1200" b="0">
                <a:solidFill>
                  <a:srgbClr val="E0D1C7"/>
                </a:solidFill>
              </a:defRPr>
            </a:lvl1pPr>
          </a:lstStyle>
          <a:p>
            <a:pPr lvl="0"/>
            <a:endParaRPr lang="sv-SE"/>
          </a:p>
        </p:txBody>
      </p:sp>
      <p:pic>
        <p:nvPicPr>
          <p:cNvPr id="9" name="Bild 8">
            <a:extLst>
              <a:ext uri="{FF2B5EF4-FFF2-40B4-BE49-F238E27FC236}">
                <a16:creationId xmlns:a16="http://schemas.microsoft.com/office/drawing/2014/main" id="{0202BF46-5E13-EC46-BB71-2C1C01F16579}"/>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7421" t="39611" r="37420" b="43863"/>
          <a:stretch/>
        </p:blipFill>
        <p:spPr>
          <a:xfrm>
            <a:off x="10706583" y="568125"/>
            <a:ext cx="853002" cy="396021"/>
          </a:xfrm>
          <a:prstGeom prst="rect">
            <a:avLst/>
          </a:prstGeom>
        </p:spPr>
      </p:pic>
    </p:spTree>
    <p:extLst>
      <p:ext uri="{BB962C8B-B14F-4D97-AF65-F5344CB8AC3E}">
        <p14:creationId xmlns:p14="http://schemas.microsoft.com/office/powerpoint/2010/main" val="37328149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Helbild Ö, hav">
    <p:bg>
      <p:bgPr>
        <a:solidFill>
          <a:srgbClr val="009FDC"/>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17704DC4-A2E2-D245-97A7-487F13CD3A18}"/>
              </a:ext>
            </a:extLst>
          </p:cNvPr>
          <p:cNvSpPr/>
          <p:nvPr userDrawn="1"/>
        </p:nvSpPr>
        <p:spPr>
          <a:xfrm>
            <a:off x="10580906" y="482984"/>
            <a:ext cx="1122218" cy="712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Platshållare för bild 23">
            <a:extLst>
              <a:ext uri="{FF2B5EF4-FFF2-40B4-BE49-F238E27FC236}">
                <a16:creationId xmlns:a16="http://schemas.microsoft.com/office/drawing/2014/main" id="{E2302FEB-EB4C-7A43-A1B5-A6D77327C441}"/>
              </a:ext>
            </a:extLst>
          </p:cNvPr>
          <p:cNvSpPr>
            <a:spLocks noGrp="1"/>
          </p:cNvSpPr>
          <p:nvPr>
            <p:ph type="pic" sz="quarter" idx="13" hasCustomPrompt="1"/>
          </p:nvPr>
        </p:nvSpPr>
        <p:spPr>
          <a:xfrm>
            <a:off x="3" y="2"/>
            <a:ext cx="12191997" cy="6857998"/>
          </a:xfrm>
          <a:custGeom>
            <a:avLst/>
            <a:gdLst>
              <a:gd name="connsiteX0" fmla="*/ 6095997 w 12191997"/>
              <a:gd name="connsiteY0" fmla="*/ 2788938 h 6857998"/>
              <a:gd name="connsiteX1" fmla="*/ 7345805 w 12191997"/>
              <a:gd name="connsiteY1" fmla="*/ 4066331 h 6857998"/>
              <a:gd name="connsiteX2" fmla="*/ 6095997 w 12191997"/>
              <a:gd name="connsiteY2" fmla="*/ 5343721 h 6857998"/>
              <a:gd name="connsiteX3" fmla="*/ 4846193 w 12191997"/>
              <a:gd name="connsiteY3" fmla="*/ 4066331 h 6857998"/>
              <a:gd name="connsiteX4" fmla="*/ 6095997 w 12191997"/>
              <a:gd name="connsiteY4" fmla="*/ 2788938 h 6857998"/>
              <a:gd name="connsiteX5" fmla="*/ 6095997 w 12191997"/>
              <a:gd name="connsiteY5" fmla="*/ 1926427 h 6857998"/>
              <a:gd name="connsiteX6" fmla="*/ 3940218 w 12191997"/>
              <a:gd name="connsiteY6" fmla="*/ 4063602 h 6857998"/>
              <a:gd name="connsiteX7" fmla="*/ 6095997 w 12191997"/>
              <a:gd name="connsiteY7" fmla="*/ 6200773 h 6857998"/>
              <a:gd name="connsiteX8" fmla="*/ 8251776 w 12191997"/>
              <a:gd name="connsiteY8" fmla="*/ 4063602 h 6857998"/>
              <a:gd name="connsiteX9" fmla="*/ 6095997 w 12191997"/>
              <a:gd name="connsiteY9" fmla="*/ 1926427 h 6857998"/>
              <a:gd name="connsiteX10" fmla="*/ 6783667 w 12191997"/>
              <a:gd name="connsiteY10" fmla="*/ 657223 h 6857998"/>
              <a:gd name="connsiteX11" fmla="*/ 6306119 w 12191997"/>
              <a:gd name="connsiteY11" fmla="*/ 1140339 h 6857998"/>
              <a:gd name="connsiteX12" fmla="*/ 6783667 w 12191997"/>
              <a:gd name="connsiteY12" fmla="*/ 1623454 h 6857998"/>
              <a:gd name="connsiteX13" fmla="*/ 7274856 w 12191997"/>
              <a:gd name="connsiteY13" fmla="*/ 1140339 h 6857998"/>
              <a:gd name="connsiteX14" fmla="*/ 6783667 w 12191997"/>
              <a:gd name="connsiteY14" fmla="*/ 657223 h 6857998"/>
              <a:gd name="connsiteX15" fmla="*/ 5416519 w 12191997"/>
              <a:gd name="connsiteY15" fmla="*/ 657223 h 6857998"/>
              <a:gd name="connsiteX16" fmla="*/ 4933515 w 12191997"/>
              <a:gd name="connsiteY16" fmla="*/ 1140339 h 6857998"/>
              <a:gd name="connsiteX17" fmla="*/ 5416519 w 12191997"/>
              <a:gd name="connsiteY17" fmla="*/ 1623454 h 6857998"/>
              <a:gd name="connsiteX18" fmla="*/ 5907708 w 12191997"/>
              <a:gd name="connsiteY18" fmla="*/ 1140339 h 6857998"/>
              <a:gd name="connsiteX19" fmla="*/ 5416519 w 12191997"/>
              <a:gd name="connsiteY19" fmla="*/ 657223 h 6857998"/>
              <a:gd name="connsiteX20" fmla="*/ 0 w 12191997"/>
              <a:gd name="connsiteY20" fmla="*/ 0 h 6857998"/>
              <a:gd name="connsiteX21" fmla="*/ 12191997 w 12191997"/>
              <a:gd name="connsiteY21" fmla="*/ 0 h 6857998"/>
              <a:gd name="connsiteX22" fmla="*/ 12191997 w 12191997"/>
              <a:gd name="connsiteY22" fmla="*/ 6857998 h 6857998"/>
              <a:gd name="connsiteX23" fmla="*/ 0 w 12191997"/>
              <a:gd name="connsiteY23"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7" h="6857998">
                <a:moveTo>
                  <a:pt x="6095997" y="2788938"/>
                </a:moveTo>
                <a:cubicBezTo>
                  <a:pt x="6797309" y="2788938"/>
                  <a:pt x="7345805" y="3353938"/>
                  <a:pt x="7345805" y="4066331"/>
                </a:cubicBezTo>
                <a:cubicBezTo>
                  <a:pt x="7345805" y="4778722"/>
                  <a:pt x="6797309" y="5343721"/>
                  <a:pt x="6095997" y="5343721"/>
                </a:cubicBezTo>
                <a:cubicBezTo>
                  <a:pt x="5394689" y="5343721"/>
                  <a:pt x="4846193" y="4778722"/>
                  <a:pt x="4846193" y="4066331"/>
                </a:cubicBezTo>
                <a:cubicBezTo>
                  <a:pt x="4846193" y="3353938"/>
                  <a:pt x="5394689" y="2788938"/>
                  <a:pt x="6095997" y="2788938"/>
                </a:cubicBezTo>
                <a:close/>
                <a:moveTo>
                  <a:pt x="6095997" y="1926427"/>
                </a:moveTo>
                <a:cubicBezTo>
                  <a:pt x="4900769" y="1926427"/>
                  <a:pt x="3940218" y="2876281"/>
                  <a:pt x="3940218" y="4063602"/>
                </a:cubicBezTo>
                <a:cubicBezTo>
                  <a:pt x="3940218" y="5253649"/>
                  <a:pt x="4900769" y="6200773"/>
                  <a:pt x="6095997" y="6200773"/>
                </a:cubicBezTo>
                <a:cubicBezTo>
                  <a:pt x="7291228" y="6200773"/>
                  <a:pt x="8251776" y="5253649"/>
                  <a:pt x="8251776" y="4063602"/>
                </a:cubicBezTo>
                <a:cubicBezTo>
                  <a:pt x="8251776" y="2876281"/>
                  <a:pt x="7293957" y="1926427"/>
                  <a:pt x="6095997" y="1926427"/>
                </a:cubicBezTo>
                <a:close/>
                <a:moveTo>
                  <a:pt x="6783667" y="657223"/>
                </a:moveTo>
                <a:cubicBezTo>
                  <a:pt x="6524427" y="657223"/>
                  <a:pt x="6306119" y="875580"/>
                  <a:pt x="6306119" y="1140339"/>
                </a:cubicBezTo>
                <a:cubicBezTo>
                  <a:pt x="6306119" y="1396909"/>
                  <a:pt x="6524427" y="1623454"/>
                  <a:pt x="6783667" y="1623454"/>
                </a:cubicBezTo>
                <a:cubicBezTo>
                  <a:pt x="7056548" y="1623454"/>
                  <a:pt x="7274856" y="1399639"/>
                  <a:pt x="7274856" y="1140339"/>
                </a:cubicBezTo>
                <a:cubicBezTo>
                  <a:pt x="7274856" y="881039"/>
                  <a:pt x="7064734" y="657223"/>
                  <a:pt x="6783667" y="657223"/>
                </a:cubicBezTo>
                <a:close/>
                <a:moveTo>
                  <a:pt x="5416519" y="657223"/>
                </a:moveTo>
                <a:cubicBezTo>
                  <a:pt x="5151823" y="657223"/>
                  <a:pt x="4933515" y="875580"/>
                  <a:pt x="4933515" y="1140339"/>
                </a:cubicBezTo>
                <a:cubicBezTo>
                  <a:pt x="4933515" y="1396909"/>
                  <a:pt x="5151823" y="1623454"/>
                  <a:pt x="5416519" y="1623454"/>
                </a:cubicBezTo>
                <a:cubicBezTo>
                  <a:pt x="5689403" y="1623454"/>
                  <a:pt x="5907708" y="1399639"/>
                  <a:pt x="5907708" y="1140339"/>
                </a:cubicBezTo>
                <a:cubicBezTo>
                  <a:pt x="5907708" y="881039"/>
                  <a:pt x="5697590" y="657223"/>
                  <a:pt x="5416519" y="657223"/>
                </a:cubicBezTo>
                <a:close/>
                <a:moveTo>
                  <a:pt x="0" y="0"/>
                </a:moveTo>
                <a:lnTo>
                  <a:pt x="12191997" y="0"/>
                </a:lnTo>
                <a:lnTo>
                  <a:pt x="12191997" y="6857998"/>
                </a:lnTo>
                <a:lnTo>
                  <a:pt x="0" y="6857998"/>
                </a:lnTo>
                <a:close/>
              </a:path>
            </a:pathLst>
          </a:custGeom>
          <a:solidFill>
            <a:schemeClr val="bg1">
              <a:lumMod val="95000"/>
            </a:schemeClr>
          </a:solidFill>
        </p:spPr>
        <p:txBody>
          <a:bodyPr wrap="square" bIns="720000" anchor="ctr">
            <a:noAutofit/>
          </a:bodyPr>
          <a:lstStyle>
            <a:lvl1pPr marL="0" indent="0" algn="ctr">
              <a:buNone/>
              <a:defRPr>
                <a:solidFill>
                  <a:schemeClr val="accent2"/>
                </a:solidFill>
              </a:defRPr>
            </a:lvl1pPr>
          </a:lstStyle>
          <a:p>
            <a:r>
              <a:rPr lang="sv-SE"/>
              <a:t>Klicka på ikonen eller dra och släpp för att infoga bild</a:t>
            </a:r>
          </a:p>
        </p:txBody>
      </p:sp>
      <p:sp>
        <p:nvSpPr>
          <p:cNvPr id="3" name="Platshållare för datum 2">
            <a:extLst>
              <a:ext uri="{FF2B5EF4-FFF2-40B4-BE49-F238E27FC236}">
                <a16:creationId xmlns:a16="http://schemas.microsoft.com/office/drawing/2014/main" id="{81A99EF4-9399-9042-BE3F-3F5C3260C00A}"/>
              </a:ext>
            </a:extLst>
          </p:cNvPr>
          <p:cNvSpPr>
            <a:spLocks noGrp="1"/>
          </p:cNvSpPr>
          <p:nvPr>
            <p:ph type="dt" sz="half" idx="10"/>
          </p:nvPr>
        </p:nvSpPr>
        <p:spPr/>
        <p:txBody>
          <a:bodyPr/>
          <a:lstStyle/>
          <a:p>
            <a:fld id="{BE4F1DA6-6544-8140-A543-A4FACCB0391B}" type="datetimeFigureOut">
              <a:rPr lang="sv-SE" smtClean="0"/>
              <a:pPr/>
              <a:t>2024-11-04</a:t>
            </a:fld>
            <a:endParaRPr lang="sv-SE"/>
          </a:p>
        </p:txBody>
      </p:sp>
      <p:sp>
        <p:nvSpPr>
          <p:cNvPr id="4" name="Platshållare för sidfot 3">
            <a:extLst>
              <a:ext uri="{FF2B5EF4-FFF2-40B4-BE49-F238E27FC236}">
                <a16:creationId xmlns:a16="http://schemas.microsoft.com/office/drawing/2014/main" id="{FA2FD9BE-A950-6943-8FE4-8880FA60FFD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DB289C71-38B2-174F-94ED-BB46D4C42954}"/>
              </a:ext>
            </a:extLst>
          </p:cNvPr>
          <p:cNvSpPr>
            <a:spLocks noGrp="1"/>
          </p:cNvSpPr>
          <p:nvPr>
            <p:ph type="sldNum" sz="quarter" idx="12"/>
          </p:nvPr>
        </p:nvSpPr>
        <p:spPr/>
        <p:txBody>
          <a:bodyPr/>
          <a:lstStyle/>
          <a:p>
            <a:fld id="{3EDFEE4B-213D-304B-BE6A-BD4AF3E100B7}" type="slidenum">
              <a:rPr lang="sv-SE" smtClean="0"/>
              <a:pPr/>
              <a:t>‹#›</a:t>
            </a:fld>
            <a:endParaRPr lang="sv-SE"/>
          </a:p>
        </p:txBody>
      </p:sp>
    </p:spTree>
    <p:extLst>
      <p:ext uri="{BB962C8B-B14F-4D97-AF65-F5344CB8AC3E}">
        <p14:creationId xmlns:p14="http://schemas.microsoft.com/office/powerpoint/2010/main" val="13121857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Helbild Ö, grön">
    <p:bg>
      <p:bgPr>
        <a:solidFill>
          <a:srgbClr val="004A37"/>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17704DC4-A2E2-D245-97A7-487F13CD3A18}"/>
              </a:ext>
            </a:extLst>
          </p:cNvPr>
          <p:cNvSpPr/>
          <p:nvPr userDrawn="1"/>
        </p:nvSpPr>
        <p:spPr>
          <a:xfrm>
            <a:off x="10580906" y="482984"/>
            <a:ext cx="1122218" cy="712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Platshållare för bild 23">
            <a:extLst>
              <a:ext uri="{FF2B5EF4-FFF2-40B4-BE49-F238E27FC236}">
                <a16:creationId xmlns:a16="http://schemas.microsoft.com/office/drawing/2014/main" id="{E2302FEB-EB4C-7A43-A1B5-A6D77327C441}"/>
              </a:ext>
            </a:extLst>
          </p:cNvPr>
          <p:cNvSpPr>
            <a:spLocks noGrp="1"/>
          </p:cNvSpPr>
          <p:nvPr>
            <p:ph type="pic" sz="quarter" idx="13" hasCustomPrompt="1"/>
          </p:nvPr>
        </p:nvSpPr>
        <p:spPr>
          <a:xfrm>
            <a:off x="3" y="2"/>
            <a:ext cx="12191997" cy="6857998"/>
          </a:xfrm>
          <a:custGeom>
            <a:avLst/>
            <a:gdLst>
              <a:gd name="connsiteX0" fmla="*/ 6095997 w 12191997"/>
              <a:gd name="connsiteY0" fmla="*/ 2788938 h 6857998"/>
              <a:gd name="connsiteX1" fmla="*/ 7345805 w 12191997"/>
              <a:gd name="connsiteY1" fmla="*/ 4066331 h 6857998"/>
              <a:gd name="connsiteX2" fmla="*/ 6095997 w 12191997"/>
              <a:gd name="connsiteY2" fmla="*/ 5343721 h 6857998"/>
              <a:gd name="connsiteX3" fmla="*/ 4846193 w 12191997"/>
              <a:gd name="connsiteY3" fmla="*/ 4066331 h 6857998"/>
              <a:gd name="connsiteX4" fmla="*/ 6095997 w 12191997"/>
              <a:gd name="connsiteY4" fmla="*/ 2788938 h 6857998"/>
              <a:gd name="connsiteX5" fmla="*/ 6095997 w 12191997"/>
              <a:gd name="connsiteY5" fmla="*/ 1926427 h 6857998"/>
              <a:gd name="connsiteX6" fmla="*/ 3940218 w 12191997"/>
              <a:gd name="connsiteY6" fmla="*/ 4063602 h 6857998"/>
              <a:gd name="connsiteX7" fmla="*/ 6095997 w 12191997"/>
              <a:gd name="connsiteY7" fmla="*/ 6200773 h 6857998"/>
              <a:gd name="connsiteX8" fmla="*/ 8251776 w 12191997"/>
              <a:gd name="connsiteY8" fmla="*/ 4063602 h 6857998"/>
              <a:gd name="connsiteX9" fmla="*/ 6095997 w 12191997"/>
              <a:gd name="connsiteY9" fmla="*/ 1926427 h 6857998"/>
              <a:gd name="connsiteX10" fmla="*/ 6783667 w 12191997"/>
              <a:gd name="connsiteY10" fmla="*/ 657223 h 6857998"/>
              <a:gd name="connsiteX11" fmla="*/ 6306119 w 12191997"/>
              <a:gd name="connsiteY11" fmla="*/ 1140339 h 6857998"/>
              <a:gd name="connsiteX12" fmla="*/ 6783667 w 12191997"/>
              <a:gd name="connsiteY12" fmla="*/ 1623454 h 6857998"/>
              <a:gd name="connsiteX13" fmla="*/ 7274856 w 12191997"/>
              <a:gd name="connsiteY13" fmla="*/ 1140339 h 6857998"/>
              <a:gd name="connsiteX14" fmla="*/ 6783667 w 12191997"/>
              <a:gd name="connsiteY14" fmla="*/ 657223 h 6857998"/>
              <a:gd name="connsiteX15" fmla="*/ 5416519 w 12191997"/>
              <a:gd name="connsiteY15" fmla="*/ 657223 h 6857998"/>
              <a:gd name="connsiteX16" fmla="*/ 4933515 w 12191997"/>
              <a:gd name="connsiteY16" fmla="*/ 1140339 h 6857998"/>
              <a:gd name="connsiteX17" fmla="*/ 5416519 w 12191997"/>
              <a:gd name="connsiteY17" fmla="*/ 1623454 h 6857998"/>
              <a:gd name="connsiteX18" fmla="*/ 5907708 w 12191997"/>
              <a:gd name="connsiteY18" fmla="*/ 1140339 h 6857998"/>
              <a:gd name="connsiteX19" fmla="*/ 5416519 w 12191997"/>
              <a:gd name="connsiteY19" fmla="*/ 657223 h 6857998"/>
              <a:gd name="connsiteX20" fmla="*/ 0 w 12191997"/>
              <a:gd name="connsiteY20" fmla="*/ 0 h 6857998"/>
              <a:gd name="connsiteX21" fmla="*/ 12191997 w 12191997"/>
              <a:gd name="connsiteY21" fmla="*/ 0 h 6857998"/>
              <a:gd name="connsiteX22" fmla="*/ 12191997 w 12191997"/>
              <a:gd name="connsiteY22" fmla="*/ 6857998 h 6857998"/>
              <a:gd name="connsiteX23" fmla="*/ 0 w 12191997"/>
              <a:gd name="connsiteY23"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7" h="6857998">
                <a:moveTo>
                  <a:pt x="6095997" y="2788938"/>
                </a:moveTo>
                <a:cubicBezTo>
                  <a:pt x="6797309" y="2788938"/>
                  <a:pt x="7345805" y="3353938"/>
                  <a:pt x="7345805" y="4066331"/>
                </a:cubicBezTo>
                <a:cubicBezTo>
                  <a:pt x="7345805" y="4778722"/>
                  <a:pt x="6797309" y="5343721"/>
                  <a:pt x="6095997" y="5343721"/>
                </a:cubicBezTo>
                <a:cubicBezTo>
                  <a:pt x="5394689" y="5343721"/>
                  <a:pt x="4846193" y="4778722"/>
                  <a:pt x="4846193" y="4066331"/>
                </a:cubicBezTo>
                <a:cubicBezTo>
                  <a:pt x="4846193" y="3353938"/>
                  <a:pt x="5394689" y="2788938"/>
                  <a:pt x="6095997" y="2788938"/>
                </a:cubicBezTo>
                <a:close/>
                <a:moveTo>
                  <a:pt x="6095997" y="1926427"/>
                </a:moveTo>
                <a:cubicBezTo>
                  <a:pt x="4900769" y="1926427"/>
                  <a:pt x="3940218" y="2876281"/>
                  <a:pt x="3940218" y="4063602"/>
                </a:cubicBezTo>
                <a:cubicBezTo>
                  <a:pt x="3940218" y="5253649"/>
                  <a:pt x="4900769" y="6200773"/>
                  <a:pt x="6095997" y="6200773"/>
                </a:cubicBezTo>
                <a:cubicBezTo>
                  <a:pt x="7291228" y="6200773"/>
                  <a:pt x="8251776" y="5253649"/>
                  <a:pt x="8251776" y="4063602"/>
                </a:cubicBezTo>
                <a:cubicBezTo>
                  <a:pt x="8251776" y="2876281"/>
                  <a:pt x="7293957" y="1926427"/>
                  <a:pt x="6095997" y="1926427"/>
                </a:cubicBezTo>
                <a:close/>
                <a:moveTo>
                  <a:pt x="6783667" y="657223"/>
                </a:moveTo>
                <a:cubicBezTo>
                  <a:pt x="6524427" y="657223"/>
                  <a:pt x="6306119" y="875580"/>
                  <a:pt x="6306119" y="1140339"/>
                </a:cubicBezTo>
                <a:cubicBezTo>
                  <a:pt x="6306119" y="1396909"/>
                  <a:pt x="6524427" y="1623454"/>
                  <a:pt x="6783667" y="1623454"/>
                </a:cubicBezTo>
                <a:cubicBezTo>
                  <a:pt x="7056548" y="1623454"/>
                  <a:pt x="7274856" y="1399639"/>
                  <a:pt x="7274856" y="1140339"/>
                </a:cubicBezTo>
                <a:cubicBezTo>
                  <a:pt x="7274856" y="881039"/>
                  <a:pt x="7064734" y="657223"/>
                  <a:pt x="6783667" y="657223"/>
                </a:cubicBezTo>
                <a:close/>
                <a:moveTo>
                  <a:pt x="5416519" y="657223"/>
                </a:moveTo>
                <a:cubicBezTo>
                  <a:pt x="5151823" y="657223"/>
                  <a:pt x="4933515" y="875580"/>
                  <a:pt x="4933515" y="1140339"/>
                </a:cubicBezTo>
                <a:cubicBezTo>
                  <a:pt x="4933515" y="1396909"/>
                  <a:pt x="5151823" y="1623454"/>
                  <a:pt x="5416519" y="1623454"/>
                </a:cubicBezTo>
                <a:cubicBezTo>
                  <a:pt x="5689403" y="1623454"/>
                  <a:pt x="5907708" y="1399639"/>
                  <a:pt x="5907708" y="1140339"/>
                </a:cubicBezTo>
                <a:cubicBezTo>
                  <a:pt x="5907708" y="881039"/>
                  <a:pt x="5697590" y="657223"/>
                  <a:pt x="5416519" y="657223"/>
                </a:cubicBezTo>
                <a:close/>
                <a:moveTo>
                  <a:pt x="0" y="0"/>
                </a:moveTo>
                <a:lnTo>
                  <a:pt x="12191997" y="0"/>
                </a:lnTo>
                <a:lnTo>
                  <a:pt x="12191997" y="6857998"/>
                </a:lnTo>
                <a:lnTo>
                  <a:pt x="0" y="6857998"/>
                </a:lnTo>
                <a:close/>
              </a:path>
            </a:pathLst>
          </a:custGeom>
          <a:solidFill>
            <a:schemeClr val="bg1">
              <a:lumMod val="95000"/>
            </a:schemeClr>
          </a:solidFill>
        </p:spPr>
        <p:txBody>
          <a:bodyPr wrap="square" bIns="720000" anchor="ctr">
            <a:noAutofit/>
          </a:bodyPr>
          <a:lstStyle>
            <a:lvl1pPr marL="0" indent="0" algn="ctr">
              <a:buNone/>
              <a:defRPr>
                <a:solidFill>
                  <a:schemeClr val="accent2"/>
                </a:solidFill>
              </a:defRPr>
            </a:lvl1pPr>
          </a:lstStyle>
          <a:p>
            <a:r>
              <a:rPr lang="sv-SE"/>
              <a:t>Klicka på ikonen eller dra och släpp för att infoga bild</a:t>
            </a:r>
          </a:p>
        </p:txBody>
      </p:sp>
      <p:sp>
        <p:nvSpPr>
          <p:cNvPr id="3" name="Platshållare för datum 2">
            <a:extLst>
              <a:ext uri="{FF2B5EF4-FFF2-40B4-BE49-F238E27FC236}">
                <a16:creationId xmlns:a16="http://schemas.microsoft.com/office/drawing/2014/main" id="{81A99EF4-9399-9042-BE3F-3F5C3260C00A}"/>
              </a:ext>
            </a:extLst>
          </p:cNvPr>
          <p:cNvSpPr>
            <a:spLocks noGrp="1"/>
          </p:cNvSpPr>
          <p:nvPr>
            <p:ph type="dt" sz="half" idx="10"/>
          </p:nvPr>
        </p:nvSpPr>
        <p:spPr/>
        <p:txBody>
          <a:bodyPr/>
          <a:lstStyle/>
          <a:p>
            <a:fld id="{BE4F1DA6-6544-8140-A543-A4FACCB0391B}" type="datetimeFigureOut">
              <a:rPr lang="sv-SE" smtClean="0"/>
              <a:pPr/>
              <a:t>2024-11-04</a:t>
            </a:fld>
            <a:endParaRPr lang="sv-SE"/>
          </a:p>
        </p:txBody>
      </p:sp>
      <p:sp>
        <p:nvSpPr>
          <p:cNvPr id="4" name="Platshållare för sidfot 3">
            <a:extLst>
              <a:ext uri="{FF2B5EF4-FFF2-40B4-BE49-F238E27FC236}">
                <a16:creationId xmlns:a16="http://schemas.microsoft.com/office/drawing/2014/main" id="{FA2FD9BE-A950-6943-8FE4-8880FA60FFD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DB289C71-38B2-174F-94ED-BB46D4C42954}"/>
              </a:ext>
            </a:extLst>
          </p:cNvPr>
          <p:cNvSpPr>
            <a:spLocks noGrp="1"/>
          </p:cNvSpPr>
          <p:nvPr>
            <p:ph type="sldNum" sz="quarter" idx="12"/>
          </p:nvPr>
        </p:nvSpPr>
        <p:spPr/>
        <p:txBody>
          <a:bodyPr/>
          <a:lstStyle/>
          <a:p>
            <a:fld id="{3EDFEE4B-213D-304B-BE6A-BD4AF3E100B7}" type="slidenum">
              <a:rPr lang="sv-SE" smtClean="0"/>
              <a:pPr/>
              <a:t>‹#›</a:t>
            </a:fld>
            <a:endParaRPr lang="sv-SE"/>
          </a:p>
        </p:txBody>
      </p:sp>
    </p:spTree>
    <p:extLst>
      <p:ext uri="{BB962C8B-B14F-4D97-AF65-F5344CB8AC3E}">
        <p14:creationId xmlns:p14="http://schemas.microsoft.com/office/powerpoint/2010/main" val="4387193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Helbild Ö, röd">
    <p:bg>
      <p:bgPr>
        <a:solidFill>
          <a:srgbClr val="651D32"/>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17704DC4-A2E2-D245-97A7-487F13CD3A18}"/>
              </a:ext>
            </a:extLst>
          </p:cNvPr>
          <p:cNvSpPr/>
          <p:nvPr userDrawn="1"/>
        </p:nvSpPr>
        <p:spPr>
          <a:xfrm>
            <a:off x="10580906" y="482984"/>
            <a:ext cx="1122218" cy="712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Platshållare för bild 23">
            <a:extLst>
              <a:ext uri="{FF2B5EF4-FFF2-40B4-BE49-F238E27FC236}">
                <a16:creationId xmlns:a16="http://schemas.microsoft.com/office/drawing/2014/main" id="{E2302FEB-EB4C-7A43-A1B5-A6D77327C441}"/>
              </a:ext>
            </a:extLst>
          </p:cNvPr>
          <p:cNvSpPr>
            <a:spLocks noGrp="1"/>
          </p:cNvSpPr>
          <p:nvPr>
            <p:ph type="pic" sz="quarter" idx="13" hasCustomPrompt="1"/>
          </p:nvPr>
        </p:nvSpPr>
        <p:spPr>
          <a:xfrm>
            <a:off x="3" y="2"/>
            <a:ext cx="12191997" cy="6857998"/>
          </a:xfrm>
          <a:custGeom>
            <a:avLst/>
            <a:gdLst>
              <a:gd name="connsiteX0" fmla="*/ 6095997 w 12191997"/>
              <a:gd name="connsiteY0" fmla="*/ 2788938 h 6857998"/>
              <a:gd name="connsiteX1" fmla="*/ 7345805 w 12191997"/>
              <a:gd name="connsiteY1" fmla="*/ 4066331 h 6857998"/>
              <a:gd name="connsiteX2" fmla="*/ 6095997 w 12191997"/>
              <a:gd name="connsiteY2" fmla="*/ 5343721 h 6857998"/>
              <a:gd name="connsiteX3" fmla="*/ 4846193 w 12191997"/>
              <a:gd name="connsiteY3" fmla="*/ 4066331 h 6857998"/>
              <a:gd name="connsiteX4" fmla="*/ 6095997 w 12191997"/>
              <a:gd name="connsiteY4" fmla="*/ 2788938 h 6857998"/>
              <a:gd name="connsiteX5" fmla="*/ 6095997 w 12191997"/>
              <a:gd name="connsiteY5" fmla="*/ 1926427 h 6857998"/>
              <a:gd name="connsiteX6" fmla="*/ 3940218 w 12191997"/>
              <a:gd name="connsiteY6" fmla="*/ 4063602 h 6857998"/>
              <a:gd name="connsiteX7" fmla="*/ 6095997 w 12191997"/>
              <a:gd name="connsiteY7" fmla="*/ 6200773 h 6857998"/>
              <a:gd name="connsiteX8" fmla="*/ 8251776 w 12191997"/>
              <a:gd name="connsiteY8" fmla="*/ 4063602 h 6857998"/>
              <a:gd name="connsiteX9" fmla="*/ 6095997 w 12191997"/>
              <a:gd name="connsiteY9" fmla="*/ 1926427 h 6857998"/>
              <a:gd name="connsiteX10" fmla="*/ 6783667 w 12191997"/>
              <a:gd name="connsiteY10" fmla="*/ 657223 h 6857998"/>
              <a:gd name="connsiteX11" fmla="*/ 6306119 w 12191997"/>
              <a:gd name="connsiteY11" fmla="*/ 1140339 h 6857998"/>
              <a:gd name="connsiteX12" fmla="*/ 6783667 w 12191997"/>
              <a:gd name="connsiteY12" fmla="*/ 1623454 h 6857998"/>
              <a:gd name="connsiteX13" fmla="*/ 7274856 w 12191997"/>
              <a:gd name="connsiteY13" fmla="*/ 1140339 h 6857998"/>
              <a:gd name="connsiteX14" fmla="*/ 6783667 w 12191997"/>
              <a:gd name="connsiteY14" fmla="*/ 657223 h 6857998"/>
              <a:gd name="connsiteX15" fmla="*/ 5416519 w 12191997"/>
              <a:gd name="connsiteY15" fmla="*/ 657223 h 6857998"/>
              <a:gd name="connsiteX16" fmla="*/ 4933515 w 12191997"/>
              <a:gd name="connsiteY16" fmla="*/ 1140339 h 6857998"/>
              <a:gd name="connsiteX17" fmla="*/ 5416519 w 12191997"/>
              <a:gd name="connsiteY17" fmla="*/ 1623454 h 6857998"/>
              <a:gd name="connsiteX18" fmla="*/ 5907708 w 12191997"/>
              <a:gd name="connsiteY18" fmla="*/ 1140339 h 6857998"/>
              <a:gd name="connsiteX19" fmla="*/ 5416519 w 12191997"/>
              <a:gd name="connsiteY19" fmla="*/ 657223 h 6857998"/>
              <a:gd name="connsiteX20" fmla="*/ 0 w 12191997"/>
              <a:gd name="connsiteY20" fmla="*/ 0 h 6857998"/>
              <a:gd name="connsiteX21" fmla="*/ 12191997 w 12191997"/>
              <a:gd name="connsiteY21" fmla="*/ 0 h 6857998"/>
              <a:gd name="connsiteX22" fmla="*/ 12191997 w 12191997"/>
              <a:gd name="connsiteY22" fmla="*/ 6857998 h 6857998"/>
              <a:gd name="connsiteX23" fmla="*/ 0 w 12191997"/>
              <a:gd name="connsiteY23"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7" h="6857998">
                <a:moveTo>
                  <a:pt x="6095997" y="2788938"/>
                </a:moveTo>
                <a:cubicBezTo>
                  <a:pt x="6797309" y="2788938"/>
                  <a:pt x="7345805" y="3353938"/>
                  <a:pt x="7345805" y="4066331"/>
                </a:cubicBezTo>
                <a:cubicBezTo>
                  <a:pt x="7345805" y="4778722"/>
                  <a:pt x="6797309" y="5343721"/>
                  <a:pt x="6095997" y="5343721"/>
                </a:cubicBezTo>
                <a:cubicBezTo>
                  <a:pt x="5394689" y="5343721"/>
                  <a:pt x="4846193" y="4778722"/>
                  <a:pt x="4846193" y="4066331"/>
                </a:cubicBezTo>
                <a:cubicBezTo>
                  <a:pt x="4846193" y="3353938"/>
                  <a:pt x="5394689" y="2788938"/>
                  <a:pt x="6095997" y="2788938"/>
                </a:cubicBezTo>
                <a:close/>
                <a:moveTo>
                  <a:pt x="6095997" y="1926427"/>
                </a:moveTo>
                <a:cubicBezTo>
                  <a:pt x="4900769" y="1926427"/>
                  <a:pt x="3940218" y="2876281"/>
                  <a:pt x="3940218" y="4063602"/>
                </a:cubicBezTo>
                <a:cubicBezTo>
                  <a:pt x="3940218" y="5253649"/>
                  <a:pt x="4900769" y="6200773"/>
                  <a:pt x="6095997" y="6200773"/>
                </a:cubicBezTo>
                <a:cubicBezTo>
                  <a:pt x="7291228" y="6200773"/>
                  <a:pt x="8251776" y="5253649"/>
                  <a:pt x="8251776" y="4063602"/>
                </a:cubicBezTo>
                <a:cubicBezTo>
                  <a:pt x="8251776" y="2876281"/>
                  <a:pt x="7293957" y="1926427"/>
                  <a:pt x="6095997" y="1926427"/>
                </a:cubicBezTo>
                <a:close/>
                <a:moveTo>
                  <a:pt x="6783667" y="657223"/>
                </a:moveTo>
                <a:cubicBezTo>
                  <a:pt x="6524427" y="657223"/>
                  <a:pt x="6306119" y="875580"/>
                  <a:pt x="6306119" y="1140339"/>
                </a:cubicBezTo>
                <a:cubicBezTo>
                  <a:pt x="6306119" y="1396909"/>
                  <a:pt x="6524427" y="1623454"/>
                  <a:pt x="6783667" y="1623454"/>
                </a:cubicBezTo>
                <a:cubicBezTo>
                  <a:pt x="7056548" y="1623454"/>
                  <a:pt x="7274856" y="1399639"/>
                  <a:pt x="7274856" y="1140339"/>
                </a:cubicBezTo>
                <a:cubicBezTo>
                  <a:pt x="7274856" y="881039"/>
                  <a:pt x="7064734" y="657223"/>
                  <a:pt x="6783667" y="657223"/>
                </a:cubicBezTo>
                <a:close/>
                <a:moveTo>
                  <a:pt x="5416519" y="657223"/>
                </a:moveTo>
                <a:cubicBezTo>
                  <a:pt x="5151823" y="657223"/>
                  <a:pt x="4933515" y="875580"/>
                  <a:pt x="4933515" y="1140339"/>
                </a:cubicBezTo>
                <a:cubicBezTo>
                  <a:pt x="4933515" y="1396909"/>
                  <a:pt x="5151823" y="1623454"/>
                  <a:pt x="5416519" y="1623454"/>
                </a:cubicBezTo>
                <a:cubicBezTo>
                  <a:pt x="5689403" y="1623454"/>
                  <a:pt x="5907708" y="1399639"/>
                  <a:pt x="5907708" y="1140339"/>
                </a:cubicBezTo>
                <a:cubicBezTo>
                  <a:pt x="5907708" y="881039"/>
                  <a:pt x="5697590" y="657223"/>
                  <a:pt x="5416519" y="657223"/>
                </a:cubicBezTo>
                <a:close/>
                <a:moveTo>
                  <a:pt x="0" y="0"/>
                </a:moveTo>
                <a:lnTo>
                  <a:pt x="12191997" y="0"/>
                </a:lnTo>
                <a:lnTo>
                  <a:pt x="12191997" y="6857998"/>
                </a:lnTo>
                <a:lnTo>
                  <a:pt x="0" y="6857998"/>
                </a:lnTo>
                <a:close/>
              </a:path>
            </a:pathLst>
          </a:custGeom>
          <a:solidFill>
            <a:schemeClr val="bg1">
              <a:lumMod val="95000"/>
            </a:schemeClr>
          </a:solidFill>
        </p:spPr>
        <p:txBody>
          <a:bodyPr wrap="square" bIns="720000" anchor="ctr">
            <a:noAutofit/>
          </a:bodyPr>
          <a:lstStyle>
            <a:lvl1pPr marL="0" indent="0" algn="ctr">
              <a:buNone/>
              <a:defRPr>
                <a:solidFill>
                  <a:srgbClr val="F9535C"/>
                </a:solidFill>
              </a:defRPr>
            </a:lvl1pPr>
          </a:lstStyle>
          <a:p>
            <a:r>
              <a:rPr lang="sv-SE"/>
              <a:t>Klicka på ikonen eller dra och släpp för att infoga bild</a:t>
            </a:r>
          </a:p>
        </p:txBody>
      </p:sp>
      <p:sp>
        <p:nvSpPr>
          <p:cNvPr id="3" name="Platshållare för datum 2">
            <a:extLst>
              <a:ext uri="{FF2B5EF4-FFF2-40B4-BE49-F238E27FC236}">
                <a16:creationId xmlns:a16="http://schemas.microsoft.com/office/drawing/2014/main" id="{81A99EF4-9399-9042-BE3F-3F5C3260C00A}"/>
              </a:ext>
            </a:extLst>
          </p:cNvPr>
          <p:cNvSpPr>
            <a:spLocks noGrp="1"/>
          </p:cNvSpPr>
          <p:nvPr>
            <p:ph type="dt" sz="half" idx="10"/>
          </p:nvPr>
        </p:nvSpPr>
        <p:spPr/>
        <p:txBody>
          <a:bodyPr/>
          <a:lstStyle/>
          <a:p>
            <a:fld id="{BE4F1DA6-6544-8140-A543-A4FACCB0391B}" type="datetimeFigureOut">
              <a:rPr lang="sv-SE" smtClean="0"/>
              <a:pPr/>
              <a:t>2024-11-04</a:t>
            </a:fld>
            <a:endParaRPr lang="sv-SE"/>
          </a:p>
        </p:txBody>
      </p:sp>
      <p:sp>
        <p:nvSpPr>
          <p:cNvPr id="4" name="Platshållare för sidfot 3">
            <a:extLst>
              <a:ext uri="{FF2B5EF4-FFF2-40B4-BE49-F238E27FC236}">
                <a16:creationId xmlns:a16="http://schemas.microsoft.com/office/drawing/2014/main" id="{FA2FD9BE-A950-6943-8FE4-8880FA60FFD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DB289C71-38B2-174F-94ED-BB46D4C42954}"/>
              </a:ext>
            </a:extLst>
          </p:cNvPr>
          <p:cNvSpPr>
            <a:spLocks noGrp="1"/>
          </p:cNvSpPr>
          <p:nvPr>
            <p:ph type="sldNum" sz="quarter" idx="12"/>
          </p:nvPr>
        </p:nvSpPr>
        <p:spPr/>
        <p:txBody>
          <a:bodyPr/>
          <a:lstStyle/>
          <a:p>
            <a:fld id="{3EDFEE4B-213D-304B-BE6A-BD4AF3E100B7}" type="slidenum">
              <a:rPr lang="sv-SE" smtClean="0"/>
              <a:pPr/>
              <a:t>‹#›</a:t>
            </a:fld>
            <a:endParaRPr lang="sv-SE"/>
          </a:p>
        </p:txBody>
      </p:sp>
    </p:spTree>
    <p:extLst>
      <p:ext uri="{BB962C8B-B14F-4D97-AF65-F5344CB8AC3E}">
        <p14:creationId xmlns:p14="http://schemas.microsoft.com/office/powerpoint/2010/main" val="24174262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Helbild Ö, gul">
    <p:bg>
      <p:bgPr>
        <a:solidFill>
          <a:srgbClr val="F2AB00"/>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17704DC4-A2E2-D245-97A7-487F13CD3A18}"/>
              </a:ext>
            </a:extLst>
          </p:cNvPr>
          <p:cNvSpPr/>
          <p:nvPr userDrawn="1"/>
        </p:nvSpPr>
        <p:spPr>
          <a:xfrm>
            <a:off x="10580906" y="482984"/>
            <a:ext cx="1122218" cy="712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Platshållare för bild 23">
            <a:extLst>
              <a:ext uri="{FF2B5EF4-FFF2-40B4-BE49-F238E27FC236}">
                <a16:creationId xmlns:a16="http://schemas.microsoft.com/office/drawing/2014/main" id="{E2302FEB-EB4C-7A43-A1B5-A6D77327C441}"/>
              </a:ext>
            </a:extLst>
          </p:cNvPr>
          <p:cNvSpPr>
            <a:spLocks noGrp="1"/>
          </p:cNvSpPr>
          <p:nvPr>
            <p:ph type="pic" sz="quarter" idx="13" hasCustomPrompt="1"/>
          </p:nvPr>
        </p:nvSpPr>
        <p:spPr>
          <a:xfrm>
            <a:off x="3" y="2"/>
            <a:ext cx="12191997" cy="6857998"/>
          </a:xfrm>
          <a:custGeom>
            <a:avLst/>
            <a:gdLst>
              <a:gd name="connsiteX0" fmla="*/ 6095997 w 12191997"/>
              <a:gd name="connsiteY0" fmla="*/ 2788938 h 6857998"/>
              <a:gd name="connsiteX1" fmla="*/ 7345805 w 12191997"/>
              <a:gd name="connsiteY1" fmla="*/ 4066331 h 6857998"/>
              <a:gd name="connsiteX2" fmla="*/ 6095997 w 12191997"/>
              <a:gd name="connsiteY2" fmla="*/ 5343721 h 6857998"/>
              <a:gd name="connsiteX3" fmla="*/ 4846193 w 12191997"/>
              <a:gd name="connsiteY3" fmla="*/ 4066331 h 6857998"/>
              <a:gd name="connsiteX4" fmla="*/ 6095997 w 12191997"/>
              <a:gd name="connsiteY4" fmla="*/ 2788938 h 6857998"/>
              <a:gd name="connsiteX5" fmla="*/ 6095997 w 12191997"/>
              <a:gd name="connsiteY5" fmla="*/ 1926427 h 6857998"/>
              <a:gd name="connsiteX6" fmla="*/ 3940218 w 12191997"/>
              <a:gd name="connsiteY6" fmla="*/ 4063602 h 6857998"/>
              <a:gd name="connsiteX7" fmla="*/ 6095997 w 12191997"/>
              <a:gd name="connsiteY7" fmla="*/ 6200773 h 6857998"/>
              <a:gd name="connsiteX8" fmla="*/ 8251776 w 12191997"/>
              <a:gd name="connsiteY8" fmla="*/ 4063602 h 6857998"/>
              <a:gd name="connsiteX9" fmla="*/ 6095997 w 12191997"/>
              <a:gd name="connsiteY9" fmla="*/ 1926427 h 6857998"/>
              <a:gd name="connsiteX10" fmla="*/ 6783667 w 12191997"/>
              <a:gd name="connsiteY10" fmla="*/ 657223 h 6857998"/>
              <a:gd name="connsiteX11" fmla="*/ 6306119 w 12191997"/>
              <a:gd name="connsiteY11" fmla="*/ 1140339 h 6857998"/>
              <a:gd name="connsiteX12" fmla="*/ 6783667 w 12191997"/>
              <a:gd name="connsiteY12" fmla="*/ 1623454 h 6857998"/>
              <a:gd name="connsiteX13" fmla="*/ 7274856 w 12191997"/>
              <a:gd name="connsiteY13" fmla="*/ 1140339 h 6857998"/>
              <a:gd name="connsiteX14" fmla="*/ 6783667 w 12191997"/>
              <a:gd name="connsiteY14" fmla="*/ 657223 h 6857998"/>
              <a:gd name="connsiteX15" fmla="*/ 5416519 w 12191997"/>
              <a:gd name="connsiteY15" fmla="*/ 657223 h 6857998"/>
              <a:gd name="connsiteX16" fmla="*/ 4933515 w 12191997"/>
              <a:gd name="connsiteY16" fmla="*/ 1140339 h 6857998"/>
              <a:gd name="connsiteX17" fmla="*/ 5416519 w 12191997"/>
              <a:gd name="connsiteY17" fmla="*/ 1623454 h 6857998"/>
              <a:gd name="connsiteX18" fmla="*/ 5907708 w 12191997"/>
              <a:gd name="connsiteY18" fmla="*/ 1140339 h 6857998"/>
              <a:gd name="connsiteX19" fmla="*/ 5416519 w 12191997"/>
              <a:gd name="connsiteY19" fmla="*/ 657223 h 6857998"/>
              <a:gd name="connsiteX20" fmla="*/ 0 w 12191997"/>
              <a:gd name="connsiteY20" fmla="*/ 0 h 6857998"/>
              <a:gd name="connsiteX21" fmla="*/ 12191997 w 12191997"/>
              <a:gd name="connsiteY21" fmla="*/ 0 h 6857998"/>
              <a:gd name="connsiteX22" fmla="*/ 12191997 w 12191997"/>
              <a:gd name="connsiteY22" fmla="*/ 6857998 h 6857998"/>
              <a:gd name="connsiteX23" fmla="*/ 0 w 12191997"/>
              <a:gd name="connsiteY23"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7" h="6857998">
                <a:moveTo>
                  <a:pt x="6095997" y="2788938"/>
                </a:moveTo>
                <a:cubicBezTo>
                  <a:pt x="6797309" y="2788938"/>
                  <a:pt x="7345805" y="3353938"/>
                  <a:pt x="7345805" y="4066331"/>
                </a:cubicBezTo>
                <a:cubicBezTo>
                  <a:pt x="7345805" y="4778722"/>
                  <a:pt x="6797309" y="5343721"/>
                  <a:pt x="6095997" y="5343721"/>
                </a:cubicBezTo>
                <a:cubicBezTo>
                  <a:pt x="5394689" y="5343721"/>
                  <a:pt x="4846193" y="4778722"/>
                  <a:pt x="4846193" y="4066331"/>
                </a:cubicBezTo>
                <a:cubicBezTo>
                  <a:pt x="4846193" y="3353938"/>
                  <a:pt x="5394689" y="2788938"/>
                  <a:pt x="6095997" y="2788938"/>
                </a:cubicBezTo>
                <a:close/>
                <a:moveTo>
                  <a:pt x="6095997" y="1926427"/>
                </a:moveTo>
                <a:cubicBezTo>
                  <a:pt x="4900769" y="1926427"/>
                  <a:pt x="3940218" y="2876281"/>
                  <a:pt x="3940218" y="4063602"/>
                </a:cubicBezTo>
                <a:cubicBezTo>
                  <a:pt x="3940218" y="5253649"/>
                  <a:pt x="4900769" y="6200773"/>
                  <a:pt x="6095997" y="6200773"/>
                </a:cubicBezTo>
                <a:cubicBezTo>
                  <a:pt x="7291228" y="6200773"/>
                  <a:pt x="8251776" y="5253649"/>
                  <a:pt x="8251776" y="4063602"/>
                </a:cubicBezTo>
                <a:cubicBezTo>
                  <a:pt x="8251776" y="2876281"/>
                  <a:pt x="7293957" y="1926427"/>
                  <a:pt x="6095997" y="1926427"/>
                </a:cubicBezTo>
                <a:close/>
                <a:moveTo>
                  <a:pt x="6783667" y="657223"/>
                </a:moveTo>
                <a:cubicBezTo>
                  <a:pt x="6524427" y="657223"/>
                  <a:pt x="6306119" y="875580"/>
                  <a:pt x="6306119" y="1140339"/>
                </a:cubicBezTo>
                <a:cubicBezTo>
                  <a:pt x="6306119" y="1396909"/>
                  <a:pt x="6524427" y="1623454"/>
                  <a:pt x="6783667" y="1623454"/>
                </a:cubicBezTo>
                <a:cubicBezTo>
                  <a:pt x="7056548" y="1623454"/>
                  <a:pt x="7274856" y="1399639"/>
                  <a:pt x="7274856" y="1140339"/>
                </a:cubicBezTo>
                <a:cubicBezTo>
                  <a:pt x="7274856" y="881039"/>
                  <a:pt x="7064734" y="657223"/>
                  <a:pt x="6783667" y="657223"/>
                </a:cubicBezTo>
                <a:close/>
                <a:moveTo>
                  <a:pt x="5416519" y="657223"/>
                </a:moveTo>
                <a:cubicBezTo>
                  <a:pt x="5151823" y="657223"/>
                  <a:pt x="4933515" y="875580"/>
                  <a:pt x="4933515" y="1140339"/>
                </a:cubicBezTo>
                <a:cubicBezTo>
                  <a:pt x="4933515" y="1396909"/>
                  <a:pt x="5151823" y="1623454"/>
                  <a:pt x="5416519" y="1623454"/>
                </a:cubicBezTo>
                <a:cubicBezTo>
                  <a:pt x="5689403" y="1623454"/>
                  <a:pt x="5907708" y="1399639"/>
                  <a:pt x="5907708" y="1140339"/>
                </a:cubicBezTo>
                <a:cubicBezTo>
                  <a:pt x="5907708" y="881039"/>
                  <a:pt x="5697590" y="657223"/>
                  <a:pt x="5416519" y="657223"/>
                </a:cubicBezTo>
                <a:close/>
                <a:moveTo>
                  <a:pt x="0" y="0"/>
                </a:moveTo>
                <a:lnTo>
                  <a:pt x="12191997" y="0"/>
                </a:lnTo>
                <a:lnTo>
                  <a:pt x="12191997" y="6857998"/>
                </a:lnTo>
                <a:lnTo>
                  <a:pt x="0" y="6857998"/>
                </a:lnTo>
                <a:close/>
              </a:path>
            </a:pathLst>
          </a:custGeom>
          <a:solidFill>
            <a:schemeClr val="bg1">
              <a:lumMod val="95000"/>
            </a:schemeClr>
          </a:solidFill>
        </p:spPr>
        <p:txBody>
          <a:bodyPr wrap="square" bIns="720000" anchor="ctr">
            <a:noAutofit/>
          </a:bodyPr>
          <a:lstStyle>
            <a:lvl1pPr marL="0" indent="0" algn="ctr">
              <a:buNone/>
              <a:defRPr>
                <a:solidFill>
                  <a:schemeClr val="tx1"/>
                </a:solidFill>
              </a:defRPr>
            </a:lvl1pPr>
          </a:lstStyle>
          <a:p>
            <a:r>
              <a:rPr lang="sv-SE"/>
              <a:t>Klicka på ikonen eller dra och släpp för att infoga bild</a:t>
            </a:r>
          </a:p>
        </p:txBody>
      </p:sp>
      <p:sp>
        <p:nvSpPr>
          <p:cNvPr id="3" name="Platshållare för datum 2">
            <a:extLst>
              <a:ext uri="{FF2B5EF4-FFF2-40B4-BE49-F238E27FC236}">
                <a16:creationId xmlns:a16="http://schemas.microsoft.com/office/drawing/2014/main" id="{81A99EF4-9399-9042-BE3F-3F5C3260C00A}"/>
              </a:ext>
            </a:extLst>
          </p:cNvPr>
          <p:cNvSpPr>
            <a:spLocks noGrp="1"/>
          </p:cNvSpPr>
          <p:nvPr>
            <p:ph type="dt" sz="half" idx="10"/>
          </p:nvPr>
        </p:nvSpPr>
        <p:spPr/>
        <p:txBody>
          <a:bodyPr/>
          <a:lstStyle/>
          <a:p>
            <a:fld id="{BE4F1DA6-6544-8140-A543-A4FACCB0391B}" type="datetimeFigureOut">
              <a:rPr lang="sv-SE" smtClean="0"/>
              <a:pPr/>
              <a:t>2024-11-04</a:t>
            </a:fld>
            <a:endParaRPr lang="sv-SE"/>
          </a:p>
        </p:txBody>
      </p:sp>
      <p:sp>
        <p:nvSpPr>
          <p:cNvPr id="4" name="Platshållare för sidfot 3">
            <a:extLst>
              <a:ext uri="{FF2B5EF4-FFF2-40B4-BE49-F238E27FC236}">
                <a16:creationId xmlns:a16="http://schemas.microsoft.com/office/drawing/2014/main" id="{FA2FD9BE-A950-6943-8FE4-8880FA60FFD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DB289C71-38B2-174F-94ED-BB46D4C42954}"/>
              </a:ext>
            </a:extLst>
          </p:cNvPr>
          <p:cNvSpPr>
            <a:spLocks noGrp="1"/>
          </p:cNvSpPr>
          <p:nvPr>
            <p:ph type="sldNum" sz="quarter" idx="12"/>
          </p:nvPr>
        </p:nvSpPr>
        <p:spPr/>
        <p:txBody>
          <a:bodyPr/>
          <a:lstStyle/>
          <a:p>
            <a:fld id="{3EDFEE4B-213D-304B-BE6A-BD4AF3E100B7}" type="slidenum">
              <a:rPr lang="sv-SE" smtClean="0"/>
              <a:pPr/>
              <a:t>‹#›</a:t>
            </a:fld>
            <a:endParaRPr lang="sv-SE"/>
          </a:p>
        </p:txBody>
      </p:sp>
    </p:spTree>
    <p:extLst>
      <p:ext uri="{BB962C8B-B14F-4D97-AF65-F5344CB8AC3E}">
        <p14:creationId xmlns:p14="http://schemas.microsoft.com/office/powerpoint/2010/main" val="7554187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Helbild Ö, trä">
    <p:bg>
      <p:bgPr>
        <a:solidFill>
          <a:srgbClr val="AE8978"/>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17704DC4-A2E2-D245-97A7-487F13CD3A18}"/>
              </a:ext>
            </a:extLst>
          </p:cNvPr>
          <p:cNvSpPr/>
          <p:nvPr userDrawn="1"/>
        </p:nvSpPr>
        <p:spPr>
          <a:xfrm>
            <a:off x="10580906" y="482984"/>
            <a:ext cx="1122218" cy="712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Platshållare för bild 23">
            <a:extLst>
              <a:ext uri="{FF2B5EF4-FFF2-40B4-BE49-F238E27FC236}">
                <a16:creationId xmlns:a16="http://schemas.microsoft.com/office/drawing/2014/main" id="{E2302FEB-EB4C-7A43-A1B5-A6D77327C441}"/>
              </a:ext>
            </a:extLst>
          </p:cNvPr>
          <p:cNvSpPr>
            <a:spLocks noGrp="1"/>
          </p:cNvSpPr>
          <p:nvPr>
            <p:ph type="pic" sz="quarter" idx="13" hasCustomPrompt="1"/>
          </p:nvPr>
        </p:nvSpPr>
        <p:spPr>
          <a:xfrm>
            <a:off x="3" y="2"/>
            <a:ext cx="12191997" cy="6857998"/>
          </a:xfrm>
          <a:custGeom>
            <a:avLst/>
            <a:gdLst>
              <a:gd name="connsiteX0" fmla="*/ 6095997 w 12191997"/>
              <a:gd name="connsiteY0" fmla="*/ 2788938 h 6857998"/>
              <a:gd name="connsiteX1" fmla="*/ 7345805 w 12191997"/>
              <a:gd name="connsiteY1" fmla="*/ 4066331 h 6857998"/>
              <a:gd name="connsiteX2" fmla="*/ 6095997 w 12191997"/>
              <a:gd name="connsiteY2" fmla="*/ 5343721 h 6857998"/>
              <a:gd name="connsiteX3" fmla="*/ 4846193 w 12191997"/>
              <a:gd name="connsiteY3" fmla="*/ 4066331 h 6857998"/>
              <a:gd name="connsiteX4" fmla="*/ 6095997 w 12191997"/>
              <a:gd name="connsiteY4" fmla="*/ 2788938 h 6857998"/>
              <a:gd name="connsiteX5" fmla="*/ 6095997 w 12191997"/>
              <a:gd name="connsiteY5" fmla="*/ 1926427 h 6857998"/>
              <a:gd name="connsiteX6" fmla="*/ 3940218 w 12191997"/>
              <a:gd name="connsiteY6" fmla="*/ 4063602 h 6857998"/>
              <a:gd name="connsiteX7" fmla="*/ 6095997 w 12191997"/>
              <a:gd name="connsiteY7" fmla="*/ 6200773 h 6857998"/>
              <a:gd name="connsiteX8" fmla="*/ 8251776 w 12191997"/>
              <a:gd name="connsiteY8" fmla="*/ 4063602 h 6857998"/>
              <a:gd name="connsiteX9" fmla="*/ 6095997 w 12191997"/>
              <a:gd name="connsiteY9" fmla="*/ 1926427 h 6857998"/>
              <a:gd name="connsiteX10" fmla="*/ 6783667 w 12191997"/>
              <a:gd name="connsiteY10" fmla="*/ 657223 h 6857998"/>
              <a:gd name="connsiteX11" fmla="*/ 6306119 w 12191997"/>
              <a:gd name="connsiteY11" fmla="*/ 1140339 h 6857998"/>
              <a:gd name="connsiteX12" fmla="*/ 6783667 w 12191997"/>
              <a:gd name="connsiteY12" fmla="*/ 1623454 h 6857998"/>
              <a:gd name="connsiteX13" fmla="*/ 7274856 w 12191997"/>
              <a:gd name="connsiteY13" fmla="*/ 1140339 h 6857998"/>
              <a:gd name="connsiteX14" fmla="*/ 6783667 w 12191997"/>
              <a:gd name="connsiteY14" fmla="*/ 657223 h 6857998"/>
              <a:gd name="connsiteX15" fmla="*/ 5416519 w 12191997"/>
              <a:gd name="connsiteY15" fmla="*/ 657223 h 6857998"/>
              <a:gd name="connsiteX16" fmla="*/ 4933515 w 12191997"/>
              <a:gd name="connsiteY16" fmla="*/ 1140339 h 6857998"/>
              <a:gd name="connsiteX17" fmla="*/ 5416519 w 12191997"/>
              <a:gd name="connsiteY17" fmla="*/ 1623454 h 6857998"/>
              <a:gd name="connsiteX18" fmla="*/ 5907708 w 12191997"/>
              <a:gd name="connsiteY18" fmla="*/ 1140339 h 6857998"/>
              <a:gd name="connsiteX19" fmla="*/ 5416519 w 12191997"/>
              <a:gd name="connsiteY19" fmla="*/ 657223 h 6857998"/>
              <a:gd name="connsiteX20" fmla="*/ 0 w 12191997"/>
              <a:gd name="connsiteY20" fmla="*/ 0 h 6857998"/>
              <a:gd name="connsiteX21" fmla="*/ 12191997 w 12191997"/>
              <a:gd name="connsiteY21" fmla="*/ 0 h 6857998"/>
              <a:gd name="connsiteX22" fmla="*/ 12191997 w 12191997"/>
              <a:gd name="connsiteY22" fmla="*/ 6857998 h 6857998"/>
              <a:gd name="connsiteX23" fmla="*/ 0 w 12191997"/>
              <a:gd name="connsiteY23"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7" h="6857998">
                <a:moveTo>
                  <a:pt x="6095997" y="2788938"/>
                </a:moveTo>
                <a:cubicBezTo>
                  <a:pt x="6797309" y="2788938"/>
                  <a:pt x="7345805" y="3353938"/>
                  <a:pt x="7345805" y="4066331"/>
                </a:cubicBezTo>
                <a:cubicBezTo>
                  <a:pt x="7345805" y="4778722"/>
                  <a:pt x="6797309" y="5343721"/>
                  <a:pt x="6095997" y="5343721"/>
                </a:cubicBezTo>
                <a:cubicBezTo>
                  <a:pt x="5394689" y="5343721"/>
                  <a:pt x="4846193" y="4778722"/>
                  <a:pt x="4846193" y="4066331"/>
                </a:cubicBezTo>
                <a:cubicBezTo>
                  <a:pt x="4846193" y="3353938"/>
                  <a:pt x="5394689" y="2788938"/>
                  <a:pt x="6095997" y="2788938"/>
                </a:cubicBezTo>
                <a:close/>
                <a:moveTo>
                  <a:pt x="6095997" y="1926427"/>
                </a:moveTo>
                <a:cubicBezTo>
                  <a:pt x="4900769" y="1926427"/>
                  <a:pt x="3940218" y="2876281"/>
                  <a:pt x="3940218" y="4063602"/>
                </a:cubicBezTo>
                <a:cubicBezTo>
                  <a:pt x="3940218" y="5253649"/>
                  <a:pt x="4900769" y="6200773"/>
                  <a:pt x="6095997" y="6200773"/>
                </a:cubicBezTo>
                <a:cubicBezTo>
                  <a:pt x="7291228" y="6200773"/>
                  <a:pt x="8251776" y="5253649"/>
                  <a:pt x="8251776" y="4063602"/>
                </a:cubicBezTo>
                <a:cubicBezTo>
                  <a:pt x="8251776" y="2876281"/>
                  <a:pt x="7293957" y="1926427"/>
                  <a:pt x="6095997" y="1926427"/>
                </a:cubicBezTo>
                <a:close/>
                <a:moveTo>
                  <a:pt x="6783667" y="657223"/>
                </a:moveTo>
                <a:cubicBezTo>
                  <a:pt x="6524427" y="657223"/>
                  <a:pt x="6306119" y="875580"/>
                  <a:pt x="6306119" y="1140339"/>
                </a:cubicBezTo>
                <a:cubicBezTo>
                  <a:pt x="6306119" y="1396909"/>
                  <a:pt x="6524427" y="1623454"/>
                  <a:pt x="6783667" y="1623454"/>
                </a:cubicBezTo>
                <a:cubicBezTo>
                  <a:pt x="7056548" y="1623454"/>
                  <a:pt x="7274856" y="1399639"/>
                  <a:pt x="7274856" y="1140339"/>
                </a:cubicBezTo>
                <a:cubicBezTo>
                  <a:pt x="7274856" y="881039"/>
                  <a:pt x="7064734" y="657223"/>
                  <a:pt x="6783667" y="657223"/>
                </a:cubicBezTo>
                <a:close/>
                <a:moveTo>
                  <a:pt x="5416519" y="657223"/>
                </a:moveTo>
                <a:cubicBezTo>
                  <a:pt x="5151823" y="657223"/>
                  <a:pt x="4933515" y="875580"/>
                  <a:pt x="4933515" y="1140339"/>
                </a:cubicBezTo>
                <a:cubicBezTo>
                  <a:pt x="4933515" y="1396909"/>
                  <a:pt x="5151823" y="1623454"/>
                  <a:pt x="5416519" y="1623454"/>
                </a:cubicBezTo>
                <a:cubicBezTo>
                  <a:pt x="5689403" y="1623454"/>
                  <a:pt x="5907708" y="1399639"/>
                  <a:pt x="5907708" y="1140339"/>
                </a:cubicBezTo>
                <a:cubicBezTo>
                  <a:pt x="5907708" y="881039"/>
                  <a:pt x="5697590" y="657223"/>
                  <a:pt x="5416519" y="657223"/>
                </a:cubicBezTo>
                <a:close/>
                <a:moveTo>
                  <a:pt x="0" y="0"/>
                </a:moveTo>
                <a:lnTo>
                  <a:pt x="12191997" y="0"/>
                </a:lnTo>
                <a:lnTo>
                  <a:pt x="12191997" y="6857998"/>
                </a:lnTo>
                <a:lnTo>
                  <a:pt x="0" y="6857998"/>
                </a:lnTo>
                <a:close/>
              </a:path>
            </a:pathLst>
          </a:custGeom>
          <a:solidFill>
            <a:schemeClr val="bg1">
              <a:lumMod val="95000"/>
            </a:schemeClr>
          </a:solidFill>
        </p:spPr>
        <p:txBody>
          <a:bodyPr wrap="square" bIns="720000" anchor="ctr">
            <a:noAutofit/>
          </a:bodyPr>
          <a:lstStyle>
            <a:lvl1pPr marL="0" indent="0" algn="ctr">
              <a:buNone/>
              <a:defRPr>
                <a:solidFill>
                  <a:schemeClr val="tx1"/>
                </a:solidFill>
              </a:defRPr>
            </a:lvl1pPr>
          </a:lstStyle>
          <a:p>
            <a:r>
              <a:rPr lang="sv-SE"/>
              <a:t>Klicka på ikonen eller dra och släpp för att infoga bild</a:t>
            </a:r>
          </a:p>
        </p:txBody>
      </p:sp>
      <p:sp>
        <p:nvSpPr>
          <p:cNvPr id="3" name="Platshållare för datum 2">
            <a:extLst>
              <a:ext uri="{FF2B5EF4-FFF2-40B4-BE49-F238E27FC236}">
                <a16:creationId xmlns:a16="http://schemas.microsoft.com/office/drawing/2014/main" id="{81A99EF4-9399-9042-BE3F-3F5C3260C00A}"/>
              </a:ext>
            </a:extLst>
          </p:cNvPr>
          <p:cNvSpPr>
            <a:spLocks noGrp="1"/>
          </p:cNvSpPr>
          <p:nvPr>
            <p:ph type="dt" sz="half" idx="10"/>
          </p:nvPr>
        </p:nvSpPr>
        <p:spPr/>
        <p:txBody>
          <a:bodyPr/>
          <a:lstStyle/>
          <a:p>
            <a:fld id="{BE4F1DA6-6544-8140-A543-A4FACCB0391B}" type="datetimeFigureOut">
              <a:rPr lang="sv-SE" smtClean="0"/>
              <a:pPr/>
              <a:t>2024-11-04</a:t>
            </a:fld>
            <a:endParaRPr lang="sv-SE"/>
          </a:p>
        </p:txBody>
      </p:sp>
      <p:sp>
        <p:nvSpPr>
          <p:cNvPr id="4" name="Platshållare för sidfot 3">
            <a:extLst>
              <a:ext uri="{FF2B5EF4-FFF2-40B4-BE49-F238E27FC236}">
                <a16:creationId xmlns:a16="http://schemas.microsoft.com/office/drawing/2014/main" id="{FA2FD9BE-A950-6943-8FE4-8880FA60FFD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DB289C71-38B2-174F-94ED-BB46D4C42954}"/>
              </a:ext>
            </a:extLst>
          </p:cNvPr>
          <p:cNvSpPr>
            <a:spLocks noGrp="1"/>
          </p:cNvSpPr>
          <p:nvPr>
            <p:ph type="sldNum" sz="quarter" idx="12"/>
          </p:nvPr>
        </p:nvSpPr>
        <p:spPr/>
        <p:txBody>
          <a:bodyPr/>
          <a:lstStyle/>
          <a:p>
            <a:fld id="{3EDFEE4B-213D-304B-BE6A-BD4AF3E100B7}" type="slidenum">
              <a:rPr lang="sv-SE" smtClean="0"/>
              <a:pPr/>
              <a:t>‹#›</a:t>
            </a:fld>
            <a:endParaRPr lang="sv-SE"/>
          </a:p>
        </p:txBody>
      </p:sp>
    </p:spTree>
    <p:extLst>
      <p:ext uri="{BB962C8B-B14F-4D97-AF65-F5344CB8AC3E}">
        <p14:creationId xmlns:p14="http://schemas.microsoft.com/office/powerpoint/2010/main" val="21237503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Bild i Ö, blå">
    <p:bg>
      <p:bgPr>
        <a:solidFill>
          <a:schemeClr val="tx2"/>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70719D78-ABBA-C649-AAA3-4F5A41479B7D}"/>
              </a:ext>
            </a:extLst>
          </p:cNvPr>
          <p:cNvSpPr>
            <a:spLocks noGrp="1"/>
          </p:cNvSpPr>
          <p:nvPr>
            <p:ph type="dt" sz="half" idx="10"/>
          </p:nvPr>
        </p:nvSpPr>
        <p:spPr/>
        <p:txBody>
          <a:bodyPr/>
          <a:lstStyle>
            <a:lvl1pPr>
              <a:defRPr>
                <a:solidFill>
                  <a:srgbClr val="79D9FF"/>
                </a:solidFill>
              </a:defRPr>
            </a:lvl1pPr>
          </a:lstStyle>
          <a:p>
            <a:fld id="{BE4F1DA6-6544-8140-A543-A4FACCB0391B}" type="datetimeFigureOut">
              <a:rPr lang="sv-SE" smtClean="0"/>
              <a:pPr/>
              <a:t>2024-11-04</a:t>
            </a:fld>
            <a:endParaRPr lang="sv-SE"/>
          </a:p>
        </p:txBody>
      </p:sp>
      <p:sp>
        <p:nvSpPr>
          <p:cNvPr id="4" name="Platshållare för sidfot 3">
            <a:extLst>
              <a:ext uri="{FF2B5EF4-FFF2-40B4-BE49-F238E27FC236}">
                <a16:creationId xmlns:a16="http://schemas.microsoft.com/office/drawing/2014/main" id="{36ED7659-97B7-F646-9514-F6F635AD7A4E}"/>
              </a:ext>
            </a:extLst>
          </p:cNvPr>
          <p:cNvSpPr>
            <a:spLocks noGrp="1"/>
          </p:cNvSpPr>
          <p:nvPr>
            <p:ph type="ftr" sz="quarter" idx="11"/>
          </p:nvPr>
        </p:nvSpPr>
        <p:spPr/>
        <p:txBody>
          <a:bodyPr/>
          <a:lstStyle>
            <a:lvl1pPr>
              <a:defRPr>
                <a:solidFill>
                  <a:srgbClr val="79D9FF"/>
                </a:solidFill>
              </a:defRPr>
            </a:lvl1pPr>
          </a:lstStyle>
          <a:p>
            <a:endParaRPr lang="sv-SE"/>
          </a:p>
        </p:txBody>
      </p:sp>
      <p:sp>
        <p:nvSpPr>
          <p:cNvPr id="5" name="Platshållare för bildnummer 4">
            <a:extLst>
              <a:ext uri="{FF2B5EF4-FFF2-40B4-BE49-F238E27FC236}">
                <a16:creationId xmlns:a16="http://schemas.microsoft.com/office/drawing/2014/main" id="{996A837B-81E6-194D-8AFF-DF5590FA9334}"/>
              </a:ext>
            </a:extLst>
          </p:cNvPr>
          <p:cNvSpPr>
            <a:spLocks noGrp="1"/>
          </p:cNvSpPr>
          <p:nvPr>
            <p:ph type="sldNum" sz="quarter" idx="12"/>
          </p:nvPr>
        </p:nvSpPr>
        <p:spPr/>
        <p:txBody>
          <a:bodyPr/>
          <a:lstStyle>
            <a:lvl1pPr>
              <a:defRPr>
                <a:solidFill>
                  <a:srgbClr val="79D9FF"/>
                </a:solidFill>
              </a:defRPr>
            </a:lvl1pPr>
          </a:lstStyle>
          <a:p>
            <a:fld id="{3EDFEE4B-213D-304B-BE6A-BD4AF3E100B7}" type="slidenum">
              <a:rPr lang="sv-SE" smtClean="0"/>
              <a:pPr/>
              <a:t>‹#›</a:t>
            </a:fld>
            <a:endParaRPr lang="sv-SE"/>
          </a:p>
        </p:txBody>
      </p:sp>
      <p:grpSp>
        <p:nvGrpSpPr>
          <p:cNvPr id="6" name="Grupp 5">
            <a:extLst>
              <a:ext uri="{FF2B5EF4-FFF2-40B4-BE49-F238E27FC236}">
                <a16:creationId xmlns:a16="http://schemas.microsoft.com/office/drawing/2014/main" id="{877298AA-5E60-464A-9378-5A1CE4908C7A}"/>
              </a:ext>
            </a:extLst>
          </p:cNvPr>
          <p:cNvGrpSpPr>
            <a:grpSpLocks noChangeAspect="1"/>
          </p:cNvGrpSpPr>
          <p:nvPr userDrawn="1"/>
        </p:nvGrpSpPr>
        <p:grpSpPr>
          <a:xfrm>
            <a:off x="3946566" y="659549"/>
            <a:ext cx="4298867" cy="5527231"/>
            <a:chOff x="5343168" y="2330430"/>
            <a:chExt cx="1503758" cy="1933444"/>
          </a:xfrm>
          <a:solidFill>
            <a:schemeClr val="bg2"/>
          </a:solidFill>
        </p:grpSpPr>
        <p:sp>
          <p:nvSpPr>
            <p:cNvPr id="7" name="Frihandsfigur 6">
              <a:extLst>
                <a:ext uri="{FF2B5EF4-FFF2-40B4-BE49-F238E27FC236}">
                  <a16:creationId xmlns:a16="http://schemas.microsoft.com/office/drawing/2014/main" id="{5E58E40A-1C63-B143-A0C7-77D338498985}"/>
                </a:ext>
              </a:extLst>
            </p:cNvPr>
            <p:cNvSpPr/>
            <p:nvPr/>
          </p:nvSpPr>
          <p:spPr>
            <a:xfrm>
              <a:off x="5343168" y="2773095"/>
              <a:ext cx="1503758" cy="1490779"/>
            </a:xfrm>
            <a:custGeom>
              <a:avLst/>
              <a:gdLst>
                <a:gd name="connsiteX0" fmla="*/ 751879 w 1503758"/>
                <a:gd name="connsiteY0" fmla="*/ 0 h 1490779"/>
                <a:gd name="connsiteX1" fmla="*/ 0 w 1503758"/>
                <a:gd name="connsiteY1" fmla="*/ 745390 h 1490779"/>
                <a:gd name="connsiteX2" fmla="*/ 751879 w 1503758"/>
                <a:gd name="connsiteY2" fmla="*/ 1490779 h 1490779"/>
                <a:gd name="connsiteX3" fmla="*/ 1503758 w 1503758"/>
                <a:gd name="connsiteY3" fmla="*/ 745390 h 1490779"/>
                <a:gd name="connsiteX4" fmla="*/ 751879 w 1503758"/>
                <a:gd name="connsiteY4" fmla="*/ 0 h 1490779"/>
                <a:gd name="connsiteX5" fmla="*/ 751879 w 1503758"/>
                <a:gd name="connsiteY5" fmla="*/ 1191862 h 1490779"/>
                <a:gd name="connsiteX6" fmla="*/ 315980 w 1503758"/>
                <a:gd name="connsiteY6" fmla="*/ 746342 h 1490779"/>
                <a:gd name="connsiteX7" fmla="*/ 751879 w 1503758"/>
                <a:gd name="connsiteY7" fmla="*/ 300821 h 1490779"/>
                <a:gd name="connsiteX8" fmla="*/ 1187779 w 1503758"/>
                <a:gd name="connsiteY8" fmla="*/ 746342 h 1490779"/>
                <a:gd name="connsiteX9" fmla="*/ 751879 w 1503758"/>
                <a:gd name="connsiteY9" fmla="*/ 1191862 h 149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3758" h="1490779">
                  <a:moveTo>
                    <a:pt x="751879" y="0"/>
                  </a:moveTo>
                  <a:cubicBezTo>
                    <a:pt x="335015" y="0"/>
                    <a:pt x="0" y="331284"/>
                    <a:pt x="0" y="745390"/>
                  </a:cubicBezTo>
                  <a:cubicBezTo>
                    <a:pt x="0" y="1160447"/>
                    <a:pt x="335015" y="1490779"/>
                    <a:pt x="751879" y="1490779"/>
                  </a:cubicBezTo>
                  <a:cubicBezTo>
                    <a:pt x="1168744" y="1490779"/>
                    <a:pt x="1503758" y="1160447"/>
                    <a:pt x="1503758" y="745390"/>
                  </a:cubicBezTo>
                  <a:cubicBezTo>
                    <a:pt x="1503758" y="331284"/>
                    <a:pt x="1169696" y="0"/>
                    <a:pt x="751879" y="0"/>
                  </a:cubicBezTo>
                  <a:close/>
                  <a:moveTo>
                    <a:pt x="751879" y="1191862"/>
                  </a:moveTo>
                  <a:cubicBezTo>
                    <a:pt x="507281" y="1191862"/>
                    <a:pt x="315980" y="994805"/>
                    <a:pt x="315980" y="746342"/>
                  </a:cubicBezTo>
                  <a:cubicBezTo>
                    <a:pt x="315980" y="497878"/>
                    <a:pt x="507281" y="300821"/>
                    <a:pt x="751879" y="300821"/>
                  </a:cubicBezTo>
                  <a:cubicBezTo>
                    <a:pt x="996478" y="300821"/>
                    <a:pt x="1187779" y="497878"/>
                    <a:pt x="1187779" y="746342"/>
                  </a:cubicBezTo>
                  <a:cubicBezTo>
                    <a:pt x="1187779" y="994805"/>
                    <a:pt x="996478" y="1191862"/>
                    <a:pt x="751879" y="1191862"/>
                  </a:cubicBezTo>
                  <a:close/>
                </a:path>
              </a:pathLst>
            </a:custGeom>
            <a:grpFill/>
            <a:ln w="9514" cap="flat">
              <a:noFill/>
              <a:prstDash val="solid"/>
              <a:miter/>
            </a:ln>
          </p:spPr>
          <p:txBody>
            <a:bodyPr rtlCol="0" anchor="ctr"/>
            <a:lstStyle/>
            <a:p>
              <a:endParaRPr lang="sv-SE"/>
            </a:p>
          </p:txBody>
        </p:sp>
        <p:sp>
          <p:nvSpPr>
            <p:cNvPr id="8" name="Frihandsfigur 7">
              <a:extLst>
                <a:ext uri="{FF2B5EF4-FFF2-40B4-BE49-F238E27FC236}">
                  <a16:creationId xmlns:a16="http://schemas.microsoft.com/office/drawing/2014/main" id="{7EC08841-E4F5-5B40-AB54-8267719AC462}"/>
                </a:ext>
              </a:extLst>
            </p:cNvPr>
            <p:cNvSpPr/>
            <p:nvPr/>
          </p:nvSpPr>
          <p:spPr>
            <a:xfrm>
              <a:off x="5689604" y="2330430"/>
              <a:ext cx="339773" cy="336996"/>
            </a:xfrm>
            <a:custGeom>
              <a:avLst/>
              <a:gdLst>
                <a:gd name="connsiteX0" fmla="*/ 168459 w 339773"/>
                <a:gd name="connsiteY0" fmla="*/ 336996 h 336996"/>
                <a:gd name="connsiteX1" fmla="*/ 339773 w 339773"/>
                <a:gd name="connsiteY1" fmla="*/ 168498 h 336996"/>
                <a:gd name="connsiteX2" fmla="*/ 168459 w 339773"/>
                <a:gd name="connsiteY2" fmla="*/ 0 h 336996"/>
                <a:gd name="connsiteX3" fmla="*/ 0 w 339773"/>
                <a:gd name="connsiteY3" fmla="*/ 168498 h 336996"/>
                <a:gd name="connsiteX4" fmla="*/ 168459 w 339773"/>
                <a:gd name="connsiteY4" fmla="*/ 336996 h 336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773" h="336996">
                  <a:moveTo>
                    <a:pt x="168459" y="336996"/>
                  </a:moveTo>
                  <a:cubicBezTo>
                    <a:pt x="263634" y="336996"/>
                    <a:pt x="339773" y="258935"/>
                    <a:pt x="339773" y="168498"/>
                  </a:cubicBezTo>
                  <a:cubicBezTo>
                    <a:pt x="339773" y="78061"/>
                    <a:pt x="266489" y="0"/>
                    <a:pt x="168459" y="0"/>
                  </a:cubicBezTo>
                  <a:cubicBezTo>
                    <a:pt x="76140" y="0"/>
                    <a:pt x="0" y="76157"/>
                    <a:pt x="0" y="168498"/>
                  </a:cubicBezTo>
                  <a:cubicBezTo>
                    <a:pt x="0" y="257983"/>
                    <a:pt x="76140" y="336996"/>
                    <a:pt x="168459" y="336996"/>
                  </a:cubicBezTo>
                  <a:close/>
                </a:path>
              </a:pathLst>
            </a:custGeom>
            <a:grpFill/>
            <a:ln w="9514" cap="flat">
              <a:noFill/>
              <a:prstDash val="solid"/>
              <a:miter/>
            </a:ln>
          </p:spPr>
          <p:txBody>
            <a:bodyPr rtlCol="0" anchor="ctr"/>
            <a:lstStyle/>
            <a:p>
              <a:endParaRPr lang="sv-SE"/>
            </a:p>
          </p:txBody>
        </p:sp>
        <p:sp>
          <p:nvSpPr>
            <p:cNvPr id="9" name="Frihandsfigur 8">
              <a:extLst>
                <a:ext uri="{FF2B5EF4-FFF2-40B4-BE49-F238E27FC236}">
                  <a16:creationId xmlns:a16="http://schemas.microsoft.com/office/drawing/2014/main" id="{E4D23504-8BB6-584D-A01A-A582BF65F701}"/>
                </a:ext>
              </a:extLst>
            </p:cNvPr>
            <p:cNvSpPr/>
            <p:nvPr/>
          </p:nvSpPr>
          <p:spPr>
            <a:xfrm>
              <a:off x="6168332" y="2330430"/>
              <a:ext cx="337869" cy="336996"/>
            </a:xfrm>
            <a:custGeom>
              <a:avLst/>
              <a:gdLst>
                <a:gd name="connsiteX0" fmla="*/ 166556 w 337869"/>
                <a:gd name="connsiteY0" fmla="*/ 336996 h 336996"/>
                <a:gd name="connsiteX1" fmla="*/ 337870 w 337869"/>
                <a:gd name="connsiteY1" fmla="*/ 168498 h 336996"/>
                <a:gd name="connsiteX2" fmla="*/ 166556 w 337869"/>
                <a:gd name="connsiteY2" fmla="*/ 0 h 336996"/>
                <a:gd name="connsiteX3" fmla="*/ 0 w 337869"/>
                <a:gd name="connsiteY3" fmla="*/ 168498 h 336996"/>
                <a:gd name="connsiteX4" fmla="*/ 166556 w 337869"/>
                <a:gd name="connsiteY4" fmla="*/ 336996 h 336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869" h="336996">
                  <a:moveTo>
                    <a:pt x="166556" y="336996"/>
                  </a:moveTo>
                  <a:cubicBezTo>
                    <a:pt x="261730" y="336996"/>
                    <a:pt x="337870" y="258935"/>
                    <a:pt x="337870" y="168498"/>
                  </a:cubicBezTo>
                  <a:cubicBezTo>
                    <a:pt x="337870" y="78061"/>
                    <a:pt x="264585" y="0"/>
                    <a:pt x="166556" y="0"/>
                  </a:cubicBezTo>
                  <a:cubicBezTo>
                    <a:pt x="76140" y="0"/>
                    <a:pt x="0" y="76157"/>
                    <a:pt x="0" y="168498"/>
                  </a:cubicBezTo>
                  <a:cubicBezTo>
                    <a:pt x="0" y="257983"/>
                    <a:pt x="76140" y="336996"/>
                    <a:pt x="166556" y="336996"/>
                  </a:cubicBezTo>
                  <a:close/>
                </a:path>
              </a:pathLst>
            </a:custGeom>
            <a:grpFill/>
            <a:ln w="9514" cap="flat">
              <a:noFill/>
              <a:prstDash val="solid"/>
              <a:miter/>
            </a:ln>
          </p:spPr>
          <p:txBody>
            <a:bodyPr rtlCol="0" anchor="ctr"/>
            <a:lstStyle/>
            <a:p>
              <a:endParaRPr lang="sv-SE"/>
            </a:p>
          </p:txBody>
        </p:sp>
      </p:grpSp>
      <p:sp>
        <p:nvSpPr>
          <p:cNvPr id="10" name="Platshållare för bild 8">
            <a:extLst>
              <a:ext uri="{FF2B5EF4-FFF2-40B4-BE49-F238E27FC236}">
                <a16:creationId xmlns:a16="http://schemas.microsoft.com/office/drawing/2014/main" id="{70E4EA16-7812-A444-825F-34696E676EC4}"/>
              </a:ext>
            </a:extLst>
          </p:cNvPr>
          <p:cNvSpPr>
            <a:spLocks noGrp="1"/>
          </p:cNvSpPr>
          <p:nvPr>
            <p:ph type="pic" sz="quarter" idx="13" hasCustomPrompt="1"/>
          </p:nvPr>
        </p:nvSpPr>
        <p:spPr>
          <a:xfrm>
            <a:off x="4851070" y="2778826"/>
            <a:ext cx="2487880" cy="2559132"/>
          </a:xfrm>
          <a:prstGeom prst="ellipse">
            <a:avLst/>
          </a:prstGeom>
          <a:solidFill>
            <a:schemeClr val="bg1">
              <a:lumMod val="95000"/>
            </a:schemeClr>
          </a:solidFill>
        </p:spPr>
        <p:txBody>
          <a:bodyPr bIns="720000" anchor="ctr"/>
          <a:lstStyle>
            <a:lvl1pPr marL="0" indent="0" algn="ctr">
              <a:buNone/>
              <a:defRPr/>
            </a:lvl1pPr>
          </a:lstStyle>
          <a:p>
            <a:r>
              <a:rPr lang="sv-SE"/>
              <a:t>Klicka på ikonen eller dra och släpp för att infoga bild</a:t>
            </a:r>
          </a:p>
        </p:txBody>
      </p:sp>
    </p:spTree>
    <p:extLst>
      <p:ext uri="{BB962C8B-B14F-4D97-AF65-F5344CB8AC3E}">
        <p14:creationId xmlns:p14="http://schemas.microsoft.com/office/powerpoint/2010/main" val="42943646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Bild i Ö, grön">
    <p:bg>
      <p:bgPr>
        <a:solidFill>
          <a:srgbClr val="E3FFE0"/>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70719D78-ABBA-C649-AAA3-4F5A41479B7D}"/>
              </a:ext>
            </a:extLst>
          </p:cNvPr>
          <p:cNvSpPr>
            <a:spLocks noGrp="1"/>
          </p:cNvSpPr>
          <p:nvPr>
            <p:ph type="dt" sz="half" idx="10"/>
          </p:nvPr>
        </p:nvSpPr>
        <p:spPr/>
        <p:txBody>
          <a:bodyPr/>
          <a:lstStyle/>
          <a:p>
            <a:fld id="{BE4F1DA6-6544-8140-A543-A4FACCB0391B}" type="datetimeFigureOut">
              <a:rPr lang="sv-SE" smtClean="0"/>
              <a:pPr/>
              <a:t>2024-11-04</a:t>
            </a:fld>
            <a:endParaRPr lang="sv-SE"/>
          </a:p>
        </p:txBody>
      </p:sp>
      <p:sp>
        <p:nvSpPr>
          <p:cNvPr id="4" name="Platshållare för sidfot 3">
            <a:extLst>
              <a:ext uri="{FF2B5EF4-FFF2-40B4-BE49-F238E27FC236}">
                <a16:creationId xmlns:a16="http://schemas.microsoft.com/office/drawing/2014/main" id="{36ED7659-97B7-F646-9514-F6F635AD7A4E}"/>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996A837B-81E6-194D-8AFF-DF5590FA9334}"/>
              </a:ext>
            </a:extLst>
          </p:cNvPr>
          <p:cNvSpPr>
            <a:spLocks noGrp="1"/>
          </p:cNvSpPr>
          <p:nvPr>
            <p:ph type="sldNum" sz="quarter" idx="12"/>
          </p:nvPr>
        </p:nvSpPr>
        <p:spPr/>
        <p:txBody>
          <a:bodyPr/>
          <a:lstStyle/>
          <a:p>
            <a:fld id="{3EDFEE4B-213D-304B-BE6A-BD4AF3E100B7}" type="slidenum">
              <a:rPr lang="sv-SE" smtClean="0"/>
              <a:pPr/>
              <a:t>‹#›</a:t>
            </a:fld>
            <a:endParaRPr lang="sv-SE"/>
          </a:p>
        </p:txBody>
      </p:sp>
      <p:grpSp>
        <p:nvGrpSpPr>
          <p:cNvPr id="6" name="Grupp 5">
            <a:extLst>
              <a:ext uri="{FF2B5EF4-FFF2-40B4-BE49-F238E27FC236}">
                <a16:creationId xmlns:a16="http://schemas.microsoft.com/office/drawing/2014/main" id="{877298AA-5E60-464A-9378-5A1CE4908C7A}"/>
              </a:ext>
            </a:extLst>
          </p:cNvPr>
          <p:cNvGrpSpPr>
            <a:grpSpLocks noChangeAspect="1"/>
          </p:cNvGrpSpPr>
          <p:nvPr userDrawn="1"/>
        </p:nvGrpSpPr>
        <p:grpSpPr>
          <a:xfrm>
            <a:off x="3946566" y="659549"/>
            <a:ext cx="4298867" cy="5527231"/>
            <a:chOff x="5343168" y="2330430"/>
            <a:chExt cx="1503758" cy="1933444"/>
          </a:xfrm>
          <a:solidFill>
            <a:srgbClr val="004A37"/>
          </a:solidFill>
        </p:grpSpPr>
        <p:sp>
          <p:nvSpPr>
            <p:cNvPr id="7" name="Frihandsfigur 6">
              <a:extLst>
                <a:ext uri="{FF2B5EF4-FFF2-40B4-BE49-F238E27FC236}">
                  <a16:creationId xmlns:a16="http://schemas.microsoft.com/office/drawing/2014/main" id="{5E58E40A-1C63-B143-A0C7-77D338498985}"/>
                </a:ext>
              </a:extLst>
            </p:cNvPr>
            <p:cNvSpPr/>
            <p:nvPr/>
          </p:nvSpPr>
          <p:spPr>
            <a:xfrm>
              <a:off x="5343168" y="2773095"/>
              <a:ext cx="1503758" cy="1490779"/>
            </a:xfrm>
            <a:custGeom>
              <a:avLst/>
              <a:gdLst>
                <a:gd name="connsiteX0" fmla="*/ 751879 w 1503758"/>
                <a:gd name="connsiteY0" fmla="*/ 0 h 1490779"/>
                <a:gd name="connsiteX1" fmla="*/ 0 w 1503758"/>
                <a:gd name="connsiteY1" fmla="*/ 745390 h 1490779"/>
                <a:gd name="connsiteX2" fmla="*/ 751879 w 1503758"/>
                <a:gd name="connsiteY2" fmla="*/ 1490779 h 1490779"/>
                <a:gd name="connsiteX3" fmla="*/ 1503758 w 1503758"/>
                <a:gd name="connsiteY3" fmla="*/ 745390 h 1490779"/>
                <a:gd name="connsiteX4" fmla="*/ 751879 w 1503758"/>
                <a:gd name="connsiteY4" fmla="*/ 0 h 1490779"/>
                <a:gd name="connsiteX5" fmla="*/ 751879 w 1503758"/>
                <a:gd name="connsiteY5" fmla="*/ 1191862 h 1490779"/>
                <a:gd name="connsiteX6" fmla="*/ 315980 w 1503758"/>
                <a:gd name="connsiteY6" fmla="*/ 746342 h 1490779"/>
                <a:gd name="connsiteX7" fmla="*/ 751879 w 1503758"/>
                <a:gd name="connsiteY7" fmla="*/ 300821 h 1490779"/>
                <a:gd name="connsiteX8" fmla="*/ 1187779 w 1503758"/>
                <a:gd name="connsiteY8" fmla="*/ 746342 h 1490779"/>
                <a:gd name="connsiteX9" fmla="*/ 751879 w 1503758"/>
                <a:gd name="connsiteY9" fmla="*/ 1191862 h 149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3758" h="1490779">
                  <a:moveTo>
                    <a:pt x="751879" y="0"/>
                  </a:moveTo>
                  <a:cubicBezTo>
                    <a:pt x="335015" y="0"/>
                    <a:pt x="0" y="331284"/>
                    <a:pt x="0" y="745390"/>
                  </a:cubicBezTo>
                  <a:cubicBezTo>
                    <a:pt x="0" y="1160447"/>
                    <a:pt x="335015" y="1490779"/>
                    <a:pt x="751879" y="1490779"/>
                  </a:cubicBezTo>
                  <a:cubicBezTo>
                    <a:pt x="1168744" y="1490779"/>
                    <a:pt x="1503758" y="1160447"/>
                    <a:pt x="1503758" y="745390"/>
                  </a:cubicBezTo>
                  <a:cubicBezTo>
                    <a:pt x="1503758" y="331284"/>
                    <a:pt x="1169696" y="0"/>
                    <a:pt x="751879" y="0"/>
                  </a:cubicBezTo>
                  <a:close/>
                  <a:moveTo>
                    <a:pt x="751879" y="1191862"/>
                  </a:moveTo>
                  <a:cubicBezTo>
                    <a:pt x="507281" y="1191862"/>
                    <a:pt x="315980" y="994805"/>
                    <a:pt x="315980" y="746342"/>
                  </a:cubicBezTo>
                  <a:cubicBezTo>
                    <a:pt x="315980" y="497878"/>
                    <a:pt x="507281" y="300821"/>
                    <a:pt x="751879" y="300821"/>
                  </a:cubicBezTo>
                  <a:cubicBezTo>
                    <a:pt x="996478" y="300821"/>
                    <a:pt x="1187779" y="497878"/>
                    <a:pt x="1187779" y="746342"/>
                  </a:cubicBezTo>
                  <a:cubicBezTo>
                    <a:pt x="1187779" y="994805"/>
                    <a:pt x="996478" y="1191862"/>
                    <a:pt x="751879" y="1191862"/>
                  </a:cubicBezTo>
                  <a:close/>
                </a:path>
              </a:pathLst>
            </a:custGeom>
            <a:grpFill/>
            <a:ln w="9514" cap="flat">
              <a:noFill/>
              <a:prstDash val="solid"/>
              <a:miter/>
            </a:ln>
          </p:spPr>
          <p:txBody>
            <a:bodyPr rtlCol="0" anchor="ctr"/>
            <a:lstStyle/>
            <a:p>
              <a:endParaRPr lang="sv-SE"/>
            </a:p>
          </p:txBody>
        </p:sp>
        <p:sp>
          <p:nvSpPr>
            <p:cNvPr id="8" name="Frihandsfigur 7">
              <a:extLst>
                <a:ext uri="{FF2B5EF4-FFF2-40B4-BE49-F238E27FC236}">
                  <a16:creationId xmlns:a16="http://schemas.microsoft.com/office/drawing/2014/main" id="{7EC08841-E4F5-5B40-AB54-8267719AC462}"/>
                </a:ext>
              </a:extLst>
            </p:cNvPr>
            <p:cNvSpPr/>
            <p:nvPr/>
          </p:nvSpPr>
          <p:spPr>
            <a:xfrm>
              <a:off x="5689604" y="2330430"/>
              <a:ext cx="339773" cy="336996"/>
            </a:xfrm>
            <a:custGeom>
              <a:avLst/>
              <a:gdLst>
                <a:gd name="connsiteX0" fmla="*/ 168459 w 339773"/>
                <a:gd name="connsiteY0" fmla="*/ 336996 h 336996"/>
                <a:gd name="connsiteX1" fmla="*/ 339773 w 339773"/>
                <a:gd name="connsiteY1" fmla="*/ 168498 h 336996"/>
                <a:gd name="connsiteX2" fmla="*/ 168459 w 339773"/>
                <a:gd name="connsiteY2" fmla="*/ 0 h 336996"/>
                <a:gd name="connsiteX3" fmla="*/ 0 w 339773"/>
                <a:gd name="connsiteY3" fmla="*/ 168498 h 336996"/>
                <a:gd name="connsiteX4" fmla="*/ 168459 w 339773"/>
                <a:gd name="connsiteY4" fmla="*/ 336996 h 336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773" h="336996">
                  <a:moveTo>
                    <a:pt x="168459" y="336996"/>
                  </a:moveTo>
                  <a:cubicBezTo>
                    <a:pt x="263634" y="336996"/>
                    <a:pt x="339773" y="258935"/>
                    <a:pt x="339773" y="168498"/>
                  </a:cubicBezTo>
                  <a:cubicBezTo>
                    <a:pt x="339773" y="78061"/>
                    <a:pt x="266489" y="0"/>
                    <a:pt x="168459" y="0"/>
                  </a:cubicBezTo>
                  <a:cubicBezTo>
                    <a:pt x="76140" y="0"/>
                    <a:pt x="0" y="76157"/>
                    <a:pt x="0" y="168498"/>
                  </a:cubicBezTo>
                  <a:cubicBezTo>
                    <a:pt x="0" y="257983"/>
                    <a:pt x="76140" y="336996"/>
                    <a:pt x="168459" y="336996"/>
                  </a:cubicBezTo>
                  <a:close/>
                </a:path>
              </a:pathLst>
            </a:custGeom>
            <a:grpFill/>
            <a:ln w="9514" cap="flat">
              <a:noFill/>
              <a:prstDash val="solid"/>
              <a:miter/>
            </a:ln>
          </p:spPr>
          <p:txBody>
            <a:bodyPr rtlCol="0" anchor="ctr"/>
            <a:lstStyle/>
            <a:p>
              <a:endParaRPr lang="sv-SE"/>
            </a:p>
          </p:txBody>
        </p:sp>
        <p:sp>
          <p:nvSpPr>
            <p:cNvPr id="9" name="Frihandsfigur 8">
              <a:extLst>
                <a:ext uri="{FF2B5EF4-FFF2-40B4-BE49-F238E27FC236}">
                  <a16:creationId xmlns:a16="http://schemas.microsoft.com/office/drawing/2014/main" id="{E4D23504-8BB6-584D-A01A-A582BF65F701}"/>
                </a:ext>
              </a:extLst>
            </p:cNvPr>
            <p:cNvSpPr/>
            <p:nvPr/>
          </p:nvSpPr>
          <p:spPr>
            <a:xfrm>
              <a:off x="6168332" y="2330430"/>
              <a:ext cx="337869" cy="336996"/>
            </a:xfrm>
            <a:custGeom>
              <a:avLst/>
              <a:gdLst>
                <a:gd name="connsiteX0" fmla="*/ 166556 w 337869"/>
                <a:gd name="connsiteY0" fmla="*/ 336996 h 336996"/>
                <a:gd name="connsiteX1" fmla="*/ 337870 w 337869"/>
                <a:gd name="connsiteY1" fmla="*/ 168498 h 336996"/>
                <a:gd name="connsiteX2" fmla="*/ 166556 w 337869"/>
                <a:gd name="connsiteY2" fmla="*/ 0 h 336996"/>
                <a:gd name="connsiteX3" fmla="*/ 0 w 337869"/>
                <a:gd name="connsiteY3" fmla="*/ 168498 h 336996"/>
                <a:gd name="connsiteX4" fmla="*/ 166556 w 337869"/>
                <a:gd name="connsiteY4" fmla="*/ 336996 h 336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869" h="336996">
                  <a:moveTo>
                    <a:pt x="166556" y="336996"/>
                  </a:moveTo>
                  <a:cubicBezTo>
                    <a:pt x="261730" y="336996"/>
                    <a:pt x="337870" y="258935"/>
                    <a:pt x="337870" y="168498"/>
                  </a:cubicBezTo>
                  <a:cubicBezTo>
                    <a:pt x="337870" y="78061"/>
                    <a:pt x="264585" y="0"/>
                    <a:pt x="166556" y="0"/>
                  </a:cubicBezTo>
                  <a:cubicBezTo>
                    <a:pt x="76140" y="0"/>
                    <a:pt x="0" y="76157"/>
                    <a:pt x="0" y="168498"/>
                  </a:cubicBezTo>
                  <a:cubicBezTo>
                    <a:pt x="0" y="257983"/>
                    <a:pt x="76140" y="336996"/>
                    <a:pt x="166556" y="336996"/>
                  </a:cubicBezTo>
                  <a:close/>
                </a:path>
              </a:pathLst>
            </a:custGeom>
            <a:grpFill/>
            <a:ln w="9514" cap="flat">
              <a:noFill/>
              <a:prstDash val="solid"/>
              <a:miter/>
            </a:ln>
          </p:spPr>
          <p:txBody>
            <a:bodyPr rtlCol="0" anchor="ctr"/>
            <a:lstStyle/>
            <a:p>
              <a:endParaRPr lang="sv-SE"/>
            </a:p>
          </p:txBody>
        </p:sp>
      </p:grpSp>
      <p:sp>
        <p:nvSpPr>
          <p:cNvPr id="10" name="Platshållare för bild 8">
            <a:extLst>
              <a:ext uri="{FF2B5EF4-FFF2-40B4-BE49-F238E27FC236}">
                <a16:creationId xmlns:a16="http://schemas.microsoft.com/office/drawing/2014/main" id="{70E4EA16-7812-A444-825F-34696E676EC4}"/>
              </a:ext>
            </a:extLst>
          </p:cNvPr>
          <p:cNvSpPr>
            <a:spLocks noGrp="1"/>
          </p:cNvSpPr>
          <p:nvPr>
            <p:ph type="pic" sz="quarter" idx="13" hasCustomPrompt="1"/>
          </p:nvPr>
        </p:nvSpPr>
        <p:spPr>
          <a:xfrm>
            <a:off x="4851070" y="2778826"/>
            <a:ext cx="2487880" cy="2559132"/>
          </a:xfrm>
          <a:prstGeom prst="ellipse">
            <a:avLst/>
          </a:prstGeom>
          <a:solidFill>
            <a:schemeClr val="bg1">
              <a:lumMod val="95000"/>
            </a:schemeClr>
          </a:solidFill>
        </p:spPr>
        <p:txBody>
          <a:bodyPr bIns="720000" anchor="ctr"/>
          <a:lstStyle>
            <a:lvl1pPr marL="0" indent="0" algn="ctr">
              <a:buNone/>
              <a:defRPr/>
            </a:lvl1pPr>
          </a:lstStyle>
          <a:p>
            <a:r>
              <a:rPr lang="sv-SE"/>
              <a:t>Klicka på ikonen eller dra och släpp för att infoga bild</a:t>
            </a:r>
          </a:p>
        </p:txBody>
      </p:sp>
    </p:spTree>
    <p:extLst>
      <p:ext uri="{BB962C8B-B14F-4D97-AF65-F5344CB8AC3E}">
        <p14:creationId xmlns:p14="http://schemas.microsoft.com/office/powerpoint/2010/main" val="14037763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Bild i Ö, röd">
    <p:bg>
      <p:bgPr>
        <a:solidFill>
          <a:srgbClr val="FFB5C1"/>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70719D78-ABBA-C649-AAA3-4F5A41479B7D}"/>
              </a:ext>
            </a:extLst>
          </p:cNvPr>
          <p:cNvSpPr>
            <a:spLocks noGrp="1"/>
          </p:cNvSpPr>
          <p:nvPr>
            <p:ph type="dt" sz="half" idx="10"/>
          </p:nvPr>
        </p:nvSpPr>
        <p:spPr/>
        <p:txBody>
          <a:bodyPr/>
          <a:lstStyle/>
          <a:p>
            <a:fld id="{BE4F1DA6-6544-8140-A543-A4FACCB0391B}" type="datetimeFigureOut">
              <a:rPr lang="sv-SE" smtClean="0"/>
              <a:pPr/>
              <a:t>2024-11-04</a:t>
            </a:fld>
            <a:endParaRPr lang="sv-SE"/>
          </a:p>
        </p:txBody>
      </p:sp>
      <p:sp>
        <p:nvSpPr>
          <p:cNvPr id="4" name="Platshållare för sidfot 3">
            <a:extLst>
              <a:ext uri="{FF2B5EF4-FFF2-40B4-BE49-F238E27FC236}">
                <a16:creationId xmlns:a16="http://schemas.microsoft.com/office/drawing/2014/main" id="{36ED7659-97B7-F646-9514-F6F635AD7A4E}"/>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996A837B-81E6-194D-8AFF-DF5590FA9334}"/>
              </a:ext>
            </a:extLst>
          </p:cNvPr>
          <p:cNvSpPr>
            <a:spLocks noGrp="1"/>
          </p:cNvSpPr>
          <p:nvPr>
            <p:ph type="sldNum" sz="quarter" idx="12"/>
          </p:nvPr>
        </p:nvSpPr>
        <p:spPr/>
        <p:txBody>
          <a:bodyPr/>
          <a:lstStyle/>
          <a:p>
            <a:fld id="{3EDFEE4B-213D-304B-BE6A-BD4AF3E100B7}" type="slidenum">
              <a:rPr lang="sv-SE" smtClean="0"/>
              <a:pPr/>
              <a:t>‹#›</a:t>
            </a:fld>
            <a:endParaRPr lang="sv-SE"/>
          </a:p>
        </p:txBody>
      </p:sp>
      <p:grpSp>
        <p:nvGrpSpPr>
          <p:cNvPr id="6" name="Grupp 5">
            <a:extLst>
              <a:ext uri="{FF2B5EF4-FFF2-40B4-BE49-F238E27FC236}">
                <a16:creationId xmlns:a16="http://schemas.microsoft.com/office/drawing/2014/main" id="{877298AA-5E60-464A-9378-5A1CE4908C7A}"/>
              </a:ext>
            </a:extLst>
          </p:cNvPr>
          <p:cNvGrpSpPr>
            <a:grpSpLocks noChangeAspect="1"/>
          </p:cNvGrpSpPr>
          <p:nvPr userDrawn="1"/>
        </p:nvGrpSpPr>
        <p:grpSpPr>
          <a:xfrm>
            <a:off x="3946566" y="659549"/>
            <a:ext cx="4298867" cy="5527231"/>
            <a:chOff x="5343168" y="2330430"/>
            <a:chExt cx="1503758" cy="1933444"/>
          </a:xfrm>
          <a:solidFill>
            <a:srgbClr val="651D32"/>
          </a:solidFill>
        </p:grpSpPr>
        <p:sp>
          <p:nvSpPr>
            <p:cNvPr id="7" name="Frihandsfigur 6">
              <a:extLst>
                <a:ext uri="{FF2B5EF4-FFF2-40B4-BE49-F238E27FC236}">
                  <a16:creationId xmlns:a16="http://schemas.microsoft.com/office/drawing/2014/main" id="{5E58E40A-1C63-B143-A0C7-77D338498985}"/>
                </a:ext>
              </a:extLst>
            </p:cNvPr>
            <p:cNvSpPr/>
            <p:nvPr/>
          </p:nvSpPr>
          <p:spPr>
            <a:xfrm>
              <a:off x="5343168" y="2773095"/>
              <a:ext cx="1503758" cy="1490779"/>
            </a:xfrm>
            <a:custGeom>
              <a:avLst/>
              <a:gdLst>
                <a:gd name="connsiteX0" fmla="*/ 751879 w 1503758"/>
                <a:gd name="connsiteY0" fmla="*/ 0 h 1490779"/>
                <a:gd name="connsiteX1" fmla="*/ 0 w 1503758"/>
                <a:gd name="connsiteY1" fmla="*/ 745390 h 1490779"/>
                <a:gd name="connsiteX2" fmla="*/ 751879 w 1503758"/>
                <a:gd name="connsiteY2" fmla="*/ 1490779 h 1490779"/>
                <a:gd name="connsiteX3" fmla="*/ 1503758 w 1503758"/>
                <a:gd name="connsiteY3" fmla="*/ 745390 h 1490779"/>
                <a:gd name="connsiteX4" fmla="*/ 751879 w 1503758"/>
                <a:gd name="connsiteY4" fmla="*/ 0 h 1490779"/>
                <a:gd name="connsiteX5" fmla="*/ 751879 w 1503758"/>
                <a:gd name="connsiteY5" fmla="*/ 1191862 h 1490779"/>
                <a:gd name="connsiteX6" fmla="*/ 315980 w 1503758"/>
                <a:gd name="connsiteY6" fmla="*/ 746342 h 1490779"/>
                <a:gd name="connsiteX7" fmla="*/ 751879 w 1503758"/>
                <a:gd name="connsiteY7" fmla="*/ 300821 h 1490779"/>
                <a:gd name="connsiteX8" fmla="*/ 1187779 w 1503758"/>
                <a:gd name="connsiteY8" fmla="*/ 746342 h 1490779"/>
                <a:gd name="connsiteX9" fmla="*/ 751879 w 1503758"/>
                <a:gd name="connsiteY9" fmla="*/ 1191862 h 149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3758" h="1490779">
                  <a:moveTo>
                    <a:pt x="751879" y="0"/>
                  </a:moveTo>
                  <a:cubicBezTo>
                    <a:pt x="335015" y="0"/>
                    <a:pt x="0" y="331284"/>
                    <a:pt x="0" y="745390"/>
                  </a:cubicBezTo>
                  <a:cubicBezTo>
                    <a:pt x="0" y="1160447"/>
                    <a:pt x="335015" y="1490779"/>
                    <a:pt x="751879" y="1490779"/>
                  </a:cubicBezTo>
                  <a:cubicBezTo>
                    <a:pt x="1168744" y="1490779"/>
                    <a:pt x="1503758" y="1160447"/>
                    <a:pt x="1503758" y="745390"/>
                  </a:cubicBezTo>
                  <a:cubicBezTo>
                    <a:pt x="1503758" y="331284"/>
                    <a:pt x="1169696" y="0"/>
                    <a:pt x="751879" y="0"/>
                  </a:cubicBezTo>
                  <a:close/>
                  <a:moveTo>
                    <a:pt x="751879" y="1191862"/>
                  </a:moveTo>
                  <a:cubicBezTo>
                    <a:pt x="507281" y="1191862"/>
                    <a:pt x="315980" y="994805"/>
                    <a:pt x="315980" y="746342"/>
                  </a:cubicBezTo>
                  <a:cubicBezTo>
                    <a:pt x="315980" y="497878"/>
                    <a:pt x="507281" y="300821"/>
                    <a:pt x="751879" y="300821"/>
                  </a:cubicBezTo>
                  <a:cubicBezTo>
                    <a:pt x="996478" y="300821"/>
                    <a:pt x="1187779" y="497878"/>
                    <a:pt x="1187779" y="746342"/>
                  </a:cubicBezTo>
                  <a:cubicBezTo>
                    <a:pt x="1187779" y="994805"/>
                    <a:pt x="996478" y="1191862"/>
                    <a:pt x="751879" y="1191862"/>
                  </a:cubicBezTo>
                  <a:close/>
                </a:path>
              </a:pathLst>
            </a:custGeom>
            <a:grpFill/>
            <a:ln w="9514" cap="flat">
              <a:noFill/>
              <a:prstDash val="solid"/>
              <a:miter/>
            </a:ln>
          </p:spPr>
          <p:txBody>
            <a:bodyPr rtlCol="0" anchor="ctr"/>
            <a:lstStyle/>
            <a:p>
              <a:endParaRPr lang="sv-SE"/>
            </a:p>
          </p:txBody>
        </p:sp>
        <p:sp>
          <p:nvSpPr>
            <p:cNvPr id="8" name="Frihandsfigur 7">
              <a:extLst>
                <a:ext uri="{FF2B5EF4-FFF2-40B4-BE49-F238E27FC236}">
                  <a16:creationId xmlns:a16="http://schemas.microsoft.com/office/drawing/2014/main" id="{7EC08841-E4F5-5B40-AB54-8267719AC462}"/>
                </a:ext>
              </a:extLst>
            </p:cNvPr>
            <p:cNvSpPr/>
            <p:nvPr/>
          </p:nvSpPr>
          <p:spPr>
            <a:xfrm>
              <a:off x="5689604" y="2330430"/>
              <a:ext cx="339773" cy="336996"/>
            </a:xfrm>
            <a:custGeom>
              <a:avLst/>
              <a:gdLst>
                <a:gd name="connsiteX0" fmla="*/ 168459 w 339773"/>
                <a:gd name="connsiteY0" fmla="*/ 336996 h 336996"/>
                <a:gd name="connsiteX1" fmla="*/ 339773 w 339773"/>
                <a:gd name="connsiteY1" fmla="*/ 168498 h 336996"/>
                <a:gd name="connsiteX2" fmla="*/ 168459 w 339773"/>
                <a:gd name="connsiteY2" fmla="*/ 0 h 336996"/>
                <a:gd name="connsiteX3" fmla="*/ 0 w 339773"/>
                <a:gd name="connsiteY3" fmla="*/ 168498 h 336996"/>
                <a:gd name="connsiteX4" fmla="*/ 168459 w 339773"/>
                <a:gd name="connsiteY4" fmla="*/ 336996 h 336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773" h="336996">
                  <a:moveTo>
                    <a:pt x="168459" y="336996"/>
                  </a:moveTo>
                  <a:cubicBezTo>
                    <a:pt x="263634" y="336996"/>
                    <a:pt x="339773" y="258935"/>
                    <a:pt x="339773" y="168498"/>
                  </a:cubicBezTo>
                  <a:cubicBezTo>
                    <a:pt x="339773" y="78061"/>
                    <a:pt x="266489" y="0"/>
                    <a:pt x="168459" y="0"/>
                  </a:cubicBezTo>
                  <a:cubicBezTo>
                    <a:pt x="76140" y="0"/>
                    <a:pt x="0" y="76157"/>
                    <a:pt x="0" y="168498"/>
                  </a:cubicBezTo>
                  <a:cubicBezTo>
                    <a:pt x="0" y="257983"/>
                    <a:pt x="76140" y="336996"/>
                    <a:pt x="168459" y="336996"/>
                  </a:cubicBezTo>
                  <a:close/>
                </a:path>
              </a:pathLst>
            </a:custGeom>
            <a:grpFill/>
            <a:ln w="9514" cap="flat">
              <a:noFill/>
              <a:prstDash val="solid"/>
              <a:miter/>
            </a:ln>
          </p:spPr>
          <p:txBody>
            <a:bodyPr rtlCol="0" anchor="ctr"/>
            <a:lstStyle/>
            <a:p>
              <a:endParaRPr lang="sv-SE"/>
            </a:p>
          </p:txBody>
        </p:sp>
        <p:sp>
          <p:nvSpPr>
            <p:cNvPr id="9" name="Frihandsfigur 8">
              <a:extLst>
                <a:ext uri="{FF2B5EF4-FFF2-40B4-BE49-F238E27FC236}">
                  <a16:creationId xmlns:a16="http://schemas.microsoft.com/office/drawing/2014/main" id="{E4D23504-8BB6-584D-A01A-A582BF65F701}"/>
                </a:ext>
              </a:extLst>
            </p:cNvPr>
            <p:cNvSpPr/>
            <p:nvPr/>
          </p:nvSpPr>
          <p:spPr>
            <a:xfrm>
              <a:off x="6168332" y="2330430"/>
              <a:ext cx="337869" cy="336996"/>
            </a:xfrm>
            <a:custGeom>
              <a:avLst/>
              <a:gdLst>
                <a:gd name="connsiteX0" fmla="*/ 166556 w 337869"/>
                <a:gd name="connsiteY0" fmla="*/ 336996 h 336996"/>
                <a:gd name="connsiteX1" fmla="*/ 337870 w 337869"/>
                <a:gd name="connsiteY1" fmla="*/ 168498 h 336996"/>
                <a:gd name="connsiteX2" fmla="*/ 166556 w 337869"/>
                <a:gd name="connsiteY2" fmla="*/ 0 h 336996"/>
                <a:gd name="connsiteX3" fmla="*/ 0 w 337869"/>
                <a:gd name="connsiteY3" fmla="*/ 168498 h 336996"/>
                <a:gd name="connsiteX4" fmla="*/ 166556 w 337869"/>
                <a:gd name="connsiteY4" fmla="*/ 336996 h 336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869" h="336996">
                  <a:moveTo>
                    <a:pt x="166556" y="336996"/>
                  </a:moveTo>
                  <a:cubicBezTo>
                    <a:pt x="261730" y="336996"/>
                    <a:pt x="337870" y="258935"/>
                    <a:pt x="337870" y="168498"/>
                  </a:cubicBezTo>
                  <a:cubicBezTo>
                    <a:pt x="337870" y="78061"/>
                    <a:pt x="264585" y="0"/>
                    <a:pt x="166556" y="0"/>
                  </a:cubicBezTo>
                  <a:cubicBezTo>
                    <a:pt x="76140" y="0"/>
                    <a:pt x="0" y="76157"/>
                    <a:pt x="0" y="168498"/>
                  </a:cubicBezTo>
                  <a:cubicBezTo>
                    <a:pt x="0" y="257983"/>
                    <a:pt x="76140" y="336996"/>
                    <a:pt x="166556" y="336996"/>
                  </a:cubicBezTo>
                  <a:close/>
                </a:path>
              </a:pathLst>
            </a:custGeom>
            <a:grpFill/>
            <a:ln w="9514" cap="flat">
              <a:noFill/>
              <a:prstDash val="solid"/>
              <a:miter/>
            </a:ln>
          </p:spPr>
          <p:txBody>
            <a:bodyPr rtlCol="0" anchor="ctr"/>
            <a:lstStyle/>
            <a:p>
              <a:endParaRPr lang="sv-SE"/>
            </a:p>
          </p:txBody>
        </p:sp>
      </p:grpSp>
      <p:sp>
        <p:nvSpPr>
          <p:cNvPr id="10" name="Platshållare för bild 8">
            <a:extLst>
              <a:ext uri="{FF2B5EF4-FFF2-40B4-BE49-F238E27FC236}">
                <a16:creationId xmlns:a16="http://schemas.microsoft.com/office/drawing/2014/main" id="{70E4EA16-7812-A444-825F-34696E676EC4}"/>
              </a:ext>
            </a:extLst>
          </p:cNvPr>
          <p:cNvSpPr>
            <a:spLocks noGrp="1"/>
          </p:cNvSpPr>
          <p:nvPr>
            <p:ph type="pic" sz="quarter" idx="13" hasCustomPrompt="1"/>
          </p:nvPr>
        </p:nvSpPr>
        <p:spPr>
          <a:xfrm>
            <a:off x="4851070" y="2778826"/>
            <a:ext cx="2487880" cy="2559132"/>
          </a:xfrm>
          <a:prstGeom prst="ellipse">
            <a:avLst/>
          </a:prstGeom>
          <a:solidFill>
            <a:schemeClr val="bg1">
              <a:lumMod val="95000"/>
            </a:schemeClr>
          </a:solidFill>
        </p:spPr>
        <p:txBody>
          <a:bodyPr bIns="720000" anchor="ctr"/>
          <a:lstStyle>
            <a:lvl1pPr marL="0" indent="0" algn="ctr">
              <a:buNone/>
              <a:defRPr/>
            </a:lvl1pPr>
          </a:lstStyle>
          <a:p>
            <a:r>
              <a:rPr lang="sv-SE"/>
              <a:t>Klicka på ikonen eller dra och släpp för att infoga bild</a:t>
            </a:r>
          </a:p>
        </p:txBody>
      </p:sp>
    </p:spTree>
    <p:extLst>
      <p:ext uri="{BB962C8B-B14F-4D97-AF65-F5344CB8AC3E}">
        <p14:creationId xmlns:p14="http://schemas.microsoft.com/office/powerpoint/2010/main" val="16061790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ild i Ö, gul">
    <p:bg>
      <p:bgPr>
        <a:solidFill>
          <a:srgbClr val="FFCC00"/>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70719D78-ABBA-C649-AAA3-4F5A41479B7D}"/>
              </a:ext>
            </a:extLst>
          </p:cNvPr>
          <p:cNvSpPr>
            <a:spLocks noGrp="1"/>
          </p:cNvSpPr>
          <p:nvPr>
            <p:ph type="dt" sz="half" idx="10"/>
          </p:nvPr>
        </p:nvSpPr>
        <p:spPr/>
        <p:txBody>
          <a:bodyPr/>
          <a:lstStyle/>
          <a:p>
            <a:fld id="{BE4F1DA6-6544-8140-A543-A4FACCB0391B}" type="datetimeFigureOut">
              <a:rPr lang="sv-SE" smtClean="0"/>
              <a:pPr/>
              <a:t>2024-11-04</a:t>
            </a:fld>
            <a:endParaRPr lang="sv-SE"/>
          </a:p>
        </p:txBody>
      </p:sp>
      <p:sp>
        <p:nvSpPr>
          <p:cNvPr id="4" name="Platshållare för sidfot 3">
            <a:extLst>
              <a:ext uri="{FF2B5EF4-FFF2-40B4-BE49-F238E27FC236}">
                <a16:creationId xmlns:a16="http://schemas.microsoft.com/office/drawing/2014/main" id="{36ED7659-97B7-F646-9514-F6F635AD7A4E}"/>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996A837B-81E6-194D-8AFF-DF5590FA9334}"/>
              </a:ext>
            </a:extLst>
          </p:cNvPr>
          <p:cNvSpPr>
            <a:spLocks noGrp="1"/>
          </p:cNvSpPr>
          <p:nvPr>
            <p:ph type="sldNum" sz="quarter" idx="12"/>
          </p:nvPr>
        </p:nvSpPr>
        <p:spPr/>
        <p:txBody>
          <a:bodyPr/>
          <a:lstStyle/>
          <a:p>
            <a:fld id="{3EDFEE4B-213D-304B-BE6A-BD4AF3E100B7}" type="slidenum">
              <a:rPr lang="sv-SE" smtClean="0"/>
              <a:pPr/>
              <a:t>‹#›</a:t>
            </a:fld>
            <a:endParaRPr lang="sv-SE"/>
          </a:p>
        </p:txBody>
      </p:sp>
      <p:grpSp>
        <p:nvGrpSpPr>
          <p:cNvPr id="6" name="Grupp 5">
            <a:extLst>
              <a:ext uri="{FF2B5EF4-FFF2-40B4-BE49-F238E27FC236}">
                <a16:creationId xmlns:a16="http://schemas.microsoft.com/office/drawing/2014/main" id="{877298AA-5E60-464A-9378-5A1CE4908C7A}"/>
              </a:ext>
            </a:extLst>
          </p:cNvPr>
          <p:cNvGrpSpPr>
            <a:grpSpLocks noChangeAspect="1"/>
          </p:cNvGrpSpPr>
          <p:nvPr userDrawn="1"/>
        </p:nvGrpSpPr>
        <p:grpSpPr>
          <a:xfrm>
            <a:off x="3946566" y="659549"/>
            <a:ext cx="4298867" cy="5527231"/>
            <a:chOff x="5343168" y="2330430"/>
            <a:chExt cx="1503758" cy="1933444"/>
          </a:xfrm>
          <a:solidFill>
            <a:srgbClr val="F2AB00"/>
          </a:solidFill>
        </p:grpSpPr>
        <p:sp>
          <p:nvSpPr>
            <p:cNvPr id="7" name="Frihandsfigur 6">
              <a:extLst>
                <a:ext uri="{FF2B5EF4-FFF2-40B4-BE49-F238E27FC236}">
                  <a16:creationId xmlns:a16="http://schemas.microsoft.com/office/drawing/2014/main" id="{5E58E40A-1C63-B143-A0C7-77D338498985}"/>
                </a:ext>
              </a:extLst>
            </p:cNvPr>
            <p:cNvSpPr/>
            <p:nvPr/>
          </p:nvSpPr>
          <p:spPr>
            <a:xfrm>
              <a:off x="5343168" y="2773095"/>
              <a:ext cx="1503758" cy="1490779"/>
            </a:xfrm>
            <a:custGeom>
              <a:avLst/>
              <a:gdLst>
                <a:gd name="connsiteX0" fmla="*/ 751879 w 1503758"/>
                <a:gd name="connsiteY0" fmla="*/ 0 h 1490779"/>
                <a:gd name="connsiteX1" fmla="*/ 0 w 1503758"/>
                <a:gd name="connsiteY1" fmla="*/ 745390 h 1490779"/>
                <a:gd name="connsiteX2" fmla="*/ 751879 w 1503758"/>
                <a:gd name="connsiteY2" fmla="*/ 1490779 h 1490779"/>
                <a:gd name="connsiteX3" fmla="*/ 1503758 w 1503758"/>
                <a:gd name="connsiteY3" fmla="*/ 745390 h 1490779"/>
                <a:gd name="connsiteX4" fmla="*/ 751879 w 1503758"/>
                <a:gd name="connsiteY4" fmla="*/ 0 h 1490779"/>
                <a:gd name="connsiteX5" fmla="*/ 751879 w 1503758"/>
                <a:gd name="connsiteY5" fmla="*/ 1191862 h 1490779"/>
                <a:gd name="connsiteX6" fmla="*/ 315980 w 1503758"/>
                <a:gd name="connsiteY6" fmla="*/ 746342 h 1490779"/>
                <a:gd name="connsiteX7" fmla="*/ 751879 w 1503758"/>
                <a:gd name="connsiteY7" fmla="*/ 300821 h 1490779"/>
                <a:gd name="connsiteX8" fmla="*/ 1187779 w 1503758"/>
                <a:gd name="connsiteY8" fmla="*/ 746342 h 1490779"/>
                <a:gd name="connsiteX9" fmla="*/ 751879 w 1503758"/>
                <a:gd name="connsiteY9" fmla="*/ 1191862 h 149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3758" h="1490779">
                  <a:moveTo>
                    <a:pt x="751879" y="0"/>
                  </a:moveTo>
                  <a:cubicBezTo>
                    <a:pt x="335015" y="0"/>
                    <a:pt x="0" y="331284"/>
                    <a:pt x="0" y="745390"/>
                  </a:cubicBezTo>
                  <a:cubicBezTo>
                    <a:pt x="0" y="1160447"/>
                    <a:pt x="335015" y="1490779"/>
                    <a:pt x="751879" y="1490779"/>
                  </a:cubicBezTo>
                  <a:cubicBezTo>
                    <a:pt x="1168744" y="1490779"/>
                    <a:pt x="1503758" y="1160447"/>
                    <a:pt x="1503758" y="745390"/>
                  </a:cubicBezTo>
                  <a:cubicBezTo>
                    <a:pt x="1503758" y="331284"/>
                    <a:pt x="1169696" y="0"/>
                    <a:pt x="751879" y="0"/>
                  </a:cubicBezTo>
                  <a:close/>
                  <a:moveTo>
                    <a:pt x="751879" y="1191862"/>
                  </a:moveTo>
                  <a:cubicBezTo>
                    <a:pt x="507281" y="1191862"/>
                    <a:pt x="315980" y="994805"/>
                    <a:pt x="315980" y="746342"/>
                  </a:cubicBezTo>
                  <a:cubicBezTo>
                    <a:pt x="315980" y="497878"/>
                    <a:pt x="507281" y="300821"/>
                    <a:pt x="751879" y="300821"/>
                  </a:cubicBezTo>
                  <a:cubicBezTo>
                    <a:pt x="996478" y="300821"/>
                    <a:pt x="1187779" y="497878"/>
                    <a:pt x="1187779" y="746342"/>
                  </a:cubicBezTo>
                  <a:cubicBezTo>
                    <a:pt x="1187779" y="994805"/>
                    <a:pt x="996478" y="1191862"/>
                    <a:pt x="751879" y="1191862"/>
                  </a:cubicBezTo>
                  <a:close/>
                </a:path>
              </a:pathLst>
            </a:custGeom>
            <a:grpFill/>
            <a:ln w="9514" cap="flat">
              <a:noFill/>
              <a:prstDash val="solid"/>
              <a:miter/>
            </a:ln>
          </p:spPr>
          <p:txBody>
            <a:bodyPr rtlCol="0" anchor="ctr"/>
            <a:lstStyle/>
            <a:p>
              <a:endParaRPr lang="sv-SE"/>
            </a:p>
          </p:txBody>
        </p:sp>
        <p:sp>
          <p:nvSpPr>
            <p:cNvPr id="8" name="Frihandsfigur 7">
              <a:extLst>
                <a:ext uri="{FF2B5EF4-FFF2-40B4-BE49-F238E27FC236}">
                  <a16:creationId xmlns:a16="http://schemas.microsoft.com/office/drawing/2014/main" id="{7EC08841-E4F5-5B40-AB54-8267719AC462}"/>
                </a:ext>
              </a:extLst>
            </p:cNvPr>
            <p:cNvSpPr/>
            <p:nvPr/>
          </p:nvSpPr>
          <p:spPr>
            <a:xfrm>
              <a:off x="5689604" y="2330430"/>
              <a:ext cx="339773" cy="336996"/>
            </a:xfrm>
            <a:custGeom>
              <a:avLst/>
              <a:gdLst>
                <a:gd name="connsiteX0" fmla="*/ 168459 w 339773"/>
                <a:gd name="connsiteY0" fmla="*/ 336996 h 336996"/>
                <a:gd name="connsiteX1" fmla="*/ 339773 w 339773"/>
                <a:gd name="connsiteY1" fmla="*/ 168498 h 336996"/>
                <a:gd name="connsiteX2" fmla="*/ 168459 w 339773"/>
                <a:gd name="connsiteY2" fmla="*/ 0 h 336996"/>
                <a:gd name="connsiteX3" fmla="*/ 0 w 339773"/>
                <a:gd name="connsiteY3" fmla="*/ 168498 h 336996"/>
                <a:gd name="connsiteX4" fmla="*/ 168459 w 339773"/>
                <a:gd name="connsiteY4" fmla="*/ 336996 h 336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773" h="336996">
                  <a:moveTo>
                    <a:pt x="168459" y="336996"/>
                  </a:moveTo>
                  <a:cubicBezTo>
                    <a:pt x="263634" y="336996"/>
                    <a:pt x="339773" y="258935"/>
                    <a:pt x="339773" y="168498"/>
                  </a:cubicBezTo>
                  <a:cubicBezTo>
                    <a:pt x="339773" y="78061"/>
                    <a:pt x="266489" y="0"/>
                    <a:pt x="168459" y="0"/>
                  </a:cubicBezTo>
                  <a:cubicBezTo>
                    <a:pt x="76140" y="0"/>
                    <a:pt x="0" y="76157"/>
                    <a:pt x="0" y="168498"/>
                  </a:cubicBezTo>
                  <a:cubicBezTo>
                    <a:pt x="0" y="257983"/>
                    <a:pt x="76140" y="336996"/>
                    <a:pt x="168459" y="336996"/>
                  </a:cubicBezTo>
                  <a:close/>
                </a:path>
              </a:pathLst>
            </a:custGeom>
            <a:grpFill/>
            <a:ln w="9514" cap="flat">
              <a:noFill/>
              <a:prstDash val="solid"/>
              <a:miter/>
            </a:ln>
          </p:spPr>
          <p:txBody>
            <a:bodyPr rtlCol="0" anchor="ctr"/>
            <a:lstStyle/>
            <a:p>
              <a:endParaRPr lang="sv-SE"/>
            </a:p>
          </p:txBody>
        </p:sp>
        <p:sp>
          <p:nvSpPr>
            <p:cNvPr id="9" name="Frihandsfigur 8">
              <a:extLst>
                <a:ext uri="{FF2B5EF4-FFF2-40B4-BE49-F238E27FC236}">
                  <a16:creationId xmlns:a16="http://schemas.microsoft.com/office/drawing/2014/main" id="{E4D23504-8BB6-584D-A01A-A582BF65F701}"/>
                </a:ext>
              </a:extLst>
            </p:cNvPr>
            <p:cNvSpPr/>
            <p:nvPr/>
          </p:nvSpPr>
          <p:spPr>
            <a:xfrm>
              <a:off x="6168332" y="2330430"/>
              <a:ext cx="337869" cy="336996"/>
            </a:xfrm>
            <a:custGeom>
              <a:avLst/>
              <a:gdLst>
                <a:gd name="connsiteX0" fmla="*/ 166556 w 337869"/>
                <a:gd name="connsiteY0" fmla="*/ 336996 h 336996"/>
                <a:gd name="connsiteX1" fmla="*/ 337870 w 337869"/>
                <a:gd name="connsiteY1" fmla="*/ 168498 h 336996"/>
                <a:gd name="connsiteX2" fmla="*/ 166556 w 337869"/>
                <a:gd name="connsiteY2" fmla="*/ 0 h 336996"/>
                <a:gd name="connsiteX3" fmla="*/ 0 w 337869"/>
                <a:gd name="connsiteY3" fmla="*/ 168498 h 336996"/>
                <a:gd name="connsiteX4" fmla="*/ 166556 w 337869"/>
                <a:gd name="connsiteY4" fmla="*/ 336996 h 336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869" h="336996">
                  <a:moveTo>
                    <a:pt x="166556" y="336996"/>
                  </a:moveTo>
                  <a:cubicBezTo>
                    <a:pt x="261730" y="336996"/>
                    <a:pt x="337870" y="258935"/>
                    <a:pt x="337870" y="168498"/>
                  </a:cubicBezTo>
                  <a:cubicBezTo>
                    <a:pt x="337870" y="78061"/>
                    <a:pt x="264585" y="0"/>
                    <a:pt x="166556" y="0"/>
                  </a:cubicBezTo>
                  <a:cubicBezTo>
                    <a:pt x="76140" y="0"/>
                    <a:pt x="0" y="76157"/>
                    <a:pt x="0" y="168498"/>
                  </a:cubicBezTo>
                  <a:cubicBezTo>
                    <a:pt x="0" y="257983"/>
                    <a:pt x="76140" y="336996"/>
                    <a:pt x="166556" y="336996"/>
                  </a:cubicBezTo>
                  <a:close/>
                </a:path>
              </a:pathLst>
            </a:custGeom>
            <a:grpFill/>
            <a:ln w="9514" cap="flat">
              <a:noFill/>
              <a:prstDash val="solid"/>
              <a:miter/>
            </a:ln>
          </p:spPr>
          <p:txBody>
            <a:bodyPr rtlCol="0" anchor="ctr"/>
            <a:lstStyle/>
            <a:p>
              <a:endParaRPr lang="sv-SE"/>
            </a:p>
          </p:txBody>
        </p:sp>
      </p:grpSp>
      <p:sp>
        <p:nvSpPr>
          <p:cNvPr id="10" name="Platshållare för bild 8">
            <a:extLst>
              <a:ext uri="{FF2B5EF4-FFF2-40B4-BE49-F238E27FC236}">
                <a16:creationId xmlns:a16="http://schemas.microsoft.com/office/drawing/2014/main" id="{70E4EA16-7812-A444-825F-34696E676EC4}"/>
              </a:ext>
            </a:extLst>
          </p:cNvPr>
          <p:cNvSpPr>
            <a:spLocks noGrp="1"/>
          </p:cNvSpPr>
          <p:nvPr>
            <p:ph type="pic" sz="quarter" idx="13" hasCustomPrompt="1"/>
          </p:nvPr>
        </p:nvSpPr>
        <p:spPr>
          <a:xfrm>
            <a:off x="4851070" y="2778826"/>
            <a:ext cx="2487880" cy="2559132"/>
          </a:xfrm>
          <a:prstGeom prst="ellipse">
            <a:avLst/>
          </a:prstGeom>
          <a:solidFill>
            <a:schemeClr val="bg1">
              <a:lumMod val="95000"/>
            </a:schemeClr>
          </a:solidFill>
        </p:spPr>
        <p:txBody>
          <a:bodyPr bIns="720000" anchor="ctr"/>
          <a:lstStyle>
            <a:lvl1pPr marL="0" indent="0" algn="ctr">
              <a:buNone/>
              <a:defRPr/>
            </a:lvl1pPr>
          </a:lstStyle>
          <a:p>
            <a:r>
              <a:rPr lang="sv-SE"/>
              <a:t>Klicka på ikonen eller dra och släpp för att infoga bild</a:t>
            </a:r>
          </a:p>
        </p:txBody>
      </p:sp>
    </p:spTree>
    <p:extLst>
      <p:ext uri="{BB962C8B-B14F-4D97-AF65-F5344CB8AC3E}">
        <p14:creationId xmlns:p14="http://schemas.microsoft.com/office/powerpoint/2010/main" val="783315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3DF6CD7-ABD6-DB4A-92D3-E95CFA5CB3D3}"/>
              </a:ext>
            </a:extLst>
          </p:cNvPr>
          <p:cNvSpPr>
            <a:spLocks noGrp="1"/>
          </p:cNvSpPr>
          <p:nvPr>
            <p:ph sz="half" idx="1"/>
          </p:nvPr>
        </p:nvSpPr>
        <p:spPr>
          <a:xfrm>
            <a:off x="1487488" y="2384425"/>
            <a:ext cx="4532312" cy="38163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8050757D-538A-B946-BD17-C3D76562FEB4}"/>
              </a:ext>
            </a:extLst>
          </p:cNvPr>
          <p:cNvSpPr>
            <a:spLocks noGrp="1"/>
          </p:cNvSpPr>
          <p:nvPr>
            <p:ph sz="half" idx="2"/>
          </p:nvPr>
        </p:nvSpPr>
        <p:spPr>
          <a:xfrm>
            <a:off x="6172200" y="2384425"/>
            <a:ext cx="4532312" cy="38163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30E2B643-AA0E-D14B-9E4A-9BEB6161B6A0}"/>
              </a:ext>
            </a:extLst>
          </p:cNvPr>
          <p:cNvSpPr>
            <a:spLocks noGrp="1"/>
          </p:cNvSpPr>
          <p:nvPr>
            <p:ph type="dt" sz="half" idx="10"/>
          </p:nvPr>
        </p:nvSpPr>
        <p:spPr/>
        <p:txBody>
          <a:bodyPr/>
          <a:lstStyle/>
          <a:p>
            <a:fld id="{BE4F1DA6-6544-8140-A543-A4FACCB0391B}" type="datetimeFigureOut">
              <a:rPr lang="sv-SE" smtClean="0"/>
              <a:t>2024-11-04</a:t>
            </a:fld>
            <a:endParaRPr lang="sv-SE"/>
          </a:p>
        </p:txBody>
      </p:sp>
      <p:sp>
        <p:nvSpPr>
          <p:cNvPr id="6" name="Platshållare för sidfot 5">
            <a:extLst>
              <a:ext uri="{FF2B5EF4-FFF2-40B4-BE49-F238E27FC236}">
                <a16:creationId xmlns:a16="http://schemas.microsoft.com/office/drawing/2014/main" id="{B5DEE930-85B2-A44B-BEE1-72B71CE38BE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440CCB7-33F4-C040-BA9C-2E51B49E1610}"/>
              </a:ext>
            </a:extLst>
          </p:cNvPr>
          <p:cNvSpPr>
            <a:spLocks noGrp="1"/>
          </p:cNvSpPr>
          <p:nvPr>
            <p:ph type="sldNum" sz="quarter" idx="12"/>
          </p:nvPr>
        </p:nvSpPr>
        <p:spPr/>
        <p:txBody>
          <a:bodyPr/>
          <a:lstStyle/>
          <a:p>
            <a:fld id="{3EDFEE4B-213D-304B-BE6A-BD4AF3E100B7}" type="slidenum">
              <a:rPr lang="sv-SE" smtClean="0"/>
              <a:t>‹#›</a:t>
            </a:fld>
            <a:endParaRPr lang="sv-SE"/>
          </a:p>
        </p:txBody>
      </p:sp>
      <p:sp>
        <p:nvSpPr>
          <p:cNvPr id="8" name="Rubrik 7">
            <a:extLst>
              <a:ext uri="{FF2B5EF4-FFF2-40B4-BE49-F238E27FC236}">
                <a16:creationId xmlns:a16="http://schemas.microsoft.com/office/drawing/2014/main" id="{AF3C925C-72A1-3242-AF01-B644FD258C36}"/>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8141946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ild i Ö, brun">
    <p:bg>
      <p:bgPr>
        <a:solidFill>
          <a:srgbClr val="AE8978"/>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70719D78-ABBA-C649-AAA3-4F5A41479B7D}"/>
              </a:ext>
            </a:extLst>
          </p:cNvPr>
          <p:cNvSpPr>
            <a:spLocks noGrp="1"/>
          </p:cNvSpPr>
          <p:nvPr>
            <p:ph type="dt" sz="half" idx="10"/>
          </p:nvPr>
        </p:nvSpPr>
        <p:spPr/>
        <p:txBody>
          <a:bodyPr/>
          <a:lstStyle>
            <a:lvl1pPr>
              <a:defRPr>
                <a:solidFill>
                  <a:srgbClr val="F5F2ED"/>
                </a:solidFill>
              </a:defRPr>
            </a:lvl1pPr>
          </a:lstStyle>
          <a:p>
            <a:fld id="{BE4F1DA6-6544-8140-A543-A4FACCB0391B}" type="datetimeFigureOut">
              <a:rPr lang="sv-SE" smtClean="0"/>
              <a:pPr/>
              <a:t>2024-11-04</a:t>
            </a:fld>
            <a:endParaRPr lang="sv-SE"/>
          </a:p>
        </p:txBody>
      </p:sp>
      <p:sp>
        <p:nvSpPr>
          <p:cNvPr id="4" name="Platshållare för sidfot 3">
            <a:extLst>
              <a:ext uri="{FF2B5EF4-FFF2-40B4-BE49-F238E27FC236}">
                <a16:creationId xmlns:a16="http://schemas.microsoft.com/office/drawing/2014/main" id="{36ED7659-97B7-F646-9514-F6F635AD7A4E}"/>
              </a:ext>
            </a:extLst>
          </p:cNvPr>
          <p:cNvSpPr>
            <a:spLocks noGrp="1"/>
          </p:cNvSpPr>
          <p:nvPr>
            <p:ph type="ftr" sz="quarter" idx="11"/>
          </p:nvPr>
        </p:nvSpPr>
        <p:spPr/>
        <p:txBody>
          <a:bodyPr/>
          <a:lstStyle>
            <a:lvl1pPr>
              <a:defRPr>
                <a:solidFill>
                  <a:srgbClr val="F5F2ED"/>
                </a:solidFill>
              </a:defRPr>
            </a:lvl1pPr>
          </a:lstStyle>
          <a:p>
            <a:endParaRPr lang="sv-SE"/>
          </a:p>
        </p:txBody>
      </p:sp>
      <p:sp>
        <p:nvSpPr>
          <p:cNvPr id="5" name="Platshållare för bildnummer 4">
            <a:extLst>
              <a:ext uri="{FF2B5EF4-FFF2-40B4-BE49-F238E27FC236}">
                <a16:creationId xmlns:a16="http://schemas.microsoft.com/office/drawing/2014/main" id="{996A837B-81E6-194D-8AFF-DF5590FA9334}"/>
              </a:ext>
            </a:extLst>
          </p:cNvPr>
          <p:cNvSpPr>
            <a:spLocks noGrp="1"/>
          </p:cNvSpPr>
          <p:nvPr>
            <p:ph type="sldNum" sz="quarter" idx="12"/>
          </p:nvPr>
        </p:nvSpPr>
        <p:spPr/>
        <p:txBody>
          <a:bodyPr/>
          <a:lstStyle>
            <a:lvl1pPr>
              <a:defRPr>
                <a:solidFill>
                  <a:srgbClr val="F5F2ED"/>
                </a:solidFill>
              </a:defRPr>
            </a:lvl1pPr>
          </a:lstStyle>
          <a:p>
            <a:fld id="{3EDFEE4B-213D-304B-BE6A-BD4AF3E100B7}" type="slidenum">
              <a:rPr lang="sv-SE" smtClean="0"/>
              <a:pPr/>
              <a:t>‹#›</a:t>
            </a:fld>
            <a:endParaRPr lang="sv-SE"/>
          </a:p>
        </p:txBody>
      </p:sp>
      <p:grpSp>
        <p:nvGrpSpPr>
          <p:cNvPr id="6" name="Grupp 5">
            <a:extLst>
              <a:ext uri="{FF2B5EF4-FFF2-40B4-BE49-F238E27FC236}">
                <a16:creationId xmlns:a16="http://schemas.microsoft.com/office/drawing/2014/main" id="{877298AA-5E60-464A-9378-5A1CE4908C7A}"/>
              </a:ext>
            </a:extLst>
          </p:cNvPr>
          <p:cNvGrpSpPr>
            <a:grpSpLocks noChangeAspect="1"/>
          </p:cNvGrpSpPr>
          <p:nvPr userDrawn="1"/>
        </p:nvGrpSpPr>
        <p:grpSpPr>
          <a:xfrm>
            <a:off x="3946566" y="659549"/>
            <a:ext cx="4298867" cy="5527231"/>
            <a:chOff x="5343168" y="2330430"/>
            <a:chExt cx="1503758" cy="1933444"/>
          </a:xfrm>
          <a:solidFill>
            <a:srgbClr val="483737"/>
          </a:solidFill>
        </p:grpSpPr>
        <p:sp>
          <p:nvSpPr>
            <p:cNvPr id="7" name="Frihandsfigur 6">
              <a:extLst>
                <a:ext uri="{FF2B5EF4-FFF2-40B4-BE49-F238E27FC236}">
                  <a16:creationId xmlns:a16="http://schemas.microsoft.com/office/drawing/2014/main" id="{5E58E40A-1C63-B143-A0C7-77D338498985}"/>
                </a:ext>
              </a:extLst>
            </p:cNvPr>
            <p:cNvSpPr/>
            <p:nvPr/>
          </p:nvSpPr>
          <p:spPr>
            <a:xfrm>
              <a:off x="5343168" y="2773095"/>
              <a:ext cx="1503758" cy="1490779"/>
            </a:xfrm>
            <a:custGeom>
              <a:avLst/>
              <a:gdLst>
                <a:gd name="connsiteX0" fmla="*/ 751879 w 1503758"/>
                <a:gd name="connsiteY0" fmla="*/ 0 h 1490779"/>
                <a:gd name="connsiteX1" fmla="*/ 0 w 1503758"/>
                <a:gd name="connsiteY1" fmla="*/ 745390 h 1490779"/>
                <a:gd name="connsiteX2" fmla="*/ 751879 w 1503758"/>
                <a:gd name="connsiteY2" fmla="*/ 1490779 h 1490779"/>
                <a:gd name="connsiteX3" fmla="*/ 1503758 w 1503758"/>
                <a:gd name="connsiteY3" fmla="*/ 745390 h 1490779"/>
                <a:gd name="connsiteX4" fmla="*/ 751879 w 1503758"/>
                <a:gd name="connsiteY4" fmla="*/ 0 h 1490779"/>
                <a:gd name="connsiteX5" fmla="*/ 751879 w 1503758"/>
                <a:gd name="connsiteY5" fmla="*/ 1191862 h 1490779"/>
                <a:gd name="connsiteX6" fmla="*/ 315980 w 1503758"/>
                <a:gd name="connsiteY6" fmla="*/ 746342 h 1490779"/>
                <a:gd name="connsiteX7" fmla="*/ 751879 w 1503758"/>
                <a:gd name="connsiteY7" fmla="*/ 300821 h 1490779"/>
                <a:gd name="connsiteX8" fmla="*/ 1187779 w 1503758"/>
                <a:gd name="connsiteY8" fmla="*/ 746342 h 1490779"/>
                <a:gd name="connsiteX9" fmla="*/ 751879 w 1503758"/>
                <a:gd name="connsiteY9" fmla="*/ 1191862 h 149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3758" h="1490779">
                  <a:moveTo>
                    <a:pt x="751879" y="0"/>
                  </a:moveTo>
                  <a:cubicBezTo>
                    <a:pt x="335015" y="0"/>
                    <a:pt x="0" y="331284"/>
                    <a:pt x="0" y="745390"/>
                  </a:cubicBezTo>
                  <a:cubicBezTo>
                    <a:pt x="0" y="1160447"/>
                    <a:pt x="335015" y="1490779"/>
                    <a:pt x="751879" y="1490779"/>
                  </a:cubicBezTo>
                  <a:cubicBezTo>
                    <a:pt x="1168744" y="1490779"/>
                    <a:pt x="1503758" y="1160447"/>
                    <a:pt x="1503758" y="745390"/>
                  </a:cubicBezTo>
                  <a:cubicBezTo>
                    <a:pt x="1503758" y="331284"/>
                    <a:pt x="1169696" y="0"/>
                    <a:pt x="751879" y="0"/>
                  </a:cubicBezTo>
                  <a:close/>
                  <a:moveTo>
                    <a:pt x="751879" y="1191862"/>
                  </a:moveTo>
                  <a:cubicBezTo>
                    <a:pt x="507281" y="1191862"/>
                    <a:pt x="315980" y="994805"/>
                    <a:pt x="315980" y="746342"/>
                  </a:cubicBezTo>
                  <a:cubicBezTo>
                    <a:pt x="315980" y="497878"/>
                    <a:pt x="507281" y="300821"/>
                    <a:pt x="751879" y="300821"/>
                  </a:cubicBezTo>
                  <a:cubicBezTo>
                    <a:pt x="996478" y="300821"/>
                    <a:pt x="1187779" y="497878"/>
                    <a:pt x="1187779" y="746342"/>
                  </a:cubicBezTo>
                  <a:cubicBezTo>
                    <a:pt x="1187779" y="994805"/>
                    <a:pt x="996478" y="1191862"/>
                    <a:pt x="751879" y="1191862"/>
                  </a:cubicBezTo>
                  <a:close/>
                </a:path>
              </a:pathLst>
            </a:custGeom>
            <a:grpFill/>
            <a:ln w="9514" cap="flat">
              <a:noFill/>
              <a:prstDash val="solid"/>
              <a:miter/>
            </a:ln>
          </p:spPr>
          <p:txBody>
            <a:bodyPr rtlCol="0" anchor="ctr"/>
            <a:lstStyle/>
            <a:p>
              <a:endParaRPr lang="sv-SE"/>
            </a:p>
          </p:txBody>
        </p:sp>
        <p:sp>
          <p:nvSpPr>
            <p:cNvPr id="8" name="Frihandsfigur 7">
              <a:extLst>
                <a:ext uri="{FF2B5EF4-FFF2-40B4-BE49-F238E27FC236}">
                  <a16:creationId xmlns:a16="http://schemas.microsoft.com/office/drawing/2014/main" id="{7EC08841-E4F5-5B40-AB54-8267719AC462}"/>
                </a:ext>
              </a:extLst>
            </p:cNvPr>
            <p:cNvSpPr/>
            <p:nvPr/>
          </p:nvSpPr>
          <p:spPr>
            <a:xfrm>
              <a:off x="5689604" y="2330430"/>
              <a:ext cx="339773" cy="336996"/>
            </a:xfrm>
            <a:custGeom>
              <a:avLst/>
              <a:gdLst>
                <a:gd name="connsiteX0" fmla="*/ 168459 w 339773"/>
                <a:gd name="connsiteY0" fmla="*/ 336996 h 336996"/>
                <a:gd name="connsiteX1" fmla="*/ 339773 w 339773"/>
                <a:gd name="connsiteY1" fmla="*/ 168498 h 336996"/>
                <a:gd name="connsiteX2" fmla="*/ 168459 w 339773"/>
                <a:gd name="connsiteY2" fmla="*/ 0 h 336996"/>
                <a:gd name="connsiteX3" fmla="*/ 0 w 339773"/>
                <a:gd name="connsiteY3" fmla="*/ 168498 h 336996"/>
                <a:gd name="connsiteX4" fmla="*/ 168459 w 339773"/>
                <a:gd name="connsiteY4" fmla="*/ 336996 h 336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773" h="336996">
                  <a:moveTo>
                    <a:pt x="168459" y="336996"/>
                  </a:moveTo>
                  <a:cubicBezTo>
                    <a:pt x="263634" y="336996"/>
                    <a:pt x="339773" y="258935"/>
                    <a:pt x="339773" y="168498"/>
                  </a:cubicBezTo>
                  <a:cubicBezTo>
                    <a:pt x="339773" y="78061"/>
                    <a:pt x="266489" y="0"/>
                    <a:pt x="168459" y="0"/>
                  </a:cubicBezTo>
                  <a:cubicBezTo>
                    <a:pt x="76140" y="0"/>
                    <a:pt x="0" y="76157"/>
                    <a:pt x="0" y="168498"/>
                  </a:cubicBezTo>
                  <a:cubicBezTo>
                    <a:pt x="0" y="257983"/>
                    <a:pt x="76140" y="336996"/>
                    <a:pt x="168459" y="336996"/>
                  </a:cubicBezTo>
                  <a:close/>
                </a:path>
              </a:pathLst>
            </a:custGeom>
            <a:grpFill/>
            <a:ln w="9514" cap="flat">
              <a:noFill/>
              <a:prstDash val="solid"/>
              <a:miter/>
            </a:ln>
          </p:spPr>
          <p:txBody>
            <a:bodyPr rtlCol="0" anchor="ctr"/>
            <a:lstStyle/>
            <a:p>
              <a:endParaRPr lang="sv-SE"/>
            </a:p>
          </p:txBody>
        </p:sp>
        <p:sp>
          <p:nvSpPr>
            <p:cNvPr id="9" name="Frihandsfigur 8">
              <a:extLst>
                <a:ext uri="{FF2B5EF4-FFF2-40B4-BE49-F238E27FC236}">
                  <a16:creationId xmlns:a16="http://schemas.microsoft.com/office/drawing/2014/main" id="{E4D23504-8BB6-584D-A01A-A582BF65F701}"/>
                </a:ext>
              </a:extLst>
            </p:cNvPr>
            <p:cNvSpPr/>
            <p:nvPr/>
          </p:nvSpPr>
          <p:spPr>
            <a:xfrm>
              <a:off x="6168332" y="2330430"/>
              <a:ext cx="337869" cy="336996"/>
            </a:xfrm>
            <a:custGeom>
              <a:avLst/>
              <a:gdLst>
                <a:gd name="connsiteX0" fmla="*/ 166556 w 337869"/>
                <a:gd name="connsiteY0" fmla="*/ 336996 h 336996"/>
                <a:gd name="connsiteX1" fmla="*/ 337870 w 337869"/>
                <a:gd name="connsiteY1" fmla="*/ 168498 h 336996"/>
                <a:gd name="connsiteX2" fmla="*/ 166556 w 337869"/>
                <a:gd name="connsiteY2" fmla="*/ 0 h 336996"/>
                <a:gd name="connsiteX3" fmla="*/ 0 w 337869"/>
                <a:gd name="connsiteY3" fmla="*/ 168498 h 336996"/>
                <a:gd name="connsiteX4" fmla="*/ 166556 w 337869"/>
                <a:gd name="connsiteY4" fmla="*/ 336996 h 336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869" h="336996">
                  <a:moveTo>
                    <a:pt x="166556" y="336996"/>
                  </a:moveTo>
                  <a:cubicBezTo>
                    <a:pt x="261730" y="336996"/>
                    <a:pt x="337870" y="258935"/>
                    <a:pt x="337870" y="168498"/>
                  </a:cubicBezTo>
                  <a:cubicBezTo>
                    <a:pt x="337870" y="78061"/>
                    <a:pt x="264585" y="0"/>
                    <a:pt x="166556" y="0"/>
                  </a:cubicBezTo>
                  <a:cubicBezTo>
                    <a:pt x="76140" y="0"/>
                    <a:pt x="0" y="76157"/>
                    <a:pt x="0" y="168498"/>
                  </a:cubicBezTo>
                  <a:cubicBezTo>
                    <a:pt x="0" y="257983"/>
                    <a:pt x="76140" y="336996"/>
                    <a:pt x="166556" y="336996"/>
                  </a:cubicBezTo>
                  <a:close/>
                </a:path>
              </a:pathLst>
            </a:custGeom>
            <a:grpFill/>
            <a:ln w="9514" cap="flat">
              <a:noFill/>
              <a:prstDash val="solid"/>
              <a:miter/>
            </a:ln>
          </p:spPr>
          <p:txBody>
            <a:bodyPr rtlCol="0" anchor="ctr"/>
            <a:lstStyle/>
            <a:p>
              <a:endParaRPr lang="sv-SE"/>
            </a:p>
          </p:txBody>
        </p:sp>
      </p:grpSp>
      <p:sp>
        <p:nvSpPr>
          <p:cNvPr id="10" name="Platshållare för bild 8">
            <a:extLst>
              <a:ext uri="{FF2B5EF4-FFF2-40B4-BE49-F238E27FC236}">
                <a16:creationId xmlns:a16="http://schemas.microsoft.com/office/drawing/2014/main" id="{70E4EA16-7812-A444-825F-34696E676EC4}"/>
              </a:ext>
            </a:extLst>
          </p:cNvPr>
          <p:cNvSpPr>
            <a:spLocks noGrp="1"/>
          </p:cNvSpPr>
          <p:nvPr>
            <p:ph type="pic" sz="quarter" idx="13" hasCustomPrompt="1"/>
          </p:nvPr>
        </p:nvSpPr>
        <p:spPr>
          <a:xfrm>
            <a:off x="4851070" y="2778826"/>
            <a:ext cx="2487880" cy="2559132"/>
          </a:xfrm>
          <a:prstGeom prst="ellipse">
            <a:avLst/>
          </a:prstGeom>
          <a:solidFill>
            <a:schemeClr val="bg1">
              <a:lumMod val="95000"/>
            </a:schemeClr>
          </a:solidFill>
        </p:spPr>
        <p:txBody>
          <a:bodyPr bIns="720000" anchor="ctr"/>
          <a:lstStyle>
            <a:lvl1pPr marL="0" indent="0" algn="ctr">
              <a:buNone/>
              <a:defRPr/>
            </a:lvl1pPr>
          </a:lstStyle>
          <a:p>
            <a:r>
              <a:rPr lang="sv-SE"/>
              <a:t>Klicka på ikonen eller dra och släpp för att infoga bild</a:t>
            </a:r>
          </a:p>
        </p:txBody>
      </p:sp>
    </p:spTree>
    <p:extLst>
      <p:ext uri="{BB962C8B-B14F-4D97-AF65-F5344CB8AC3E}">
        <p14:creationId xmlns:p14="http://schemas.microsoft.com/office/powerpoint/2010/main" val="19235588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el">
    <p:bg>
      <p:bgPr>
        <a:solidFill>
          <a:srgbClr val="F5F2ED"/>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6FF8E1-5A4A-194A-8B8D-7A3CDF4A4153}"/>
              </a:ext>
            </a:extLst>
          </p:cNvPr>
          <p:cNvSpPr>
            <a:spLocks noGrp="1"/>
          </p:cNvSpPr>
          <p:nvPr>
            <p:ph type="ctrTitle" hasCustomPrompt="1"/>
          </p:nvPr>
        </p:nvSpPr>
        <p:spPr>
          <a:xfrm>
            <a:off x="1487488" y="1304925"/>
            <a:ext cx="7777162" cy="2998788"/>
          </a:xfrm>
        </p:spPr>
        <p:txBody>
          <a:bodyPr anchor="ctr"/>
          <a:lstStyle>
            <a:lvl1pPr algn="l">
              <a:defRPr sz="4800"/>
            </a:lvl1pPr>
          </a:lstStyle>
          <a:p>
            <a:r>
              <a:rPr lang="sv-SE"/>
              <a:t>Presentationstitel</a:t>
            </a:r>
          </a:p>
        </p:txBody>
      </p:sp>
      <p:sp>
        <p:nvSpPr>
          <p:cNvPr id="3" name="Underrubrik 2">
            <a:extLst>
              <a:ext uri="{FF2B5EF4-FFF2-40B4-BE49-F238E27FC236}">
                <a16:creationId xmlns:a16="http://schemas.microsoft.com/office/drawing/2014/main" id="{F2BA5E5A-E0EE-064F-B5BB-BB0C0028486D}"/>
              </a:ext>
            </a:extLst>
          </p:cNvPr>
          <p:cNvSpPr>
            <a:spLocks noGrp="1"/>
          </p:cNvSpPr>
          <p:nvPr>
            <p:ph type="subTitle" idx="1"/>
          </p:nvPr>
        </p:nvSpPr>
        <p:spPr>
          <a:xfrm>
            <a:off x="1487488" y="5129728"/>
            <a:ext cx="5616575" cy="1079500"/>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a:p>
        </p:txBody>
      </p:sp>
      <p:sp>
        <p:nvSpPr>
          <p:cNvPr id="4" name="Platshållare för datum 3">
            <a:extLst>
              <a:ext uri="{FF2B5EF4-FFF2-40B4-BE49-F238E27FC236}">
                <a16:creationId xmlns:a16="http://schemas.microsoft.com/office/drawing/2014/main" id="{EAE0C05E-8231-C543-9178-4170C6392F3E}"/>
              </a:ext>
            </a:extLst>
          </p:cNvPr>
          <p:cNvSpPr>
            <a:spLocks noGrp="1"/>
          </p:cNvSpPr>
          <p:nvPr>
            <p:ph type="dt" sz="half" idx="10"/>
          </p:nvPr>
        </p:nvSpPr>
        <p:spPr/>
        <p:txBody>
          <a:bodyPr/>
          <a:lstStyle/>
          <a:p>
            <a:fld id="{BE4F1DA6-6544-8140-A543-A4FACCB0391B}" type="datetimeFigureOut">
              <a:rPr lang="sv-SE" smtClean="0"/>
              <a:t>2024-11-08</a:t>
            </a:fld>
            <a:endParaRPr lang="sv-SE"/>
          </a:p>
        </p:txBody>
      </p:sp>
      <p:sp>
        <p:nvSpPr>
          <p:cNvPr id="5" name="Platshållare för sidfot 4">
            <a:extLst>
              <a:ext uri="{FF2B5EF4-FFF2-40B4-BE49-F238E27FC236}">
                <a16:creationId xmlns:a16="http://schemas.microsoft.com/office/drawing/2014/main" id="{0817F7C2-A742-344F-A5DA-5DC715660B2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AAEB612-0FC2-2249-86EB-EDED4CD2FAAF}"/>
              </a:ext>
            </a:extLst>
          </p:cNvPr>
          <p:cNvSpPr>
            <a:spLocks noGrp="1"/>
          </p:cNvSpPr>
          <p:nvPr>
            <p:ph type="sldNum" sz="quarter" idx="12"/>
          </p:nvPr>
        </p:nvSpPr>
        <p:spPr/>
        <p:txBody>
          <a:bodyPr/>
          <a:lstStyle/>
          <a:p>
            <a:fld id="{3EDFEE4B-213D-304B-BE6A-BD4AF3E100B7}" type="slidenum">
              <a:rPr lang="sv-SE" smtClean="0"/>
              <a:t>‹#›</a:t>
            </a:fld>
            <a:endParaRPr lang="sv-SE"/>
          </a:p>
        </p:txBody>
      </p:sp>
    </p:spTree>
    <p:extLst>
      <p:ext uri="{BB962C8B-B14F-4D97-AF65-F5344CB8AC3E}">
        <p14:creationId xmlns:p14="http://schemas.microsoft.com/office/powerpoint/2010/main" val="22080210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el mörkblå">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6FF8E1-5A4A-194A-8B8D-7A3CDF4A4153}"/>
              </a:ext>
            </a:extLst>
          </p:cNvPr>
          <p:cNvSpPr>
            <a:spLocks noGrp="1"/>
          </p:cNvSpPr>
          <p:nvPr>
            <p:ph type="ctrTitle" hasCustomPrompt="1"/>
          </p:nvPr>
        </p:nvSpPr>
        <p:spPr>
          <a:xfrm>
            <a:off x="1487488" y="1304925"/>
            <a:ext cx="7777162" cy="2998788"/>
          </a:xfrm>
        </p:spPr>
        <p:txBody>
          <a:bodyPr anchor="ctr"/>
          <a:lstStyle>
            <a:lvl1pPr algn="l">
              <a:defRPr sz="4800">
                <a:solidFill>
                  <a:schemeClr val="bg1"/>
                </a:solidFill>
              </a:defRPr>
            </a:lvl1pPr>
          </a:lstStyle>
          <a:p>
            <a:r>
              <a:rPr lang="sv-SE"/>
              <a:t>Presentationstitel</a:t>
            </a:r>
          </a:p>
        </p:txBody>
      </p:sp>
      <p:sp>
        <p:nvSpPr>
          <p:cNvPr id="3" name="Underrubrik 2">
            <a:extLst>
              <a:ext uri="{FF2B5EF4-FFF2-40B4-BE49-F238E27FC236}">
                <a16:creationId xmlns:a16="http://schemas.microsoft.com/office/drawing/2014/main" id="{F2BA5E5A-E0EE-064F-B5BB-BB0C0028486D}"/>
              </a:ext>
            </a:extLst>
          </p:cNvPr>
          <p:cNvSpPr>
            <a:spLocks noGrp="1"/>
          </p:cNvSpPr>
          <p:nvPr>
            <p:ph type="subTitle" idx="1"/>
          </p:nvPr>
        </p:nvSpPr>
        <p:spPr>
          <a:xfrm>
            <a:off x="1487488" y="5129728"/>
            <a:ext cx="5616575" cy="1079500"/>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a:p>
        </p:txBody>
      </p:sp>
      <p:sp>
        <p:nvSpPr>
          <p:cNvPr id="4" name="Platshållare för datum 3">
            <a:extLst>
              <a:ext uri="{FF2B5EF4-FFF2-40B4-BE49-F238E27FC236}">
                <a16:creationId xmlns:a16="http://schemas.microsoft.com/office/drawing/2014/main" id="{EAE0C05E-8231-C543-9178-4170C6392F3E}"/>
              </a:ext>
            </a:extLst>
          </p:cNvPr>
          <p:cNvSpPr>
            <a:spLocks noGrp="1"/>
          </p:cNvSpPr>
          <p:nvPr>
            <p:ph type="dt" sz="half" idx="10"/>
          </p:nvPr>
        </p:nvSpPr>
        <p:spPr/>
        <p:txBody>
          <a:bodyPr/>
          <a:lstStyle>
            <a:lvl1pPr>
              <a:defRPr>
                <a:solidFill>
                  <a:schemeClr val="accent3"/>
                </a:solidFill>
              </a:defRPr>
            </a:lvl1pPr>
          </a:lstStyle>
          <a:p>
            <a:fld id="{BE4F1DA6-6544-8140-A543-A4FACCB0391B}" type="datetimeFigureOut">
              <a:rPr lang="sv-SE" smtClean="0"/>
              <a:pPr/>
              <a:t>2024-11-08</a:t>
            </a:fld>
            <a:endParaRPr lang="sv-SE"/>
          </a:p>
        </p:txBody>
      </p:sp>
      <p:sp>
        <p:nvSpPr>
          <p:cNvPr id="5" name="Platshållare för sidfot 4">
            <a:extLst>
              <a:ext uri="{FF2B5EF4-FFF2-40B4-BE49-F238E27FC236}">
                <a16:creationId xmlns:a16="http://schemas.microsoft.com/office/drawing/2014/main" id="{0817F7C2-A742-344F-A5DA-5DC715660B22}"/>
              </a:ext>
            </a:extLst>
          </p:cNvPr>
          <p:cNvSpPr>
            <a:spLocks noGrp="1"/>
          </p:cNvSpPr>
          <p:nvPr>
            <p:ph type="ftr" sz="quarter" idx="11"/>
          </p:nvPr>
        </p:nvSpPr>
        <p:spPr/>
        <p:txBody>
          <a:bodyPr/>
          <a:lstStyle>
            <a:lvl1pPr>
              <a:defRPr>
                <a:solidFill>
                  <a:schemeClr val="accent3"/>
                </a:solidFill>
              </a:defRPr>
            </a:lvl1pPr>
          </a:lstStyle>
          <a:p>
            <a:endParaRPr lang="sv-SE"/>
          </a:p>
        </p:txBody>
      </p:sp>
      <p:sp>
        <p:nvSpPr>
          <p:cNvPr id="6" name="Platshållare för bildnummer 5">
            <a:extLst>
              <a:ext uri="{FF2B5EF4-FFF2-40B4-BE49-F238E27FC236}">
                <a16:creationId xmlns:a16="http://schemas.microsoft.com/office/drawing/2014/main" id="{BAAEB612-0FC2-2249-86EB-EDED4CD2FAAF}"/>
              </a:ext>
            </a:extLst>
          </p:cNvPr>
          <p:cNvSpPr>
            <a:spLocks noGrp="1"/>
          </p:cNvSpPr>
          <p:nvPr>
            <p:ph type="sldNum" sz="quarter" idx="12"/>
          </p:nvPr>
        </p:nvSpPr>
        <p:spPr/>
        <p:txBody>
          <a:bodyPr/>
          <a:lstStyle>
            <a:lvl1pPr>
              <a:defRPr>
                <a:solidFill>
                  <a:schemeClr val="accent3"/>
                </a:solidFill>
              </a:defRPr>
            </a:lvl1pPr>
          </a:lstStyle>
          <a:p>
            <a:fld id="{3EDFEE4B-213D-304B-BE6A-BD4AF3E100B7}" type="slidenum">
              <a:rPr lang="sv-SE" smtClean="0"/>
              <a:pPr/>
              <a:t>‹#›</a:t>
            </a:fld>
            <a:endParaRPr lang="sv-SE"/>
          </a:p>
        </p:txBody>
      </p:sp>
      <p:pic>
        <p:nvPicPr>
          <p:cNvPr id="8" name="Bild 7">
            <a:extLst>
              <a:ext uri="{FF2B5EF4-FFF2-40B4-BE49-F238E27FC236}">
                <a16:creationId xmlns:a16="http://schemas.microsoft.com/office/drawing/2014/main" id="{912783DE-2F32-2D41-836E-76FF06A342D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7421" t="39611" r="37420" b="43863"/>
          <a:stretch/>
        </p:blipFill>
        <p:spPr>
          <a:xfrm>
            <a:off x="10706583" y="568125"/>
            <a:ext cx="853002" cy="396021"/>
          </a:xfrm>
          <a:prstGeom prst="rect">
            <a:avLst/>
          </a:prstGeom>
        </p:spPr>
      </p:pic>
    </p:spTree>
    <p:extLst>
      <p:ext uri="{BB962C8B-B14F-4D97-AF65-F5344CB8AC3E}">
        <p14:creationId xmlns:p14="http://schemas.microsoft.com/office/powerpoint/2010/main" val="6315085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Avsnitt">
    <p:bg>
      <p:bgPr>
        <a:solidFill>
          <a:srgbClr val="DFF7FF"/>
        </a:solidFill>
        <a:effectLst/>
      </p:bgPr>
    </p:bg>
    <p:spTree>
      <p:nvGrpSpPr>
        <p:cNvPr id="1" name=""/>
        <p:cNvGrpSpPr/>
        <p:nvPr/>
      </p:nvGrpSpPr>
      <p:grpSpPr>
        <a:xfrm>
          <a:off x="0" y="0"/>
          <a:ext cx="0" cy="0"/>
          <a:chOff x="0" y="0"/>
          <a:chExt cx="0" cy="0"/>
        </a:xfrm>
      </p:grpSpPr>
      <p:pic>
        <p:nvPicPr>
          <p:cNvPr id="15" name="Bild 14">
            <a:extLst>
              <a:ext uri="{FF2B5EF4-FFF2-40B4-BE49-F238E27FC236}">
                <a16:creationId xmlns:a16="http://schemas.microsoft.com/office/drawing/2014/main" id="{DA0ED02B-F078-E54D-B970-F47F290BBF6D}"/>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9760" t="34096" r="47594" b="43495"/>
          <a:stretch/>
        </p:blipFill>
        <p:spPr>
          <a:xfrm>
            <a:off x="6716345" y="1"/>
            <a:ext cx="5475656" cy="6858000"/>
          </a:xfrm>
          <a:prstGeom prst="rect">
            <a:avLst/>
          </a:prstGeom>
        </p:spPr>
      </p:pic>
      <p:sp>
        <p:nvSpPr>
          <p:cNvPr id="2" name="Rubrik 1">
            <a:extLst>
              <a:ext uri="{FF2B5EF4-FFF2-40B4-BE49-F238E27FC236}">
                <a16:creationId xmlns:a16="http://schemas.microsoft.com/office/drawing/2014/main" id="{DEFF6313-6291-4A43-AB1B-C8160AE77B1C}"/>
              </a:ext>
            </a:extLst>
          </p:cNvPr>
          <p:cNvSpPr>
            <a:spLocks noGrp="1"/>
          </p:cNvSpPr>
          <p:nvPr>
            <p:ph type="title"/>
          </p:nvPr>
        </p:nvSpPr>
        <p:spPr>
          <a:xfrm>
            <a:off x="1487488" y="1620838"/>
            <a:ext cx="5616575" cy="2852737"/>
          </a:xfrm>
        </p:spPr>
        <p:txBody>
          <a:bodyPr anchor="b"/>
          <a:lstStyle>
            <a:lvl1pPr>
              <a:defRPr sz="5400">
                <a:solidFill>
                  <a:schemeClr val="tx2"/>
                </a:solidFill>
              </a:defRPr>
            </a:lvl1pPr>
          </a:lstStyle>
          <a:p>
            <a:r>
              <a:rPr lang="en-US"/>
              <a:t>Click to edit Master title style</a:t>
            </a:r>
            <a:endParaRPr lang="sv-SE"/>
          </a:p>
        </p:txBody>
      </p:sp>
      <p:sp>
        <p:nvSpPr>
          <p:cNvPr id="3" name="Platshållare för text 2">
            <a:extLst>
              <a:ext uri="{FF2B5EF4-FFF2-40B4-BE49-F238E27FC236}">
                <a16:creationId xmlns:a16="http://schemas.microsoft.com/office/drawing/2014/main" id="{17275A7F-73EE-C74C-93B9-27E214454570}"/>
              </a:ext>
            </a:extLst>
          </p:cNvPr>
          <p:cNvSpPr>
            <a:spLocks noGrp="1"/>
          </p:cNvSpPr>
          <p:nvPr>
            <p:ph type="body" idx="1"/>
          </p:nvPr>
        </p:nvSpPr>
        <p:spPr>
          <a:xfrm>
            <a:off x="1487488" y="4941889"/>
            <a:ext cx="4895850" cy="1147762"/>
          </a:xfrm>
        </p:spPr>
        <p:txBody>
          <a:bodyPr>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Platshållare för datum 3">
            <a:extLst>
              <a:ext uri="{FF2B5EF4-FFF2-40B4-BE49-F238E27FC236}">
                <a16:creationId xmlns:a16="http://schemas.microsoft.com/office/drawing/2014/main" id="{53BF10D6-2785-2F41-9CDF-76C1F11C6977}"/>
              </a:ext>
            </a:extLst>
          </p:cNvPr>
          <p:cNvSpPr>
            <a:spLocks noGrp="1"/>
          </p:cNvSpPr>
          <p:nvPr>
            <p:ph type="dt" sz="half" idx="10"/>
          </p:nvPr>
        </p:nvSpPr>
        <p:spPr/>
        <p:txBody>
          <a:bodyPr/>
          <a:lstStyle/>
          <a:p>
            <a:fld id="{BE4F1DA6-6544-8140-A543-A4FACCB0391B}" type="datetimeFigureOut">
              <a:rPr lang="sv-SE" smtClean="0"/>
              <a:t>2024-11-08</a:t>
            </a:fld>
            <a:endParaRPr lang="sv-SE"/>
          </a:p>
        </p:txBody>
      </p:sp>
      <p:sp>
        <p:nvSpPr>
          <p:cNvPr id="5" name="Platshållare för sidfot 4">
            <a:extLst>
              <a:ext uri="{FF2B5EF4-FFF2-40B4-BE49-F238E27FC236}">
                <a16:creationId xmlns:a16="http://schemas.microsoft.com/office/drawing/2014/main" id="{CB807C4C-B5B9-2646-BEF9-D4ABD254F6E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939AE47-1296-B14E-A73A-71D97B7C2FAA}"/>
              </a:ext>
            </a:extLst>
          </p:cNvPr>
          <p:cNvSpPr>
            <a:spLocks noGrp="1"/>
          </p:cNvSpPr>
          <p:nvPr>
            <p:ph type="sldNum" sz="quarter" idx="12"/>
          </p:nvPr>
        </p:nvSpPr>
        <p:spPr/>
        <p:txBody>
          <a:bodyPr/>
          <a:lstStyle/>
          <a:p>
            <a:fld id="{3EDFEE4B-213D-304B-BE6A-BD4AF3E100B7}" type="slidenum">
              <a:rPr lang="sv-SE" smtClean="0"/>
              <a:t>‹#›</a:t>
            </a:fld>
            <a:endParaRPr lang="sv-SE"/>
          </a:p>
        </p:txBody>
      </p:sp>
    </p:spTree>
    <p:extLst>
      <p:ext uri="{BB962C8B-B14F-4D97-AF65-F5344CB8AC3E}">
        <p14:creationId xmlns:p14="http://schemas.microsoft.com/office/powerpoint/2010/main" val="21441432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018B2F-3A57-134C-BD14-1FFE0DB3B9B9}"/>
              </a:ext>
            </a:extLst>
          </p:cNvPr>
          <p:cNvSpPr>
            <a:spLocks noGrp="1"/>
          </p:cNvSpPr>
          <p:nvPr>
            <p:ph type="title"/>
          </p:nvPr>
        </p:nvSpPr>
        <p:spPr/>
        <p:txBody>
          <a:bodyPr/>
          <a:lstStyle/>
          <a:p>
            <a:r>
              <a:rPr lang="en-US"/>
              <a:t>Click to edit Master title style</a:t>
            </a:r>
            <a:endParaRPr lang="sv-SE"/>
          </a:p>
        </p:txBody>
      </p:sp>
      <p:sp>
        <p:nvSpPr>
          <p:cNvPr id="3" name="Platshållare för innehåll 2">
            <a:extLst>
              <a:ext uri="{FF2B5EF4-FFF2-40B4-BE49-F238E27FC236}">
                <a16:creationId xmlns:a16="http://schemas.microsoft.com/office/drawing/2014/main" id="{009E62AC-4A37-3242-B85F-1EC4BA4CB6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datum 3">
            <a:extLst>
              <a:ext uri="{FF2B5EF4-FFF2-40B4-BE49-F238E27FC236}">
                <a16:creationId xmlns:a16="http://schemas.microsoft.com/office/drawing/2014/main" id="{C06EC285-667D-424F-AF0D-9395532EBBA0}"/>
              </a:ext>
            </a:extLst>
          </p:cNvPr>
          <p:cNvSpPr>
            <a:spLocks noGrp="1"/>
          </p:cNvSpPr>
          <p:nvPr>
            <p:ph type="dt" sz="half" idx="10"/>
          </p:nvPr>
        </p:nvSpPr>
        <p:spPr/>
        <p:txBody>
          <a:bodyPr/>
          <a:lstStyle/>
          <a:p>
            <a:fld id="{BE4F1DA6-6544-8140-A543-A4FACCB0391B}" type="datetimeFigureOut">
              <a:rPr lang="sv-SE" smtClean="0"/>
              <a:t>2024-11-08</a:t>
            </a:fld>
            <a:endParaRPr lang="sv-SE"/>
          </a:p>
        </p:txBody>
      </p:sp>
      <p:sp>
        <p:nvSpPr>
          <p:cNvPr id="5" name="Platshållare för sidfot 4">
            <a:extLst>
              <a:ext uri="{FF2B5EF4-FFF2-40B4-BE49-F238E27FC236}">
                <a16:creationId xmlns:a16="http://schemas.microsoft.com/office/drawing/2014/main" id="{462B616C-B8C0-EB4C-93D4-99EC28945AA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559026A-5583-AD47-8E89-F700D4712664}"/>
              </a:ext>
            </a:extLst>
          </p:cNvPr>
          <p:cNvSpPr>
            <a:spLocks noGrp="1"/>
          </p:cNvSpPr>
          <p:nvPr>
            <p:ph type="sldNum" sz="quarter" idx="12"/>
          </p:nvPr>
        </p:nvSpPr>
        <p:spPr/>
        <p:txBody>
          <a:bodyPr/>
          <a:lstStyle/>
          <a:p>
            <a:fld id="{3EDFEE4B-213D-304B-BE6A-BD4AF3E100B7}" type="slidenum">
              <a:rPr lang="sv-SE" smtClean="0"/>
              <a:t>‹#›</a:t>
            </a:fld>
            <a:endParaRPr lang="sv-SE"/>
          </a:p>
        </p:txBody>
      </p:sp>
    </p:spTree>
    <p:extLst>
      <p:ext uri="{BB962C8B-B14F-4D97-AF65-F5344CB8AC3E}">
        <p14:creationId xmlns:p14="http://schemas.microsoft.com/office/powerpoint/2010/main" val="32968757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3DF6CD7-ABD6-DB4A-92D3-E95CFA5CB3D3}"/>
              </a:ext>
            </a:extLst>
          </p:cNvPr>
          <p:cNvSpPr>
            <a:spLocks noGrp="1"/>
          </p:cNvSpPr>
          <p:nvPr>
            <p:ph sz="half" idx="1"/>
          </p:nvPr>
        </p:nvSpPr>
        <p:spPr>
          <a:xfrm>
            <a:off x="1487488" y="2384425"/>
            <a:ext cx="4532312" cy="3816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innehåll 3">
            <a:extLst>
              <a:ext uri="{FF2B5EF4-FFF2-40B4-BE49-F238E27FC236}">
                <a16:creationId xmlns:a16="http://schemas.microsoft.com/office/drawing/2014/main" id="{8050757D-538A-B946-BD17-C3D76562FEB4}"/>
              </a:ext>
            </a:extLst>
          </p:cNvPr>
          <p:cNvSpPr>
            <a:spLocks noGrp="1"/>
          </p:cNvSpPr>
          <p:nvPr>
            <p:ph sz="half" idx="2"/>
          </p:nvPr>
        </p:nvSpPr>
        <p:spPr>
          <a:xfrm>
            <a:off x="6172200" y="2384425"/>
            <a:ext cx="4532312" cy="3816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Platshållare för datum 4">
            <a:extLst>
              <a:ext uri="{FF2B5EF4-FFF2-40B4-BE49-F238E27FC236}">
                <a16:creationId xmlns:a16="http://schemas.microsoft.com/office/drawing/2014/main" id="{30E2B643-AA0E-D14B-9E4A-9BEB6161B6A0}"/>
              </a:ext>
            </a:extLst>
          </p:cNvPr>
          <p:cNvSpPr>
            <a:spLocks noGrp="1"/>
          </p:cNvSpPr>
          <p:nvPr>
            <p:ph type="dt" sz="half" idx="10"/>
          </p:nvPr>
        </p:nvSpPr>
        <p:spPr/>
        <p:txBody>
          <a:bodyPr/>
          <a:lstStyle/>
          <a:p>
            <a:fld id="{BE4F1DA6-6544-8140-A543-A4FACCB0391B}" type="datetimeFigureOut">
              <a:rPr lang="sv-SE" smtClean="0"/>
              <a:t>2024-11-08</a:t>
            </a:fld>
            <a:endParaRPr lang="sv-SE"/>
          </a:p>
        </p:txBody>
      </p:sp>
      <p:sp>
        <p:nvSpPr>
          <p:cNvPr id="6" name="Platshållare för sidfot 5">
            <a:extLst>
              <a:ext uri="{FF2B5EF4-FFF2-40B4-BE49-F238E27FC236}">
                <a16:creationId xmlns:a16="http://schemas.microsoft.com/office/drawing/2014/main" id="{B5DEE930-85B2-A44B-BEE1-72B71CE38BE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440CCB7-33F4-C040-BA9C-2E51B49E1610}"/>
              </a:ext>
            </a:extLst>
          </p:cNvPr>
          <p:cNvSpPr>
            <a:spLocks noGrp="1"/>
          </p:cNvSpPr>
          <p:nvPr>
            <p:ph type="sldNum" sz="quarter" idx="12"/>
          </p:nvPr>
        </p:nvSpPr>
        <p:spPr/>
        <p:txBody>
          <a:bodyPr/>
          <a:lstStyle/>
          <a:p>
            <a:fld id="{3EDFEE4B-213D-304B-BE6A-BD4AF3E100B7}" type="slidenum">
              <a:rPr lang="sv-SE" smtClean="0"/>
              <a:t>‹#›</a:t>
            </a:fld>
            <a:endParaRPr lang="sv-SE"/>
          </a:p>
        </p:txBody>
      </p:sp>
      <p:sp>
        <p:nvSpPr>
          <p:cNvPr id="8" name="Rubrik 7">
            <a:extLst>
              <a:ext uri="{FF2B5EF4-FFF2-40B4-BE49-F238E27FC236}">
                <a16:creationId xmlns:a16="http://schemas.microsoft.com/office/drawing/2014/main" id="{AF3C925C-72A1-3242-AF01-B644FD258C36}"/>
              </a:ext>
            </a:extLst>
          </p:cNvPr>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14205374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018B2F-3A57-134C-BD14-1FFE0DB3B9B9}"/>
              </a:ext>
            </a:extLst>
          </p:cNvPr>
          <p:cNvSpPr>
            <a:spLocks noGrp="1"/>
          </p:cNvSpPr>
          <p:nvPr>
            <p:ph type="title" hasCustomPrompt="1"/>
          </p:nvPr>
        </p:nvSpPr>
        <p:spPr>
          <a:xfrm>
            <a:off x="1487488" y="1917700"/>
            <a:ext cx="3455988" cy="1079500"/>
          </a:xfrm>
        </p:spPr>
        <p:txBody>
          <a:bodyPr anchor="t"/>
          <a:lstStyle>
            <a:lvl1pPr>
              <a:defRPr sz="2800"/>
            </a:lvl1pPr>
          </a:lstStyle>
          <a:p>
            <a:r>
              <a:rPr lang="sv-SE"/>
              <a:t>Rubrik, t.ex. Agenda</a:t>
            </a:r>
          </a:p>
        </p:txBody>
      </p:sp>
      <p:sp>
        <p:nvSpPr>
          <p:cNvPr id="3" name="Platshållare för innehåll 2">
            <a:extLst>
              <a:ext uri="{FF2B5EF4-FFF2-40B4-BE49-F238E27FC236}">
                <a16:creationId xmlns:a16="http://schemas.microsoft.com/office/drawing/2014/main" id="{009E62AC-4A37-3242-B85F-1EC4BA4CB61F}"/>
              </a:ext>
            </a:extLst>
          </p:cNvPr>
          <p:cNvSpPr>
            <a:spLocks noGrp="1"/>
          </p:cNvSpPr>
          <p:nvPr>
            <p:ph idx="1"/>
          </p:nvPr>
        </p:nvSpPr>
        <p:spPr>
          <a:xfrm>
            <a:off x="5087938" y="1917700"/>
            <a:ext cx="5616575" cy="4283075"/>
          </a:xfrm>
        </p:spPr>
        <p:txBody>
          <a:bodyPr>
            <a:normAutofit/>
          </a:bodyPr>
          <a:lstStyle>
            <a:lvl1pPr marL="228600" indent="-228600">
              <a:spcBef>
                <a:spcPts val="1600"/>
              </a:spcBef>
              <a:buClr>
                <a:schemeClr val="bg2"/>
              </a:buClr>
              <a:buFont typeface="Systemtypsnitt normalt"/>
              <a:buChar char="▸"/>
              <a:defRPr sz="2000"/>
            </a:lvl1pPr>
            <a:lvl2pPr marL="685800" indent="-228600">
              <a:spcBef>
                <a:spcPts val="1100"/>
              </a:spcBef>
              <a:buClr>
                <a:schemeClr val="bg2"/>
              </a:buClr>
              <a:buFont typeface="Systemtypsnitt normalt"/>
              <a:buChar char="▸"/>
              <a:defRPr sz="1800"/>
            </a:lvl2pPr>
            <a:lvl3pPr marL="1143000" indent="-228600">
              <a:spcBef>
                <a:spcPts val="1100"/>
              </a:spcBef>
              <a:buClr>
                <a:schemeClr val="bg2"/>
              </a:buClr>
              <a:buFont typeface="Systemtypsnitt normalt"/>
              <a:buChar char="▸"/>
              <a:defRPr sz="1600"/>
            </a:lvl3pPr>
            <a:lvl4pPr marL="1600200" indent="-228600">
              <a:spcBef>
                <a:spcPts val="1100"/>
              </a:spcBef>
              <a:buClr>
                <a:schemeClr val="bg2"/>
              </a:buClr>
              <a:buFont typeface="Systemtypsnitt normalt"/>
              <a:buChar char="▸"/>
              <a:defRPr sz="1400"/>
            </a:lvl4pPr>
            <a:lvl5pPr marL="2057400" indent="-228600">
              <a:spcBef>
                <a:spcPts val="1100"/>
              </a:spcBef>
              <a:buClr>
                <a:schemeClr val="bg2"/>
              </a:buClr>
              <a:buFont typeface="Systemtypsnitt normalt"/>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datum 3">
            <a:extLst>
              <a:ext uri="{FF2B5EF4-FFF2-40B4-BE49-F238E27FC236}">
                <a16:creationId xmlns:a16="http://schemas.microsoft.com/office/drawing/2014/main" id="{C06EC285-667D-424F-AF0D-9395532EBBA0}"/>
              </a:ext>
            </a:extLst>
          </p:cNvPr>
          <p:cNvSpPr>
            <a:spLocks noGrp="1"/>
          </p:cNvSpPr>
          <p:nvPr>
            <p:ph type="dt" sz="half" idx="10"/>
          </p:nvPr>
        </p:nvSpPr>
        <p:spPr/>
        <p:txBody>
          <a:bodyPr/>
          <a:lstStyle/>
          <a:p>
            <a:fld id="{BE4F1DA6-6544-8140-A543-A4FACCB0391B}" type="datetimeFigureOut">
              <a:rPr lang="sv-SE" smtClean="0"/>
              <a:t>2024-11-08</a:t>
            </a:fld>
            <a:endParaRPr lang="sv-SE"/>
          </a:p>
        </p:txBody>
      </p:sp>
      <p:sp>
        <p:nvSpPr>
          <p:cNvPr id="5" name="Platshållare för sidfot 4">
            <a:extLst>
              <a:ext uri="{FF2B5EF4-FFF2-40B4-BE49-F238E27FC236}">
                <a16:creationId xmlns:a16="http://schemas.microsoft.com/office/drawing/2014/main" id="{462B616C-B8C0-EB4C-93D4-99EC28945AA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559026A-5583-AD47-8E89-F700D4712664}"/>
              </a:ext>
            </a:extLst>
          </p:cNvPr>
          <p:cNvSpPr>
            <a:spLocks noGrp="1"/>
          </p:cNvSpPr>
          <p:nvPr>
            <p:ph type="sldNum" sz="quarter" idx="12"/>
          </p:nvPr>
        </p:nvSpPr>
        <p:spPr/>
        <p:txBody>
          <a:bodyPr/>
          <a:lstStyle/>
          <a:p>
            <a:fld id="{3EDFEE4B-213D-304B-BE6A-BD4AF3E100B7}" type="slidenum">
              <a:rPr lang="sv-SE" smtClean="0"/>
              <a:t>‹#›</a:t>
            </a:fld>
            <a:endParaRPr lang="sv-SE"/>
          </a:p>
        </p:txBody>
      </p:sp>
    </p:spTree>
    <p:extLst>
      <p:ext uri="{BB962C8B-B14F-4D97-AF65-F5344CB8AC3E}">
        <p14:creationId xmlns:p14="http://schemas.microsoft.com/office/powerpoint/2010/main" val="36664206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ext och bild">
    <p:spTree>
      <p:nvGrpSpPr>
        <p:cNvPr id="1" name=""/>
        <p:cNvGrpSpPr/>
        <p:nvPr/>
      </p:nvGrpSpPr>
      <p:grpSpPr>
        <a:xfrm>
          <a:off x="0" y="0"/>
          <a:ext cx="0" cy="0"/>
          <a:chOff x="0" y="0"/>
          <a:chExt cx="0" cy="0"/>
        </a:xfrm>
      </p:grpSpPr>
      <p:sp>
        <p:nvSpPr>
          <p:cNvPr id="25" name="Rektangel 24">
            <a:extLst>
              <a:ext uri="{FF2B5EF4-FFF2-40B4-BE49-F238E27FC236}">
                <a16:creationId xmlns:a16="http://schemas.microsoft.com/office/drawing/2014/main" id="{0A955C7B-AFA1-C74B-9E5F-3A8BC18CECB6}"/>
              </a:ext>
            </a:extLst>
          </p:cNvPr>
          <p:cNvSpPr/>
          <p:nvPr userDrawn="1"/>
        </p:nvSpPr>
        <p:spPr>
          <a:xfrm>
            <a:off x="10552120" y="413018"/>
            <a:ext cx="1122218" cy="712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bild 9">
            <a:extLst>
              <a:ext uri="{FF2B5EF4-FFF2-40B4-BE49-F238E27FC236}">
                <a16:creationId xmlns:a16="http://schemas.microsoft.com/office/drawing/2014/main" id="{B92BE0F1-CDE1-784F-84C3-D16355C8329F}"/>
              </a:ext>
            </a:extLst>
          </p:cNvPr>
          <p:cNvSpPr>
            <a:spLocks noGrp="1"/>
          </p:cNvSpPr>
          <p:nvPr>
            <p:ph type="pic" sz="quarter" idx="14" hasCustomPrompt="1"/>
          </p:nvPr>
        </p:nvSpPr>
        <p:spPr>
          <a:xfrm>
            <a:off x="6521450" y="0"/>
            <a:ext cx="5670550" cy="6857999"/>
          </a:xfrm>
          <a:custGeom>
            <a:avLst/>
            <a:gdLst>
              <a:gd name="connsiteX0" fmla="*/ 4638476 w 5670550"/>
              <a:gd name="connsiteY0" fmla="*/ 820634 h 6857999"/>
              <a:gd name="connsiteX1" fmla="*/ 4654583 w 5670550"/>
              <a:gd name="connsiteY1" fmla="*/ 868561 h 6857999"/>
              <a:gd name="connsiteX2" fmla="*/ 4622370 w 5670550"/>
              <a:gd name="connsiteY2" fmla="*/ 868561 h 6857999"/>
              <a:gd name="connsiteX3" fmla="*/ 4445600 w 5670550"/>
              <a:gd name="connsiteY3" fmla="*/ 802510 h 6857999"/>
              <a:gd name="connsiteX4" fmla="*/ 4460499 w 5670550"/>
              <a:gd name="connsiteY4" fmla="*/ 802510 h 6857999"/>
              <a:gd name="connsiteX5" fmla="*/ 4479424 w 5670550"/>
              <a:gd name="connsiteY5" fmla="*/ 819828 h 6857999"/>
              <a:gd name="connsiteX6" fmla="*/ 4460499 w 5670550"/>
              <a:gd name="connsiteY6" fmla="*/ 836744 h 6857999"/>
              <a:gd name="connsiteX7" fmla="*/ 4445600 w 5670550"/>
              <a:gd name="connsiteY7" fmla="*/ 836744 h 6857999"/>
              <a:gd name="connsiteX8" fmla="*/ 4872023 w 5670550"/>
              <a:gd name="connsiteY8" fmla="*/ 748139 h 6857999"/>
              <a:gd name="connsiteX9" fmla="*/ 4872023 w 5670550"/>
              <a:gd name="connsiteY9" fmla="*/ 803718 h 6857999"/>
              <a:gd name="connsiteX10" fmla="*/ 4918732 w 5670550"/>
              <a:gd name="connsiteY10" fmla="*/ 803718 h 6857999"/>
              <a:gd name="connsiteX11" fmla="*/ 4918732 w 5670550"/>
              <a:gd name="connsiteY11" fmla="*/ 947097 h 6857999"/>
              <a:gd name="connsiteX12" fmla="*/ 4980340 w 5670550"/>
              <a:gd name="connsiteY12" fmla="*/ 947097 h 6857999"/>
              <a:gd name="connsiteX13" fmla="*/ 4980340 w 5670550"/>
              <a:gd name="connsiteY13" fmla="*/ 803718 h 6857999"/>
              <a:gd name="connsiteX14" fmla="*/ 5027049 w 5670550"/>
              <a:gd name="connsiteY14" fmla="*/ 803718 h 6857999"/>
              <a:gd name="connsiteX15" fmla="*/ 5027049 w 5670550"/>
              <a:gd name="connsiteY15" fmla="*/ 748139 h 6857999"/>
              <a:gd name="connsiteX16" fmla="*/ 4611095 w 5670550"/>
              <a:gd name="connsiteY16" fmla="*/ 747737 h 6857999"/>
              <a:gd name="connsiteX17" fmla="*/ 4541701 w 5670550"/>
              <a:gd name="connsiteY17" fmla="*/ 924478 h 6857999"/>
              <a:gd name="connsiteX18" fmla="*/ 4508819 w 5670550"/>
              <a:gd name="connsiteY18" fmla="*/ 875005 h 6857999"/>
              <a:gd name="connsiteX19" fmla="*/ 4541435 w 5670550"/>
              <a:gd name="connsiteY19" fmla="*/ 818217 h 6857999"/>
              <a:gd name="connsiteX20" fmla="*/ 4459291 w 5670550"/>
              <a:gd name="connsiteY20" fmla="*/ 748139 h 6857999"/>
              <a:gd name="connsiteX21" fmla="*/ 4384395 w 5670550"/>
              <a:gd name="connsiteY21" fmla="*/ 748139 h 6857999"/>
              <a:gd name="connsiteX22" fmla="*/ 4384395 w 5670550"/>
              <a:gd name="connsiteY22" fmla="*/ 947097 h 6857999"/>
              <a:gd name="connsiteX23" fmla="*/ 4445600 w 5670550"/>
              <a:gd name="connsiteY23" fmla="*/ 947097 h 6857999"/>
              <a:gd name="connsiteX24" fmla="*/ 4446003 w 5670550"/>
              <a:gd name="connsiteY24" fmla="*/ 947097 h 6857999"/>
              <a:gd name="connsiteX25" fmla="*/ 4446003 w 5670550"/>
              <a:gd name="connsiteY25" fmla="*/ 886684 h 6857999"/>
              <a:gd name="connsiteX26" fmla="*/ 4448419 w 5670550"/>
              <a:gd name="connsiteY26" fmla="*/ 886684 h 6857999"/>
              <a:gd name="connsiteX27" fmla="*/ 4484659 w 5670550"/>
              <a:gd name="connsiteY27" fmla="*/ 947097 h 6857999"/>
              <a:gd name="connsiteX28" fmla="*/ 4556736 w 5670550"/>
              <a:gd name="connsiteY28" fmla="*/ 947097 h 6857999"/>
              <a:gd name="connsiteX29" fmla="*/ 4556469 w 5670550"/>
              <a:gd name="connsiteY29" fmla="*/ 946695 h 6857999"/>
              <a:gd name="connsiteX30" fmla="*/ 4596197 w 5670550"/>
              <a:gd name="connsiteY30" fmla="*/ 946695 h 6857999"/>
              <a:gd name="connsiteX31" fmla="*/ 4605458 w 5670550"/>
              <a:gd name="connsiteY31" fmla="*/ 920113 h 6857999"/>
              <a:gd name="connsiteX32" fmla="*/ 4671898 w 5670550"/>
              <a:gd name="connsiteY32" fmla="*/ 920113 h 6857999"/>
              <a:gd name="connsiteX33" fmla="*/ 4681562 w 5670550"/>
              <a:gd name="connsiteY33" fmla="*/ 946695 h 6857999"/>
              <a:gd name="connsiteX34" fmla="*/ 4741559 w 5670550"/>
              <a:gd name="connsiteY34" fmla="*/ 946695 h 6857999"/>
              <a:gd name="connsiteX35" fmla="*/ 4741559 w 5670550"/>
              <a:gd name="connsiteY35" fmla="*/ 947097 h 6857999"/>
              <a:gd name="connsiteX36" fmla="*/ 4803569 w 5670550"/>
              <a:gd name="connsiteY36" fmla="*/ 947097 h 6857999"/>
              <a:gd name="connsiteX37" fmla="*/ 4803569 w 5670550"/>
              <a:gd name="connsiteY37" fmla="*/ 877421 h 6857999"/>
              <a:gd name="connsiteX38" fmla="*/ 4861956 w 5670550"/>
              <a:gd name="connsiteY38" fmla="*/ 877421 h 6857999"/>
              <a:gd name="connsiteX39" fmla="*/ 4861956 w 5670550"/>
              <a:gd name="connsiteY39" fmla="*/ 821842 h 6857999"/>
              <a:gd name="connsiteX40" fmla="*/ 4803569 w 5670550"/>
              <a:gd name="connsiteY40" fmla="*/ 821842 h 6857999"/>
              <a:gd name="connsiteX41" fmla="*/ 4803569 w 5670550"/>
              <a:gd name="connsiteY41" fmla="*/ 803718 h 6857999"/>
              <a:gd name="connsiteX42" fmla="*/ 4861956 w 5670550"/>
              <a:gd name="connsiteY42" fmla="*/ 803718 h 6857999"/>
              <a:gd name="connsiteX43" fmla="*/ 4861956 w 5670550"/>
              <a:gd name="connsiteY43" fmla="*/ 748139 h 6857999"/>
              <a:gd name="connsiteX44" fmla="*/ 4741559 w 5670550"/>
              <a:gd name="connsiteY44" fmla="*/ 748139 h 6857999"/>
              <a:gd name="connsiteX45" fmla="*/ 4741559 w 5670550"/>
              <a:gd name="connsiteY45" fmla="*/ 935415 h 6857999"/>
              <a:gd name="connsiteX46" fmla="*/ 4667871 w 5670550"/>
              <a:gd name="connsiteY46" fmla="*/ 747737 h 6857999"/>
              <a:gd name="connsiteX47" fmla="*/ 4192726 w 5670550"/>
              <a:gd name="connsiteY47" fmla="*/ 747737 h 6857999"/>
              <a:gd name="connsiteX48" fmla="*/ 4192726 w 5670550"/>
              <a:gd name="connsiteY48" fmla="*/ 946696 h 6857999"/>
              <a:gd name="connsiteX49" fmla="*/ 4255139 w 5670550"/>
              <a:gd name="connsiteY49" fmla="*/ 946696 h 6857999"/>
              <a:gd name="connsiteX50" fmla="*/ 4255139 w 5670550"/>
              <a:gd name="connsiteY50" fmla="*/ 875006 h 6857999"/>
              <a:gd name="connsiteX51" fmla="*/ 4304667 w 5670550"/>
              <a:gd name="connsiteY51" fmla="*/ 946696 h 6857999"/>
              <a:gd name="connsiteX52" fmla="*/ 4381576 w 5670550"/>
              <a:gd name="connsiteY52" fmla="*/ 946696 h 6857999"/>
              <a:gd name="connsiteX53" fmla="*/ 4305875 w 5670550"/>
              <a:gd name="connsiteY53" fmla="*/ 843994 h 6857999"/>
              <a:gd name="connsiteX54" fmla="*/ 4376744 w 5670550"/>
              <a:gd name="connsiteY54" fmla="*/ 747737 h 6857999"/>
              <a:gd name="connsiteX55" fmla="*/ 4305070 w 5670550"/>
              <a:gd name="connsiteY55" fmla="*/ 747737 h 6857999"/>
              <a:gd name="connsiteX56" fmla="*/ 4255139 w 5670550"/>
              <a:gd name="connsiteY56" fmla="*/ 820634 h 6857999"/>
              <a:gd name="connsiteX57" fmla="*/ 4255139 w 5670550"/>
              <a:gd name="connsiteY57" fmla="*/ 747737 h 6857999"/>
              <a:gd name="connsiteX58" fmla="*/ 4859137 w 5670550"/>
              <a:gd name="connsiteY58" fmla="*/ 628927 h 6857999"/>
              <a:gd name="connsiteX59" fmla="*/ 4872828 w 5670550"/>
              <a:gd name="connsiteY59" fmla="*/ 628927 h 6857999"/>
              <a:gd name="connsiteX60" fmla="*/ 4907457 w 5670550"/>
              <a:gd name="connsiteY60" fmla="*/ 663966 h 6857999"/>
              <a:gd name="connsiteX61" fmla="*/ 4872828 w 5670550"/>
              <a:gd name="connsiteY61" fmla="*/ 699005 h 6857999"/>
              <a:gd name="connsiteX62" fmla="*/ 4859137 w 5670550"/>
              <a:gd name="connsiteY62" fmla="*/ 699005 h 6857999"/>
              <a:gd name="connsiteX63" fmla="*/ 4343323 w 5670550"/>
              <a:gd name="connsiteY63" fmla="*/ 628122 h 6857999"/>
              <a:gd name="connsiteX64" fmla="*/ 4357416 w 5670550"/>
              <a:gd name="connsiteY64" fmla="*/ 628122 h 6857999"/>
              <a:gd name="connsiteX65" fmla="*/ 4374731 w 5670550"/>
              <a:gd name="connsiteY65" fmla="*/ 643426 h 6857999"/>
              <a:gd name="connsiteX66" fmla="*/ 4357416 w 5670550"/>
              <a:gd name="connsiteY66" fmla="*/ 659133 h 6857999"/>
              <a:gd name="connsiteX67" fmla="*/ 4343323 w 5670550"/>
              <a:gd name="connsiteY67" fmla="*/ 659133 h 6857999"/>
              <a:gd name="connsiteX68" fmla="*/ 4244267 w 5670550"/>
              <a:gd name="connsiteY68" fmla="*/ 627719 h 6857999"/>
              <a:gd name="connsiteX69" fmla="*/ 4279702 w 5670550"/>
              <a:gd name="connsiteY69" fmla="*/ 663966 h 6857999"/>
              <a:gd name="connsiteX70" fmla="*/ 4244267 w 5670550"/>
              <a:gd name="connsiteY70" fmla="*/ 700213 h 6857999"/>
              <a:gd name="connsiteX71" fmla="*/ 4208833 w 5670550"/>
              <a:gd name="connsiteY71" fmla="*/ 663966 h 6857999"/>
              <a:gd name="connsiteX72" fmla="*/ 4244267 w 5670550"/>
              <a:gd name="connsiteY72" fmla="*/ 627719 h 6857999"/>
              <a:gd name="connsiteX73" fmla="*/ 4710554 w 5670550"/>
              <a:gd name="connsiteY73" fmla="*/ 605568 h 6857999"/>
              <a:gd name="connsiteX74" fmla="*/ 4710554 w 5670550"/>
              <a:gd name="connsiteY74" fmla="*/ 722768 h 6857999"/>
              <a:gd name="connsiteX75" fmla="*/ 4735117 w 5670550"/>
              <a:gd name="connsiteY75" fmla="*/ 722768 h 6857999"/>
              <a:gd name="connsiteX76" fmla="*/ 4735117 w 5670550"/>
              <a:gd name="connsiteY76" fmla="*/ 645440 h 6857999"/>
              <a:gd name="connsiteX77" fmla="*/ 4790282 w 5670550"/>
              <a:gd name="connsiteY77" fmla="*/ 722768 h 6857999"/>
              <a:gd name="connsiteX78" fmla="*/ 4815247 w 5670550"/>
              <a:gd name="connsiteY78" fmla="*/ 722768 h 6857999"/>
              <a:gd name="connsiteX79" fmla="*/ 4815247 w 5670550"/>
              <a:gd name="connsiteY79" fmla="*/ 605568 h 6857999"/>
              <a:gd name="connsiteX80" fmla="*/ 4790684 w 5670550"/>
              <a:gd name="connsiteY80" fmla="*/ 605568 h 6857999"/>
              <a:gd name="connsiteX81" fmla="*/ 4790684 w 5670550"/>
              <a:gd name="connsiteY81" fmla="*/ 683298 h 6857999"/>
              <a:gd name="connsiteX82" fmla="*/ 4736325 w 5670550"/>
              <a:gd name="connsiteY82" fmla="*/ 605568 h 6857999"/>
              <a:gd name="connsiteX83" fmla="*/ 4598210 w 5670550"/>
              <a:gd name="connsiteY83" fmla="*/ 605568 h 6857999"/>
              <a:gd name="connsiteX84" fmla="*/ 4598210 w 5670550"/>
              <a:gd name="connsiteY84" fmla="*/ 676049 h 6857999"/>
              <a:gd name="connsiteX85" fmla="*/ 4645322 w 5670550"/>
              <a:gd name="connsiteY85" fmla="*/ 724781 h 6857999"/>
              <a:gd name="connsiteX86" fmla="*/ 4692434 w 5670550"/>
              <a:gd name="connsiteY86" fmla="*/ 676049 h 6857999"/>
              <a:gd name="connsiteX87" fmla="*/ 4692434 w 5670550"/>
              <a:gd name="connsiteY87" fmla="*/ 605568 h 6857999"/>
              <a:gd name="connsiteX88" fmla="*/ 4667066 w 5670550"/>
              <a:gd name="connsiteY88" fmla="*/ 605568 h 6857999"/>
              <a:gd name="connsiteX89" fmla="*/ 4667066 w 5670550"/>
              <a:gd name="connsiteY89" fmla="*/ 674841 h 6857999"/>
              <a:gd name="connsiteX90" fmla="*/ 4645322 w 5670550"/>
              <a:gd name="connsiteY90" fmla="*/ 700617 h 6857999"/>
              <a:gd name="connsiteX91" fmla="*/ 4623578 w 5670550"/>
              <a:gd name="connsiteY91" fmla="*/ 674841 h 6857999"/>
              <a:gd name="connsiteX92" fmla="*/ 4623578 w 5670550"/>
              <a:gd name="connsiteY92" fmla="*/ 605568 h 6857999"/>
              <a:gd name="connsiteX93" fmla="*/ 4417816 w 5670550"/>
              <a:gd name="connsiteY93" fmla="*/ 605568 h 6857999"/>
              <a:gd name="connsiteX94" fmla="*/ 4417816 w 5670550"/>
              <a:gd name="connsiteY94" fmla="*/ 722365 h 6857999"/>
              <a:gd name="connsiteX95" fmla="*/ 4487075 w 5670550"/>
              <a:gd name="connsiteY95" fmla="*/ 722365 h 6857999"/>
              <a:gd name="connsiteX96" fmla="*/ 4487075 w 5670550"/>
              <a:gd name="connsiteY96" fmla="*/ 699811 h 6857999"/>
              <a:gd name="connsiteX97" fmla="*/ 4442781 w 5670550"/>
              <a:gd name="connsiteY97" fmla="*/ 699811 h 6857999"/>
              <a:gd name="connsiteX98" fmla="*/ 4442781 w 5670550"/>
              <a:gd name="connsiteY98" fmla="*/ 674035 h 6857999"/>
              <a:gd name="connsiteX99" fmla="*/ 4482645 w 5670550"/>
              <a:gd name="connsiteY99" fmla="*/ 674035 h 6857999"/>
              <a:gd name="connsiteX100" fmla="*/ 4482645 w 5670550"/>
              <a:gd name="connsiteY100" fmla="*/ 651884 h 6857999"/>
              <a:gd name="connsiteX101" fmla="*/ 4442781 w 5670550"/>
              <a:gd name="connsiteY101" fmla="*/ 651884 h 6857999"/>
              <a:gd name="connsiteX102" fmla="*/ 4442781 w 5670550"/>
              <a:gd name="connsiteY102" fmla="*/ 628122 h 6857999"/>
              <a:gd name="connsiteX103" fmla="*/ 4486672 w 5670550"/>
              <a:gd name="connsiteY103" fmla="*/ 628122 h 6857999"/>
              <a:gd name="connsiteX104" fmla="*/ 4486672 w 5670550"/>
              <a:gd name="connsiteY104" fmla="*/ 605568 h 6857999"/>
              <a:gd name="connsiteX105" fmla="*/ 4834172 w 5670550"/>
              <a:gd name="connsiteY105" fmla="*/ 605165 h 6857999"/>
              <a:gd name="connsiteX106" fmla="*/ 4834172 w 5670550"/>
              <a:gd name="connsiteY106" fmla="*/ 722365 h 6857999"/>
              <a:gd name="connsiteX107" fmla="*/ 4873633 w 5670550"/>
              <a:gd name="connsiteY107" fmla="*/ 722365 h 6857999"/>
              <a:gd name="connsiteX108" fmla="*/ 4933228 w 5670550"/>
              <a:gd name="connsiteY108" fmla="*/ 663564 h 6857999"/>
              <a:gd name="connsiteX109" fmla="*/ 4873633 w 5670550"/>
              <a:gd name="connsiteY109" fmla="*/ 605165 h 6857999"/>
              <a:gd name="connsiteX110" fmla="*/ 4318358 w 5670550"/>
              <a:gd name="connsiteY110" fmla="*/ 605165 h 6857999"/>
              <a:gd name="connsiteX111" fmla="*/ 4318358 w 5670550"/>
              <a:gd name="connsiteY111" fmla="*/ 722365 h 6857999"/>
              <a:gd name="connsiteX112" fmla="*/ 4343323 w 5670550"/>
              <a:gd name="connsiteY112" fmla="*/ 722365 h 6857999"/>
              <a:gd name="connsiteX113" fmla="*/ 4343323 w 5670550"/>
              <a:gd name="connsiteY113" fmla="*/ 679673 h 6857999"/>
              <a:gd name="connsiteX114" fmla="*/ 4350169 w 5670550"/>
              <a:gd name="connsiteY114" fmla="*/ 679673 h 6857999"/>
              <a:gd name="connsiteX115" fmla="*/ 4378758 w 5670550"/>
              <a:gd name="connsiteY115" fmla="*/ 722365 h 6857999"/>
              <a:gd name="connsiteX116" fmla="*/ 4408152 w 5670550"/>
              <a:gd name="connsiteY116" fmla="*/ 722365 h 6857999"/>
              <a:gd name="connsiteX117" fmla="*/ 4375939 w 5670550"/>
              <a:gd name="connsiteY117" fmla="*/ 676451 h 6857999"/>
              <a:gd name="connsiteX118" fmla="*/ 4400099 w 5670550"/>
              <a:gd name="connsiteY118" fmla="*/ 642621 h 6857999"/>
              <a:gd name="connsiteX119" fmla="*/ 4357416 w 5670550"/>
              <a:gd name="connsiteY119" fmla="*/ 605165 h 6857999"/>
              <a:gd name="connsiteX120" fmla="*/ 4986380 w 5670550"/>
              <a:gd name="connsiteY120" fmla="*/ 603151 h 6857999"/>
              <a:gd name="connsiteX121" fmla="*/ 4942892 w 5670550"/>
              <a:gd name="connsiteY121" fmla="*/ 640204 h 6857999"/>
              <a:gd name="connsiteX122" fmla="*/ 4977119 w 5670550"/>
              <a:gd name="connsiteY122" fmla="*/ 673229 h 6857999"/>
              <a:gd name="connsiteX123" fmla="*/ 5001681 w 5670550"/>
              <a:gd name="connsiteY123" fmla="*/ 688131 h 6857999"/>
              <a:gd name="connsiteX124" fmla="*/ 4983964 w 5670550"/>
              <a:gd name="connsiteY124" fmla="*/ 701019 h 6857999"/>
              <a:gd name="connsiteX125" fmla="*/ 4944503 w 5670550"/>
              <a:gd name="connsiteY125" fmla="*/ 685071 h 6857999"/>
              <a:gd name="connsiteX126" fmla="*/ 4944503 w 5670550"/>
              <a:gd name="connsiteY126" fmla="*/ 684909 h 6857999"/>
              <a:gd name="connsiteX127" fmla="*/ 4944100 w 5670550"/>
              <a:gd name="connsiteY127" fmla="*/ 684909 h 6857999"/>
              <a:gd name="connsiteX128" fmla="*/ 4944503 w 5670550"/>
              <a:gd name="connsiteY128" fmla="*/ 685071 h 6857999"/>
              <a:gd name="connsiteX129" fmla="*/ 4944503 w 5670550"/>
              <a:gd name="connsiteY129" fmla="*/ 714309 h 6857999"/>
              <a:gd name="connsiteX130" fmla="*/ 4984769 w 5670550"/>
              <a:gd name="connsiteY130" fmla="*/ 724378 h 6857999"/>
              <a:gd name="connsiteX131" fmla="*/ 5028257 w 5670550"/>
              <a:gd name="connsiteY131" fmla="*/ 686117 h 6857999"/>
              <a:gd name="connsiteX132" fmla="*/ 4990406 w 5670550"/>
              <a:gd name="connsiteY132" fmla="*/ 651481 h 6857999"/>
              <a:gd name="connsiteX133" fmla="*/ 4969065 w 5670550"/>
              <a:gd name="connsiteY133" fmla="*/ 638190 h 6857999"/>
              <a:gd name="connsiteX134" fmla="*/ 4986782 w 5670550"/>
              <a:gd name="connsiteY134" fmla="*/ 626108 h 6857999"/>
              <a:gd name="connsiteX135" fmla="*/ 5022620 w 5670550"/>
              <a:gd name="connsiteY135" fmla="*/ 640607 h 6857999"/>
              <a:gd name="connsiteX136" fmla="*/ 5022620 w 5670550"/>
              <a:gd name="connsiteY136" fmla="*/ 612817 h 6857999"/>
              <a:gd name="connsiteX137" fmla="*/ 4986380 w 5670550"/>
              <a:gd name="connsiteY137" fmla="*/ 603151 h 6857999"/>
              <a:gd name="connsiteX138" fmla="*/ 4544656 w 5670550"/>
              <a:gd name="connsiteY138" fmla="*/ 603151 h 6857999"/>
              <a:gd name="connsiteX139" fmla="*/ 4501168 w 5670550"/>
              <a:gd name="connsiteY139" fmla="*/ 640204 h 6857999"/>
              <a:gd name="connsiteX140" fmla="*/ 4535395 w 5670550"/>
              <a:gd name="connsiteY140" fmla="*/ 673229 h 6857999"/>
              <a:gd name="connsiteX141" fmla="*/ 4559957 w 5670550"/>
              <a:gd name="connsiteY141" fmla="*/ 688131 h 6857999"/>
              <a:gd name="connsiteX142" fmla="*/ 4542240 w 5670550"/>
              <a:gd name="connsiteY142" fmla="*/ 701019 h 6857999"/>
              <a:gd name="connsiteX143" fmla="*/ 4502779 w 5670550"/>
              <a:gd name="connsiteY143" fmla="*/ 685072 h 6857999"/>
              <a:gd name="connsiteX144" fmla="*/ 4502779 w 5670550"/>
              <a:gd name="connsiteY144" fmla="*/ 684909 h 6857999"/>
              <a:gd name="connsiteX145" fmla="*/ 4502376 w 5670550"/>
              <a:gd name="connsiteY145" fmla="*/ 684909 h 6857999"/>
              <a:gd name="connsiteX146" fmla="*/ 4502779 w 5670550"/>
              <a:gd name="connsiteY146" fmla="*/ 685072 h 6857999"/>
              <a:gd name="connsiteX147" fmla="*/ 4502779 w 5670550"/>
              <a:gd name="connsiteY147" fmla="*/ 714309 h 6857999"/>
              <a:gd name="connsiteX148" fmla="*/ 4543045 w 5670550"/>
              <a:gd name="connsiteY148" fmla="*/ 724378 h 6857999"/>
              <a:gd name="connsiteX149" fmla="*/ 4586533 w 5670550"/>
              <a:gd name="connsiteY149" fmla="*/ 686117 h 6857999"/>
              <a:gd name="connsiteX150" fmla="*/ 4548682 w 5670550"/>
              <a:gd name="connsiteY150" fmla="*/ 651481 h 6857999"/>
              <a:gd name="connsiteX151" fmla="*/ 4527341 w 5670550"/>
              <a:gd name="connsiteY151" fmla="*/ 638190 h 6857999"/>
              <a:gd name="connsiteX152" fmla="*/ 4545059 w 5670550"/>
              <a:gd name="connsiteY152" fmla="*/ 626108 h 6857999"/>
              <a:gd name="connsiteX153" fmla="*/ 4580896 w 5670550"/>
              <a:gd name="connsiteY153" fmla="*/ 640607 h 6857999"/>
              <a:gd name="connsiteX154" fmla="*/ 4580896 w 5670550"/>
              <a:gd name="connsiteY154" fmla="*/ 612817 h 6857999"/>
              <a:gd name="connsiteX155" fmla="*/ 4544656 w 5670550"/>
              <a:gd name="connsiteY155" fmla="*/ 603151 h 6857999"/>
              <a:gd name="connsiteX156" fmla="*/ 4244267 w 5670550"/>
              <a:gd name="connsiteY156" fmla="*/ 603151 h 6857999"/>
              <a:gd name="connsiteX157" fmla="*/ 4183062 w 5670550"/>
              <a:gd name="connsiteY157" fmla="*/ 663966 h 6857999"/>
              <a:gd name="connsiteX158" fmla="*/ 4244267 w 5670550"/>
              <a:gd name="connsiteY158" fmla="*/ 724781 h 6857999"/>
              <a:gd name="connsiteX159" fmla="*/ 4305472 w 5670550"/>
              <a:gd name="connsiteY159" fmla="*/ 663966 h 6857999"/>
              <a:gd name="connsiteX160" fmla="*/ 4244267 w 5670550"/>
              <a:gd name="connsiteY160" fmla="*/ 603151 h 6857999"/>
              <a:gd name="connsiteX161" fmla="*/ 4261179 w 5670550"/>
              <a:gd name="connsiteY161" fmla="*/ 572945 h 6857999"/>
              <a:gd name="connsiteX162" fmla="*/ 4249502 w 5670550"/>
              <a:gd name="connsiteY162" fmla="*/ 584625 h 6857999"/>
              <a:gd name="connsiteX163" fmla="*/ 4261179 w 5670550"/>
              <a:gd name="connsiteY163" fmla="*/ 596304 h 6857999"/>
              <a:gd name="connsiteX164" fmla="*/ 4273259 w 5670550"/>
              <a:gd name="connsiteY164" fmla="*/ 584625 h 6857999"/>
              <a:gd name="connsiteX165" fmla="*/ 4261179 w 5670550"/>
              <a:gd name="connsiteY165" fmla="*/ 572945 h 6857999"/>
              <a:gd name="connsiteX166" fmla="*/ 4227758 w 5670550"/>
              <a:gd name="connsiteY166" fmla="*/ 572945 h 6857999"/>
              <a:gd name="connsiteX167" fmla="*/ 4216081 w 5670550"/>
              <a:gd name="connsiteY167" fmla="*/ 584625 h 6857999"/>
              <a:gd name="connsiteX168" fmla="*/ 4227758 w 5670550"/>
              <a:gd name="connsiteY168" fmla="*/ 596304 h 6857999"/>
              <a:gd name="connsiteX169" fmla="*/ 4239838 w 5670550"/>
              <a:gd name="connsiteY169" fmla="*/ 584625 h 6857999"/>
              <a:gd name="connsiteX170" fmla="*/ 4227758 w 5670550"/>
              <a:gd name="connsiteY170" fmla="*/ 572945 h 6857999"/>
              <a:gd name="connsiteX171" fmla="*/ 6350 w 5670550"/>
              <a:gd name="connsiteY171" fmla="*/ 0 h 6857999"/>
              <a:gd name="connsiteX172" fmla="*/ 5670550 w 5670550"/>
              <a:gd name="connsiteY172" fmla="*/ 0 h 6857999"/>
              <a:gd name="connsiteX173" fmla="*/ 5670550 w 5670550"/>
              <a:gd name="connsiteY173" fmla="*/ 4958498 h 6857999"/>
              <a:gd name="connsiteX174" fmla="*/ 5670550 w 5670550"/>
              <a:gd name="connsiteY174" fmla="*/ 6857997 h 6857999"/>
              <a:gd name="connsiteX175" fmla="*/ 5670550 w 5670550"/>
              <a:gd name="connsiteY175" fmla="*/ 6857999 h 6857999"/>
              <a:gd name="connsiteX176" fmla="*/ 0 w 5670550"/>
              <a:gd name="connsiteY176" fmla="*/ 6857999 h 6857999"/>
              <a:gd name="connsiteX177" fmla="*/ 0 w 5670550"/>
              <a:gd name="connsiteY177" fmla="*/ 4958498 h 6857999"/>
              <a:gd name="connsiteX178" fmla="*/ 6350 w 5670550"/>
              <a:gd name="connsiteY178" fmla="*/ 495849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5670550" h="6857999">
                <a:moveTo>
                  <a:pt x="4638476" y="820634"/>
                </a:moveTo>
                <a:lnTo>
                  <a:pt x="4654583" y="868561"/>
                </a:lnTo>
                <a:lnTo>
                  <a:pt x="4622370" y="868561"/>
                </a:lnTo>
                <a:close/>
                <a:moveTo>
                  <a:pt x="4445600" y="802510"/>
                </a:moveTo>
                <a:lnTo>
                  <a:pt x="4460499" y="802510"/>
                </a:lnTo>
                <a:cubicBezTo>
                  <a:pt x="4471371" y="802510"/>
                  <a:pt x="4479424" y="808954"/>
                  <a:pt x="4479424" y="819828"/>
                </a:cubicBezTo>
                <a:cubicBezTo>
                  <a:pt x="4479424" y="830300"/>
                  <a:pt x="4471371" y="836744"/>
                  <a:pt x="4460499" y="836744"/>
                </a:cubicBezTo>
                <a:lnTo>
                  <a:pt x="4445600" y="836744"/>
                </a:lnTo>
                <a:close/>
                <a:moveTo>
                  <a:pt x="4872023" y="748139"/>
                </a:moveTo>
                <a:lnTo>
                  <a:pt x="4872023" y="803718"/>
                </a:lnTo>
                <a:lnTo>
                  <a:pt x="4918732" y="803718"/>
                </a:lnTo>
                <a:lnTo>
                  <a:pt x="4918732" y="947097"/>
                </a:lnTo>
                <a:lnTo>
                  <a:pt x="4980340" y="947097"/>
                </a:lnTo>
                <a:lnTo>
                  <a:pt x="4980340" y="803718"/>
                </a:lnTo>
                <a:lnTo>
                  <a:pt x="5027049" y="803718"/>
                </a:lnTo>
                <a:lnTo>
                  <a:pt x="5027049" y="748139"/>
                </a:lnTo>
                <a:close/>
                <a:moveTo>
                  <a:pt x="4611095" y="747737"/>
                </a:moveTo>
                <a:lnTo>
                  <a:pt x="4541701" y="924478"/>
                </a:lnTo>
                <a:lnTo>
                  <a:pt x="4508819" y="875005"/>
                </a:lnTo>
                <a:cubicBezTo>
                  <a:pt x="4528147" y="863728"/>
                  <a:pt x="4541435" y="844396"/>
                  <a:pt x="4541435" y="818217"/>
                </a:cubicBezTo>
                <a:cubicBezTo>
                  <a:pt x="4541435" y="773109"/>
                  <a:pt x="4508013" y="748139"/>
                  <a:pt x="4459291" y="748139"/>
                </a:cubicBezTo>
                <a:lnTo>
                  <a:pt x="4384395" y="748139"/>
                </a:lnTo>
                <a:lnTo>
                  <a:pt x="4384395" y="947097"/>
                </a:lnTo>
                <a:lnTo>
                  <a:pt x="4445600" y="947097"/>
                </a:lnTo>
                <a:lnTo>
                  <a:pt x="4446003" y="947097"/>
                </a:lnTo>
                <a:lnTo>
                  <a:pt x="4446003" y="886684"/>
                </a:lnTo>
                <a:lnTo>
                  <a:pt x="4448419" y="886684"/>
                </a:lnTo>
                <a:lnTo>
                  <a:pt x="4484659" y="947097"/>
                </a:lnTo>
                <a:lnTo>
                  <a:pt x="4556736" y="947097"/>
                </a:lnTo>
                <a:lnTo>
                  <a:pt x="4556469" y="946695"/>
                </a:lnTo>
                <a:lnTo>
                  <a:pt x="4596197" y="946695"/>
                </a:lnTo>
                <a:lnTo>
                  <a:pt x="4605458" y="920113"/>
                </a:lnTo>
                <a:lnTo>
                  <a:pt x="4671898" y="920113"/>
                </a:lnTo>
                <a:lnTo>
                  <a:pt x="4681562" y="946695"/>
                </a:lnTo>
                <a:lnTo>
                  <a:pt x="4741559" y="946695"/>
                </a:lnTo>
                <a:lnTo>
                  <a:pt x="4741559" y="947097"/>
                </a:lnTo>
                <a:lnTo>
                  <a:pt x="4803569" y="947097"/>
                </a:lnTo>
                <a:lnTo>
                  <a:pt x="4803569" y="877421"/>
                </a:lnTo>
                <a:lnTo>
                  <a:pt x="4861956" y="877421"/>
                </a:lnTo>
                <a:lnTo>
                  <a:pt x="4861956" y="821842"/>
                </a:lnTo>
                <a:lnTo>
                  <a:pt x="4803569" y="821842"/>
                </a:lnTo>
                <a:lnTo>
                  <a:pt x="4803569" y="803718"/>
                </a:lnTo>
                <a:lnTo>
                  <a:pt x="4861956" y="803718"/>
                </a:lnTo>
                <a:lnTo>
                  <a:pt x="4861956" y="748139"/>
                </a:lnTo>
                <a:lnTo>
                  <a:pt x="4741559" y="748139"/>
                </a:lnTo>
                <a:lnTo>
                  <a:pt x="4741559" y="935415"/>
                </a:lnTo>
                <a:lnTo>
                  <a:pt x="4667871" y="747737"/>
                </a:lnTo>
                <a:close/>
                <a:moveTo>
                  <a:pt x="4192726" y="747737"/>
                </a:moveTo>
                <a:lnTo>
                  <a:pt x="4192726" y="946696"/>
                </a:lnTo>
                <a:lnTo>
                  <a:pt x="4255139" y="946696"/>
                </a:lnTo>
                <a:lnTo>
                  <a:pt x="4255139" y="875006"/>
                </a:lnTo>
                <a:lnTo>
                  <a:pt x="4304667" y="946696"/>
                </a:lnTo>
                <a:lnTo>
                  <a:pt x="4381576" y="946696"/>
                </a:lnTo>
                <a:lnTo>
                  <a:pt x="4305875" y="843994"/>
                </a:lnTo>
                <a:lnTo>
                  <a:pt x="4376744" y="747737"/>
                </a:lnTo>
                <a:lnTo>
                  <a:pt x="4305070" y="747737"/>
                </a:lnTo>
                <a:lnTo>
                  <a:pt x="4255139" y="820634"/>
                </a:lnTo>
                <a:lnTo>
                  <a:pt x="4255139" y="747737"/>
                </a:lnTo>
                <a:close/>
                <a:moveTo>
                  <a:pt x="4859137" y="628927"/>
                </a:moveTo>
                <a:lnTo>
                  <a:pt x="4872828" y="628927"/>
                </a:lnTo>
                <a:cubicBezTo>
                  <a:pt x="4892559" y="628927"/>
                  <a:pt x="4907457" y="644634"/>
                  <a:pt x="4907457" y="663966"/>
                </a:cubicBezTo>
                <a:cubicBezTo>
                  <a:pt x="4907457" y="683298"/>
                  <a:pt x="4892156" y="699005"/>
                  <a:pt x="4872828" y="699005"/>
                </a:cubicBezTo>
                <a:lnTo>
                  <a:pt x="4859137" y="699005"/>
                </a:lnTo>
                <a:close/>
                <a:moveTo>
                  <a:pt x="4343323" y="628122"/>
                </a:moveTo>
                <a:lnTo>
                  <a:pt x="4357416" y="628122"/>
                </a:lnTo>
                <a:cubicBezTo>
                  <a:pt x="4367483" y="628122"/>
                  <a:pt x="4374731" y="633760"/>
                  <a:pt x="4374731" y="643426"/>
                </a:cubicBezTo>
                <a:cubicBezTo>
                  <a:pt x="4374731" y="653092"/>
                  <a:pt x="4367483" y="659133"/>
                  <a:pt x="4357416" y="659133"/>
                </a:cubicBezTo>
                <a:lnTo>
                  <a:pt x="4343323" y="659133"/>
                </a:lnTo>
                <a:close/>
                <a:moveTo>
                  <a:pt x="4244267" y="627719"/>
                </a:moveTo>
                <a:cubicBezTo>
                  <a:pt x="4264401" y="627719"/>
                  <a:pt x="4279702" y="643829"/>
                  <a:pt x="4279702" y="663966"/>
                </a:cubicBezTo>
                <a:cubicBezTo>
                  <a:pt x="4279702" y="684103"/>
                  <a:pt x="4263998" y="700213"/>
                  <a:pt x="4244267" y="700213"/>
                </a:cubicBezTo>
                <a:cubicBezTo>
                  <a:pt x="4224537" y="700213"/>
                  <a:pt x="4208833" y="684103"/>
                  <a:pt x="4208833" y="663966"/>
                </a:cubicBezTo>
                <a:cubicBezTo>
                  <a:pt x="4208833" y="643829"/>
                  <a:pt x="4224537" y="627719"/>
                  <a:pt x="4244267" y="627719"/>
                </a:cubicBezTo>
                <a:close/>
                <a:moveTo>
                  <a:pt x="4710554" y="605568"/>
                </a:moveTo>
                <a:lnTo>
                  <a:pt x="4710554" y="722768"/>
                </a:lnTo>
                <a:lnTo>
                  <a:pt x="4735117" y="722768"/>
                </a:lnTo>
                <a:lnTo>
                  <a:pt x="4735117" y="645440"/>
                </a:lnTo>
                <a:lnTo>
                  <a:pt x="4790282" y="722768"/>
                </a:lnTo>
                <a:lnTo>
                  <a:pt x="4815247" y="722768"/>
                </a:lnTo>
                <a:lnTo>
                  <a:pt x="4815247" y="605568"/>
                </a:lnTo>
                <a:lnTo>
                  <a:pt x="4790684" y="605568"/>
                </a:lnTo>
                <a:lnTo>
                  <a:pt x="4790684" y="683298"/>
                </a:lnTo>
                <a:lnTo>
                  <a:pt x="4736325" y="605568"/>
                </a:lnTo>
                <a:close/>
                <a:moveTo>
                  <a:pt x="4598210" y="605568"/>
                </a:moveTo>
                <a:lnTo>
                  <a:pt x="4598210" y="676049"/>
                </a:lnTo>
                <a:cubicBezTo>
                  <a:pt x="4598210" y="705450"/>
                  <a:pt x="4615927" y="724781"/>
                  <a:pt x="4645322" y="724781"/>
                </a:cubicBezTo>
                <a:cubicBezTo>
                  <a:pt x="4674716" y="724781"/>
                  <a:pt x="4692434" y="705450"/>
                  <a:pt x="4692434" y="676049"/>
                </a:cubicBezTo>
                <a:lnTo>
                  <a:pt x="4692434" y="605568"/>
                </a:lnTo>
                <a:lnTo>
                  <a:pt x="4667066" y="605568"/>
                </a:lnTo>
                <a:lnTo>
                  <a:pt x="4667066" y="674841"/>
                </a:lnTo>
                <a:cubicBezTo>
                  <a:pt x="4667066" y="690951"/>
                  <a:pt x="4659013" y="700617"/>
                  <a:pt x="4645322" y="700617"/>
                </a:cubicBezTo>
                <a:cubicBezTo>
                  <a:pt x="4631229" y="700617"/>
                  <a:pt x="4623578" y="690548"/>
                  <a:pt x="4623578" y="674841"/>
                </a:cubicBezTo>
                <a:lnTo>
                  <a:pt x="4623578" y="605568"/>
                </a:lnTo>
                <a:close/>
                <a:moveTo>
                  <a:pt x="4417816" y="605568"/>
                </a:moveTo>
                <a:lnTo>
                  <a:pt x="4417816" y="722365"/>
                </a:lnTo>
                <a:lnTo>
                  <a:pt x="4487075" y="722365"/>
                </a:lnTo>
                <a:lnTo>
                  <a:pt x="4487075" y="699811"/>
                </a:lnTo>
                <a:lnTo>
                  <a:pt x="4442781" y="699811"/>
                </a:lnTo>
                <a:lnTo>
                  <a:pt x="4442781" y="674035"/>
                </a:lnTo>
                <a:lnTo>
                  <a:pt x="4482645" y="674035"/>
                </a:lnTo>
                <a:lnTo>
                  <a:pt x="4482645" y="651884"/>
                </a:lnTo>
                <a:lnTo>
                  <a:pt x="4442781" y="651884"/>
                </a:lnTo>
                <a:lnTo>
                  <a:pt x="4442781" y="628122"/>
                </a:lnTo>
                <a:lnTo>
                  <a:pt x="4486672" y="628122"/>
                </a:lnTo>
                <a:lnTo>
                  <a:pt x="4486672" y="605568"/>
                </a:lnTo>
                <a:close/>
                <a:moveTo>
                  <a:pt x="4834172" y="605165"/>
                </a:moveTo>
                <a:lnTo>
                  <a:pt x="4834172" y="722365"/>
                </a:lnTo>
                <a:lnTo>
                  <a:pt x="4873633" y="722365"/>
                </a:lnTo>
                <a:cubicBezTo>
                  <a:pt x="4906249" y="722365"/>
                  <a:pt x="4933228" y="696186"/>
                  <a:pt x="4933228" y="663564"/>
                </a:cubicBezTo>
                <a:cubicBezTo>
                  <a:pt x="4933228" y="630941"/>
                  <a:pt x="4906249" y="605165"/>
                  <a:pt x="4873633" y="605165"/>
                </a:cubicBezTo>
                <a:close/>
                <a:moveTo>
                  <a:pt x="4318358" y="605165"/>
                </a:moveTo>
                <a:lnTo>
                  <a:pt x="4318358" y="722365"/>
                </a:lnTo>
                <a:lnTo>
                  <a:pt x="4343323" y="722365"/>
                </a:lnTo>
                <a:lnTo>
                  <a:pt x="4343323" y="679673"/>
                </a:lnTo>
                <a:lnTo>
                  <a:pt x="4350169" y="679673"/>
                </a:lnTo>
                <a:lnTo>
                  <a:pt x="4378758" y="722365"/>
                </a:lnTo>
                <a:lnTo>
                  <a:pt x="4408152" y="722365"/>
                </a:lnTo>
                <a:lnTo>
                  <a:pt x="4375939" y="676451"/>
                </a:lnTo>
                <a:cubicBezTo>
                  <a:pt x="4390032" y="671216"/>
                  <a:pt x="4400099" y="659536"/>
                  <a:pt x="4400099" y="642621"/>
                </a:cubicBezTo>
                <a:cubicBezTo>
                  <a:pt x="4400099" y="618858"/>
                  <a:pt x="4382785" y="605165"/>
                  <a:pt x="4357416" y="605165"/>
                </a:cubicBezTo>
                <a:close/>
                <a:moveTo>
                  <a:pt x="4986380" y="603151"/>
                </a:moveTo>
                <a:cubicBezTo>
                  <a:pt x="4961012" y="603151"/>
                  <a:pt x="4942892" y="617650"/>
                  <a:pt x="4942892" y="640204"/>
                </a:cubicBezTo>
                <a:cubicBezTo>
                  <a:pt x="4942892" y="663161"/>
                  <a:pt x="4961012" y="669202"/>
                  <a:pt x="4977119" y="673229"/>
                </a:cubicBezTo>
                <a:cubicBezTo>
                  <a:pt x="4990004" y="676451"/>
                  <a:pt x="5001681" y="678465"/>
                  <a:pt x="5001681" y="688131"/>
                </a:cubicBezTo>
                <a:cubicBezTo>
                  <a:pt x="5001681" y="696589"/>
                  <a:pt x="4995239" y="701019"/>
                  <a:pt x="4983964" y="701019"/>
                </a:cubicBezTo>
                <a:lnTo>
                  <a:pt x="4944503" y="685071"/>
                </a:lnTo>
                <a:lnTo>
                  <a:pt x="4944503" y="684909"/>
                </a:lnTo>
                <a:lnTo>
                  <a:pt x="4944100" y="684909"/>
                </a:lnTo>
                <a:lnTo>
                  <a:pt x="4944503" y="685071"/>
                </a:lnTo>
                <a:lnTo>
                  <a:pt x="4944503" y="714309"/>
                </a:lnTo>
                <a:cubicBezTo>
                  <a:pt x="4954972" y="720753"/>
                  <a:pt x="4970273" y="724378"/>
                  <a:pt x="4984769" y="724378"/>
                </a:cubicBezTo>
                <a:cubicBezTo>
                  <a:pt x="5011748" y="724378"/>
                  <a:pt x="5028257" y="708671"/>
                  <a:pt x="5028257" y="686117"/>
                </a:cubicBezTo>
                <a:cubicBezTo>
                  <a:pt x="5028257" y="661550"/>
                  <a:pt x="5007319" y="655911"/>
                  <a:pt x="4990406" y="651481"/>
                </a:cubicBezTo>
                <a:cubicBezTo>
                  <a:pt x="4978729" y="648259"/>
                  <a:pt x="4969065" y="645842"/>
                  <a:pt x="4969065" y="638190"/>
                </a:cubicBezTo>
                <a:cubicBezTo>
                  <a:pt x="4969065" y="631343"/>
                  <a:pt x="4974300" y="626108"/>
                  <a:pt x="4986782" y="626108"/>
                </a:cubicBezTo>
                <a:cubicBezTo>
                  <a:pt x="4999265" y="626108"/>
                  <a:pt x="5011748" y="631343"/>
                  <a:pt x="5022620" y="640607"/>
                </a:cubicBezTo>
                <a:lnTo>
                  <a:pt x="5022620" y="612817"/>
                </a:lnTo>
                <a:cubicBezTo>
                  <a:pt x="5012151" y="606373"/>
                  <a:pt x="5000071" y="603151"/>
                  <a:pt x="4986380" y="603151"/>
                </a:cubicBezTo>
                <a:close/>
                <a:moveTo>
                  <a:pt x="4544656" y="603151"/>
                </a:moveTo>
                <a:cubicBezTo>
                  <a:pt x="4519288" y="603151"/>
                  <a:pt x="4501168" y="617650"/>
                  <a:pt x="4501168" y="640204"/>
                </a:cubicBezTo>
                <a:cubicBezTo>
                  <a:pt x="4501168" y="663161"/>
                  <a:pt x="4519288" y="669202"/>
                  <a:pt x="4535395" y="673229"/>
                </a:cubicBezTo>
                <a:cubicBezTo>
                  <a:pt x="4548280" y="676451"/>
                  <a:pt x="4559957" y="678465"/>
                  <a:pt x="4559957" y="688131"/>
                </a:cubicBezTo>
                <a:cubicBezTo>
                  <a:pt x="4559957" y="696589"/>
                  <a:pt x="4553515" y="701019"/>
                  <a:pt x="4542240" y="701019"/>
                </a:cubicBezTo>
                <a:lnTo>
                  <a:pt x="4502779" y="685072"/>
                </a:lnTo>
                <a:lnTo>
                  <a:pt x="4502779" y="684909"/>
                </a:lnTo>
                <a:lnTo>
                  <a:pt x="4502376" y="684909"/>
                </a:lnTo>
                <a:lnTo>
                  <a:pt x="4502779" y="685072"/>
                </a:lnTo>
                <a:lnTo>
                  <a:pt x="4502779" y="714309"/>
                </a:lnTo>
                <a:cubicBezTo>
                  <a:pt x="4513248" y="720753"/>
                  <a:pt x="4528549" y="724378"/>
                  <a:pt x="4543045" y="724378"/>
                </a:cubicBezTo>
                <a:cubicBezTo>
                  <a:pt x="4570024" y="724378"/>
                  <a:pt x="4586533" y="708671"/>
                  <a:pt x="4586533" y="686117"/>
                </a:cubicBezTo>
                <a:cubicBezTo>
                  <a:pt x="4586533" y="661550"/>
                  <a:pt x="4565595" y="655911"/>
                  <a:pt x="4548682" y="651481"/>
                </a:cubicBezTo>
                <a:cubicBezTo>
                  <a:pt x="4537005" y="648259"/>
                  <a:pt x="4527341" y="645842"/>
                  <a:pt x="4527341" y="638190"/>
                </a:cubicBezTo>
                <a:cubicBezTo>
                  <a:pt x="4527341" y="631343"/>
                  <a:pt x="4532576" y="626108"/>
                  <a:pt x="4545059" y="626108"/>
                </a:cubicBezTo>
                <a:cubicBezTo>
                  <a:pt x="4557541" y="626108"/>
                  <a:pt x="4570024" y="631343"/>
                  <a:pt x="4580896" y="640607"/>
                </a:cubicBezTo>
                <a:lnTo>
                  <a:pt x="4580896" y="612817"/>
                </a:lnTo>
                <a:cubicBezTo>
                  <a:pt x="4570427" y="606373"/>
                  <a:pt x="4558347" y="603151"/>
                  <a:pt x="4544656" y="603151"/>
                </a:cubicBezTo>
                <a:close/>
                <a:moveTo>
                  <a:pt x="4244267" y="603151"/>
                </a:moveTo>
                <a:cubicBezTo>
                  <a:pt x="4210443" y="603151"/>
                  <a:pt x="4183062" y="630135"/>
                  <a:pt x="4183062" y="663966"/>
                </a:cubicBezTo>
                <a:cubicBezTo>
                  <a:pt x="4183062" y="697797"/>
                  <a:pt x="4210443" y="724781"/>
                  <a:pt x="4244267" y="724781"/>
                </a:cubicBezTo>
                <a:cubicBezTo>
                  <a:pt x="4278494" y="724781"/>
                  <a:pt x="4305472" y="697797"/>
                  <a:pt x="4305472" y="663966"/>
                </a:cubicBezTo>
                <a:cubicBezTo>
                  <a:pt x="4305472" y="630135"/>
                  <a:pt x="4278091" y="603151"/>
                  <a:pt x="4244267" y="603151"/>
                </a:cubicBezTo>
                <a:close/>
                <a:moveTo>
                  <a:pt x="4261179" y="572945"/>
                </a:moveTo>
                <a:cubicBezTo>
                  <a:pt x="4254736" y="572945"/>
                  <a:pt x="4249502" y="578181"/>
                  <a:pt x="4249502" y="584625"/>
                </a:cubicBezTo>
                <a:cubicBezTo>
                  <a:pt x="4249502" y="590666"/>
                  <a:pt x="4254736" y="596304"/>
                  <a:pt x="4261179" y="596304"/>
                </a:cubicBezTo>
                <a:cubicBezTo>
                  <a:pt x="4268024" y="596304"/>
                  <a:pt x="4273259" y="590666"/>
                  <a:pt x="4273259" y="584625"/>
                </a:cubicBezTo>
                <a:cubicBezTo>
                  <a:pt x="4273259" y="578584"/>
                  <a:pt x="4268024" y="572945"/>
                  <a:pt x="4261179" y="572945"/>
                </a:cubicBezTo>
                <a:close/>
                <a:moveTo>
                  <a:pt x="4227758" y="572945"/>
                </a:moveTo>
                <a:cubicBezTo>
                  <a:pt x="4221315" y="572945"/>
                  <a:pt x="4216081" y="578181"/>
                  <a:pt x="4216081" y="584625"/>
                </a:cubicBezTo>
                <a:cubicBezTo>
                  <a:pt x="4216081" y="590666"/>
                  <a:pt x="4221315" y="596304"/>
                  <a:pt x="4227758" y="596304"/>
                </a:cubicBezTo>
                <a:cubicBezTo>
                  <a:pt x="4234603" y="596304"/>
                  <a:pt x="4239838" y="590666"/>
                  <a:pt x="4239838" y="584625"/>
                </a:cubicBezTo>
                <a:cubicBezTo>
                  <a:pt x="4239838" y="578584"/>
                  <a:pt x="4234603" y="572945"/>
                  <a:pt x="4227758" y="572945"/>
                </a:cubicBezTo>
                <a:close/>
                <a:moveTo>
                  <a:pt x="6350" y="0"/>
                </a:moveTo>
                <a:lnTo>
                  <a:pt x="5670550" y="0"/>
                </a:lnTo>
                <a:lnTo>
                  <a:pt x="5670550" y="4958498"/>
                </a:lnTo>
                <a:lnTo>
                  <a:pt x="5670550" y="6857997"/>
                </a:lnTo>
                <a:lnTo>
                  <a:pt x="5670550" y="6857999"/>
                </a:lnTo>
                <a:lnTo>
                  <a:pt x="0" y="6857999"/>
                </a:lnTo>
                <a:lnTo>
                  <a:pt x="0" y="4958498"/>
                </a:lnTo>
                <a:lnTo>
                  <a:pt x="6350" y="4958498"/>
                </a:lnTo>
                <a:close/>
              </a:path>
            </a:pathLst>
          </a:custGeom>
          <a:solidFill>
            <a:schemeClr val="bg1">
              <a:lumMod val="95000"/>
            </a:schemeClr>
          </a:solidFill>
        </p:spPr>
        <p:txBody>
          <a:bodyPr wrap="square" bIns="720000" anchor="ctr">
            <a:noAutofit/>
          </a:bodyPr>
          <a:lstStyle>
            <a:lvl1pPr marL="0" indent="0" algn="ctr">
              <a:buNone/>
              <a:defRPr/>
            </a:lvl1pPr>
          </a:lstStyle>
          <a:p>
            <a:r>
              <a:rPr lang="sv-SE"/>
              <a:t>Klicka på ikonen eller dra och släpp för att infoga bild</a:t>
            </a:r>
          </a:p>
        </p:txBody>
      </p:sp>
      <p:sp>
        <p:nvSpPr>
          <p:cNvPr id="3" name="Platshållare för innehåll 2">
            <a:extLst>
              <a:ext uri="{FF2B5EF4-FFF2-40B4-BE49-F238E27FC236}">
                <a16:creationId xmlns:a16="http://schemas.microsoft.com/office/drawing/2014/main" id="{03DF6CD7-ABD6-DB4A-92D3-E95CFA5CB3D3}"/>
              </a:ext>
            </a:extLst>
          </p:cNvPr>
          <p:cNvSpPr>
            <a:spLocks noGrp="1"/>
          </p:cNvSpPr>
          <p:nvPr>
            <p:ph sz="half" idx="1"/>
          </p:nvPr>
        </p:nvSpPr>
        <p:spPr>
          <a:xfrm>
            <a:off x="346393" y="2296160"/>
            <a:ext cx="5477509" cy="38808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Platshållare för datum 4">
            <a:extLst>
              <a:ext uri="{FF2B5EF4-FFF2-40B4-BE49-F238E27FC236}">
                <a16:creationId xmlns:a16="http://schemas.microsoft.com/office/drawing/2014/main" id="{30E2B643-AA0E-D14B-9E4A-9BEB6161B6A0}"/>
              </a:ext>
            </a:extLst>
          </p:cNvPr>
          <p:cNvSpPr>
            <a:spLocks noGrp="1"/>
          </p:cNvSpPr>
          <p:nvPr>
            <p:ph type="dt" sz="half" idx="10"/>
          </p:nvPr>
        </p:nvSpPr>
        <p:spPr/>
        <p:txBody>
          <a:bodyPr/>
          <a:lstStyle/>
          <a:p>
            <a:fld id="{BE4F1DA6-6544-8140-A543-A4FACCB0391B}" type="datetimeFigureOut">
              <a:rPr lang="sv-SE" smtClean="0"/>
              <a:t>2024-11-08</a:t>
            </a:fld>
            <a:endParaRPr lang="sv-SE"/>
          </a:p>
        </p:txBody>
      </p:sp>
      <p:sp>
        <p:nvSpPr>
          <p:cNvPr id="8" name="Rubrik 7">
            <a:extLst>
              <a:ext uri="{FF2B5EF4-FFF2-40B4-BE49-F238E27FC236}">
                <a16:creationId xmlns:a16="http://schemas.microsoft.com/office/drawing/2014/main" id="{AF3C925C-72A1-3242-AF01-B644FD258C36}"/>
              </a:ext>
            </a:extLst>
          </p:cNvPr>
          <p:cNvSpPr>
            <a:spLocks noGrp="1"/>
          </p:cNvSpPr>
          <p:nvPr>
            <p:ph type="title"/>
          </p:nvPr>
        </p:nvSpPr>
        <p:spPr>
          <a:xfrm>
            <a:off x="346394" y="55077"/>
            <a:ext cx="5477510" cy="1722922"/>
          </a:xfrm>
        </p:spPr>
        <p:txBody>
          <a:bodyPr/>
          <a:lstStyle/>
          <a:p>
            <a:r>
              <a:rPr lang="en-US"/>
              <a:t>Click to edit Master title style</a:t>
            </a:r>
            <a:endParaRPr lang="sv-SE"/>
          </a:p>
        </p:txBody>
      </p:sp>
    </p:spTree>
    <p:extLst>
      <p:ext uri="{BB962C8B-B14F-4D97-AF65-F5344CB8AC3E}">
        <p14:creationId xmlns:p14="http://schemas.microsoft.com/office/powerpoint/2010/main" val="16595885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ild och text">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C99FB520-C6C6-744F-B579-C76CE90337EA}"/>
              </a:ext>
            </a:extLst>
          </p:cNvPr>
          <p:cNvSpPr>
            <a:spLocks noGrp="1"/>
          </p:cNvSpPr>
          <p:nvPr>
            <p:ph type="pic" sz="quarter" idx="13" hasCustomPrompt="1"/>
          </p:nvPr>
        </p:nvSpPr>
        <p:spPr>
          <a:xfrm>
            <a:off x="-1177" y="0"/>
            <a:ext cx="5665377" cy="6858000"/>
          </a:xfrm>
          <a:solidFill>
            <a:schemeClr val="bg1">
              <a:lumMod val="95000"/>
            </a:schemeClr>
          </a:solidFill>
        </p:spPr>
        <p:txBody>
          <a:bodyPr bIns="720000" anchor="ctr"/>
          <a:lstStyle>
            <a:lvl1pPr marL="0" indent="0" algn="ctr">
              <a:buNone/>
              <a:defRPr/>
            </a:lvl1pPr>
          </a:lstStyle>
          <a:p>
            <a:r>
              <a:rPr lang="sv-SE"/>
              <a:t>Klicka på ikonen eller dra och släpp för att infoga bild</a:t>
            </a:r>
          </a:p>
        </p:txBody>
      </p:sp>
      <p:sp>
        <p:nvSpPr>
          <p:cNvPr id="3" name="Platshållare för innehåll 2">
            <a:extLst>
              <a:ext uri="{FF2B5EF4-FFF2-40B4-BE49-F238E27FC236}">
                <a16:creationId xmlns:a16="http://schemas.microsoft.com/office/drawing/2014/main" id="{03DF6CD7-ABD6-DB4A-92D3-E95CFA5CB3D3}"/>
              </a:ext>
            </a:extLst>
          </p:cNvPr>
          <p:cNvSpPr>
            <a:spLocks noGrp="1"/>
          </p:cNvSpPr>
          <p:nvPr>
            <p:ph sz="half" idx="1"/>
          </p:nvPr>
        </p:nvSpPr>
        <p:spPr>
          <a:xfrm>
            <a:off x="6527801" y="2565400"/>
            <a:ext cx="4176712" cy="3611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Platshållare för datum 4">
            <a:extLst>
              <a:ext uri="{FF2B5EF4-FFF2-40B4-BE49-F238E27FC236}">
                <a16:creationId xmlns:a16="http://schemas.microsoft.com/office/drawing/2014/main" id="{30E2B643-AA0E-D14B-9E4A-9BEB6161B6A0}"/>
              </a:ext>
            </a:extLst>
          </p:cNvPr>
          <p:cNvSpPr>
            <a:spLocks noGrp="1"/>
          </p:cNvSpPr>
          <p:nvPr>
            <p:ph type="dt" sz="half" idx="10"/>
          </p:nvPr>
        </p:nvSpPr>
        <p:spPr/>
        <p:txBody>
          <a:bodyPr/>
          <a:lstStyle/>
          <a:p>
            <a:fld id="{BE4F1DA6-6544-8140-A543-A4FACCB0391B}" type="datetimeFigureOut">
              <a:rPr lang="sv-SE" smtClean="0"/>
              <a:t>2024-11-08</a:t>
            </a:fld>
            <a:endParaRPr lang="sv-SE"/>
          </a:p>
        </p:txBody>
      </p:sp>
      <p:sp>
        <p:nvSpPr>
          <p:cNvPr id="6" name="Platshållare för sidfot 5">
            <a:extLst>
              <a:ext uri="{FF2B5EF4-FFF2-40B4-BE49-F238E27FC236}">
                <a16:creationId xmlns:a16="http://schemas.microsoft.com/office/drawing/2014/main" id="{B5DEE930-85B2-A44B-BEE1-72B71CE38BE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440CCB7-33F4-C040-BA9C-2E51B49E1610}"/>
              </a:ext>
            </a:extLst>
          </p:cNvPr>
          <p:cNvSpPr>
            <a:spLocks noGrp="1"/>
          </p:cNvSpPr>
          <p:nvPr>
            <p:ph type="sldNum" sz="quarter" idx="12"/>
          </p:nvPr>
        </p:nvSpPr>
        <p:spPr/>
        <p:txBody>
          <a:bodyPr/>
          <a:lstStyle/>
          <a:p>
            <a:fld id="{3EDFEE4B-213D-304B-BE6A-BD4AF3E100B7}" type="slidenum">
              <a:rPr lang="sv-SE" smtClean="0"/>
              <a:t>‹#›</a:t>
            </a:fld>
            <a:endParaRPr lang="sv-SE"/>
          </a:p>
        </p:txBody>
      </p:sp>
      <p:sp>
        <p:nvSpPr>
          <p:cNvPr id="8" name="Rubrik 7">
            <a:extLst>
              <a:ext uri="{FF2B5EF4-FFF2-40B4-BE49-F238E27FC236}">
                <a16:creationId xmlns:a16="http://schemas.microsoft.com/office/drawing/2014/main" id="{AF3C925C-72A1-3242-AF01-B644FD258C36}"/>
              </a:ext>
            </a:extLst>
          </p:cNvPr>
          <p:cNvSpPr>
            <a:spLocks noGrp="1"/>
          </p:cNvSpPr>
          <p:nvPr>
            <p:ph type="title"/>
          </p:nvPr>
        </p:nvSpPr>
        <p:spPr>
          <a:xfrm>
            <a:off x="6527800" y="1125538"/>
            <a:ext cx="4176713" cy="1258887"/>
          </a:xfrm>
        </p:spPr>
        <p:txBody>
          <a:bodyPr/>
          <a:lstStyle/>
          <a:p>
            <a:r>
              <a:rPr lang="en-US"/>
              <a:t>Click to edit Master title style</a:t>
            </a:r>
            <a:endParaRPr lang="sv-SE"/>
          </a:p>
        </p:txBody>
      </p:sp>
    </p:spTree>
    <p:extLst>
      <p:ext uri="{BB962C8B-B14F-4D97-AF65-F5344CB8AC3E}">
        <p14:creationId xmlns:p14="http://schemas.microsoft.com/office/powerpoint/2010/main" val="23007270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tor text/citat, sand">
    <p:bg>
      <p:bgPr>
        <a:solidFill>
          <a:srgbClr val="F5F2ED"/>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8AED516F-96C5-EF4E-9AA2-E960852D4219}"/>
              </a:ext>
            </a:extLst>
          </p:cNvPr>
          <p:cNvSpPr>
            <a:spLocks noGrp="1"/>
          </p:cNvSpPr>
          <p:nvPr>
            <p:ph type="dt" sz="half" idx="10"/>
          </p:nvPr>
        </p:nvSpPr>
        <p:spPr/>
        <p:txBody>
          <a:bodyPr/>
          <a:lstStyle/>
          <a:p>
            <a:fld id="{BE4F1DA6-6544-8140-A543-A4FACCB0391B}" type="datetimeFigureOut">
              <a:rPr lang="sv-SE" smtClean="0"/>
              <a:pPr/>
              <a:t>2024-11-08</a:t>
            </a:fld>
            <a:endParaRPr lang="sv-SE"/>
          </a:p>
        </p:txBody>
      </p:sp>
      <p:sp>
        <p:nvSpPr>
          <p:cNvPr id="4" name="Platshållare för sidfot 3">
            <a:extLst>
              <a:ext uri="{FF2B5EF4-FFF2-40B4-BE49-F238E27FC236}">
                <a16:creationId xmlns:a16="http://schemas.microsoft.com/office/drawing/2014/main" id="{FE301BE7-1E0E-694F-A3F4-256C7C1404F9}"/>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C84C719D-97D3-B947-A72A-6F4D5D8D204A}"/>
              </a:ext>
            </a:extLst>
          </p:cNvPr>
          <p:cNvSpPr>
            <a:spLocks noGrp="1"/>
          </p:cNvSpPr>
          <p:nvPr>
            <p:ph type="sldNum" sz="quarter" idx="12"/>
          </p:nvPr>
        </p:nvSpPr>
        <p:spPr/>
        <p:txBody>
          <a:bodyPr/>
          <a:lstStyle/>
          <a:p>
            <a:fld id="{3EDFEE4B-213D-304B-BE6A-BD4AF3E100B7}" type="slidenum">
              <a:rPr lang="sv-SE" smtClean="0"/>
              <a:pPr/>
              <a:t>‹#›</a:t>
            </a:fld>
            <a:endParaRPr lang="sv-SE"/>
          </a:p>
        </p:txBody>
      </p:sp>
      <p:sp>
        <p:nvSpPr>
          <p:cNvPr id="6" name="Platshållare för text 7">
            <a:extLst>
              <a:ext uri="{FF2B5EF4-FFF2-40B4-BE49-F238E27FC236}">
                <a16:creationId xmlns:a16="http://schemas.microsoft.com/office/drawing/2014/main" id="{380A00EA-6DFE-4B4E-ADC7-7104DCA79481}"/>
              </a:ext>
            </a:extLst>
          </p:cNvPr>
          <p:cNvSpPr>
            <a:spLocks noGrp="1"/>
          </p:cNvSpPr>
          <p:nvPr>
            <p:ph type="body" sz="quarter" idx="14" hasCustomPrompt="1"/>
          </p:nvPr>
        </p:nvSpPr>
        <p:spPr>
          <a:xfrm>
            <a:off x="1487487" y="1916113"/>
            <a:ext cx="9079585" cy="3025775"/>
          </a:xfrm>
        </p:spPr>
        <p:txBody>
          <a:bodyPr>
            <a:normAutofit/>
          </a:bodyPr>
          <a:lstStyle>
            <a:lvl1pPr marL="0" indent="0">
              <a:spcBef>
                <a:spcPts val="1000"/>
              </a:spcBef>
              <a:buNone/>
              <a:defRPr sz="3200" b="1"/>
            </a:lvl1pPr>
          </a:lstStyle>
          <a:p>
            <a:pPr lvl="0"/>
            <a:r>
              <a:rPr lang="sv-SE"/>
              <a:t>Stor text/citat</a:t>
            </a:r>
          </a:p>
        </p:txBody>
      </p:sp>
      <p:sp>
        <p:nvSpPr>
          <p:cNvPr id="7" name="Platshållare för text 7">
            <a:extLst>
              <a:ext uri="{FF2B5EF4-FFF2-40B4-BE49-F238E27FC236}">
                <a16:creationId xmlns:a16="http://schemas.microsoft.com/office/drawing/2014/main" id="{944DC6E9-E054-D347-B2C7-DC3E237E9CE8}"/>
              </a:ext>
            </a:extLst>
          </p:cNvPr>
          <p:cNvSpPr>
            <a:spLocks noGrp="1"/>
          </p:cNvSpPr>
          <p:nvPr>
            <p:ph type="body" sz="quarter" idx="15"/>
          </p:nvPr>
        </p:nvSpPr>
        <p:spPr>
          <a:xfrm>
            <a:off x="1487488" y="5121275"/>
            <a:ext cx="4895850" cy="314221"/>
          </a:xfrm>
        </p:spPr>
        <p:txBody>
          <a:bodyPr>
            <a:normAutofit/>
          </a:bodyPr>
          <a:lstStyle>
            <a:lvl1pPr marL="0" indent="0">
              <a:spcBef>
                <a:spcPts val="0"/>
              </a:spcBef>
              <a:buNone/>
              <a:defRPr sz="1200" b="0"/>
            </a:lvl1pPr>
          </a:lstStyle>
          <a:p>
            <a:pPr lvl="0"/>
            <a:r>
              <a:rPr lang="en-US"/>
              <a:t>Click to edit Master text styles</a:t>
            </a:r>
          </a:p>
        </p:txBody>
      </p:sp>
    </p:spTree>
    <p:extLst>
      <p:ext uri="{BB962C8B-B14F-4D97-AF65-F5344CB8AC3E}">
        <p14:creationId xmlns:p14="http://schemas.microsoft.com/office/powerpoint/2010/main" val="407389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018B2F-3A57-134C-BD14-1FFE0DB3B9B9}"/>
              </a:ext>
            </a:extLst>
          </p:cNvPr>
          <p:cNvSpPr>
            <a:spLocks noGrp="1"/>
          </p:cNvSpPr>
          <p:nvPr>
            <p:ph type="title" hasCustomPrompt="1"/>
          </p:nvPr>
        </p:nvSpPr>
        <p:spPr>
          <a:xfrm>
            <a:off x="1487488" y="1917700"/>
            <a:ext cx="3455988" cy="1079500"/>
          </a:xfrm>
        </p:spPr>
        <p:txBody>
          <a:bodyPr anchor="t"/>
          <a:lstStyle>
            <a:lvl1pPr>
              <a:defRPr sz="2800"/>
            </a:lvl1pPr>
          </a:lstStyle>
          <a:p>
            <a:r>
              <a:rPr lang="sv-SE"/>
              <a:t>Rubrik, t.ex. Agenda</a:t>
            </a:r>
          </a:p>
        </p:txBody>
      </p:sp>
      <p:sp>
        <p:nvSpPr>
          <p:cNvPr id="3" name="Platshållare för innehåll 2">
            <a:extLst>
              <a:ext uri="{FF2B5EF4-FFF2-40B4-BE49-F238E27FC236}">
                <a16:creationId xmlns:a16="http://schemas.microsoft.com/office/drawing/2014/main" id="{009E62AC-4A37-3242-B85F-1EC4BA4CB61F}"/>
              </a:ext>
            </a:extLst>
          </p:cNvPr>
          <p:cNvSpPr>
            <a:spLocks noGrp="1"/>
          </p:cNvSpPr>
          <p:nvPr>
            <p:ph idx="1"/>
          </p:nvPr>
        </p:nvSpPr>
        <p:spPr>
          <a:xfrm>
            <a:off x="5087938" y="1917700"/>
            <a:ext cx="5616575" cy="4283075"/>
          </a:xfrm>
        </p:spPr>
        <p:txBody>
          <a:bodyPr>
            <a:normAutofit/>
          </a:bodyPr>
          <a:lstStyle>
            <a:lvl1pPr marL="228600" indent="-228600">
              <a:spcBef>
                <a:spcPts val="1600"/>
              </a:spcBef>
              <a:buClr>
                <a:schemeClr val="bg2"/>
              </a:buClr>
              <a:buFont typeface="Systemtypsnitt normalt"/>
              <a:buChar char="▸"/>
              <a:defRPr sz="2000"/>
            </a:lvl1pPr>
            <a:lvl2pPr marL="685800" indent="-228600">
              <a:spcBef>
                <a:spcPts val="1100"/>
              </a:spcBef>
              <a:buClr>
                <a:schemeClr val="bg2"/>
              </a:buClr>
              <a:buFont typeface="Systemtypsnitt normalt"/>
              <a:buChar char="▸"/>
              <a:defRPr sz="1800"/>
            </a:lvl2pPr>
            <a:lvl3pPr marL="1143000" indent="-228600">
              <a:spcBef>
                <a:spcPts val="1100"/>
              </a:spcBef>
              <a:buClr>
                <a:schemeClr val="bg2"/>
              </a:buClr>
              <a:buFont typeface="Systemtypsnitt normalt"/>
              <a:buChar char="▸"/>
              <a:defRPr sz="1600"/>
            </a:lvl3pPr>
            <a:lvl4pPr marL="1600200" indent="-228600">
              <a:spcBef>
                <a:spcPts val="1100"/>
              </a:spcBef>
              <a:buClr>
                <a:schemeClr val="bg2"/>
              </a:buClr>
              <a:buFont typeface="Systemtypsnitt normalt"/>
              <a:buChar char="▸"/>
              <a:defRPr sz="1400"/>
            </a:lvl4pPr>
            <a:lvl5pPr marL="2057400" indent="-228600">
              <a:spcBef>
                <a:spcPts val="1100"/>
              </a:spcBef>
              <a:buClr>
                <a:schemeClr val="bg2"/>
              </a:buClr>
              <a:buFont typeface="Systemtypsnitt normalt"/>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06EC285-667D-424F-AF0D-9395532EBBA0}"/>
              </a:ext>
            </a:extLst>
          </p:cNvPr>
          <p:cNvSpPr>
            <a:spLocks noGrp="1"/>
          </p:cNvSpPr>
          <p:nvPr>
            <p:ph type="dt" sz="half" idx="10"/>
          </p:nvPr>
        </p:nvSpPr>
        <p:spPr/>
        <p:txBody>
          <a:bodyPr/>
          <a:lstStyle/>
          <a:p>
            <a:fld id="{BE4F1DA6-6544-8140-A543-A4FACCB0391B}" type="datetimeFigureOut">
              <a:rPr lang="sv-SE" smtClean="0"/>
              <a:t>2024-11-04</a:t>
            </a:fld>
            <a:endParaRPr lang="sv-SE"/>
          </a:p>
        </p:txBody>
      </p:sp>
      <p:sp>
        <p:nvSpPr>
          <p:cNvPr id="5" name="Platshållare för sidfot 4">
            <a:extLst>
              <a:ext uri="{FF2B5EF4-FFF2-40B4-BE49-F238E27FC236}">
                <a16:creationId xmlns:a16="http://schemas.microsoft.com/office/drawing/2014/main" id="{462B616C-B8C0-EB4C-93D4-99EC28945AA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559026A-5583-AD47-8E89-F700D4712664}"/>
              </a:ext>
            </a:extLst>
          </p:cNvPr>
          <p:cNvSpPr>
            <a:spLocks noGrp="1"/>
          </p:cNvSpPr>
          <p:nvPr>
            <p:ph type="sldNum" sz="quarter" idx="12"/>
          </p:nvPr>
        </p:nvSpPr>
        <p:spPr/>
        <p:txBody>
          <a:bodyPr/>
          <a:lstStyle/>
          <a:p>
            <a:fld id="{3EDFEE4B-213D-304B-BE6A-BD4AF3E100B7}" type="slidenum">
              <a:rPr lang="sv-SE" smtClean="0"/>
              <a:t>‹#›</a:t>
            </a:fld>
            <a:endParaRPr lang="sv-SE"/>
          </a:p>
        </p:txBody>
      </p:sp>
    </p:spTree>
    <p:extLst>
      <p:ext uri="{BB962C8B-B14F-4D97-AF65-F5344CB8AC3E}">
        <p14:creationId xmlns:p14="http://schemas.microsoft.com/office/powerpoint/2010/main" val="2468109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Stor text/citat, mörkblå">
    <p:bg>
      <p:bgPr>
        <a:solidFill>
          <a:schemeClr val="tx2"/>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8AED516F-96C5-EF4E-9AA2-E960852D4219}"/>
              </a:ext>
            </a:extLst>
          </p:cNvPr>
          <p:cNvSpPr>
            <a:spLocks noGrp="1"/>
          </p:cNvSpPr>
          <p:nvPr>
            <p:ph type="dt" sz="half" idx="10"/>
          </p:nvPr>
        </p:nvSpPr>
        <p:spPr/>
        <p:txBody>
          <a:bodyPr/>
          <a:lstStyle>
            <a:lvl1pPr>
              <a:defRPr>
                <a:solidFill>
                  <a:schemeClr val="accent3"/>
                </a:solidFill>
              </a:defRPr>
            </a:lvl1pPr>
          </a:lstStyle>
          <a:p>
            <a:fld id="{BE4F1DA6-6544-8140-A543-A4FACCB0391B}" type="datetimeFigureOut">
              <a:rPr lang="sv-SE" smtClean="0"/>
              <a:pPr/>
              <a:t>2024-11-08</a:t>
            </a:fld>
            <a:endParaRPr lang="sv-SE"/>
          </a:p>
        </p:txBody>
      </p:sp>
      <p:sp>
        <p:nvSpPr>
          <p:cNvPr id="4" name="Platshållare för sidfot 3">
            <a:extLst>
              <a:ext uri="{FF2B5EF4-FFF2-40B4-BE49-F238E27FC236}">
                <a16:creationId xmlns:a16="http://schemas.microsoft.com/office/drawing/2014/main" id="{FE301BE7-1E0E-694F-A3F4-256C7C1404F9}"/>
              </a:ext>
            </a:extLst>
          </p:cNvPr>
          <p:cNvSpPr>
            <a:spLocks noGrp="1"/>
          </p:cNvSpPr>
          <p:nvPr>
            <p:ph type="ftr" sz="quarter" idx="11"/>
          </p:nvPr>
        </p:nvSpPr>
        <p:spPr/>
        <p:txBody>
          <a:bodyPr/>
          <a:lstStyle>
            <a:lvl1pPr>
              <a:defRPr>
                <a:solidFill>
                  <a:schemeClr val="accent3"/>
                </a:solidFill>
              </a:defRPr>
            </a:lvl1pPr>
          </a:lstStyle>
          <a:p>
            <a:endParaRPr lang="sv-SE"/>
          </a:p>
        </p:txBody>
      </p:sp>
      <p:sp>
        <p:nvSpPr>
          <p:cNvPr id="5" name="Platshållare för bildnummer 4">
            <a:extLst>
              <a:ext uri="{FF2B5EF4-FFF2-40B4-BE49-F238E27FC236}">
                <a16:creationId xmlns:a16="http://schemas.microsoft.com/office/drawing/2014/main" id="{C84C719D-97D3-B947-A72A-6F4D5D8D204A}"/>
              </a:ext>
            </a:extLst>
          </p:cNvPr>
          <p:cNvSpPr>
            <a:spLocks noGrp="1"/>
          </p:cNvSpPr>
          <p:nvPr>
            <p:ph type="sldNum" sz="quarter" idx="12"/>
          </p:nvPr>
        </p:nvSpPr>
        <p:spPr/>
        <p:txBody>
          <a:bodyPr/>
          <a:lstStyle>
            <a:lvl1pPr>
              <a:defRPr>
                <a:solidFill>
                  <a:schemeClr val="accent3"/>
                </a:solidFill>
              </a:defRPr>
            </a:lvl1pPr>
          </a:lstStyle>
          <a:p>
            <a:fld id="{3EDFEE4B-213D-304B-BE6A-BD4AF3E100B7}" type="slidenum">
              <a:rPr lang="sv-SE" smtClean="0"/>
              <a:pPr/>
              <a:t>‹#›</a:t>
            </a:fld>
            <a:endParaRPr lang="sv-SE"/>
          </a:p>
        </p:txBody>
      </p:sp>
      <p:sp>
        <p:nvSpPr>
          <p:cNvPr id="6" name="Platshållare för text 7">
            <a:extLst>
              <a:ext uri="{FF2B5EF4-FFF2-40B4-BE49-F238E27FC236}">
                <a16:creationId xmlns:a16="http://schemas.microsoft.com/office/drawing/2014/main" id="{380A00EA-6DFE-4B4E-ADC7-7104DCA79481}"/>
              </a:ext>
            </a:extLst>
          </p:cNvPr>
          <p:cNvSpPr>
            <a:spLocks noGrp="1"/>
          </p:cNvSpPr>
          <p:nvPr>
            <p:ph type="body" sz="quarter" idx="14" hasCustomPrompt="1"/>
          </p:nvPr>
        </p:nvSpPr>
        <p:spPr>
          <a:xfrm>
            <a:off x="1487487" y="1916113"/>
            <a:ext cx="9079585" cy="3025775"/>
          </a:xfrm>
        </p:spPr>
        <p:txBody>
          <a:bodyPr>
            <a:normAutofit/>
          </a:bodyPr>
          <a:lstStyle>
            <a:lvl1pPr marL="0" indent="0">
              <a:spcBef>
                <a:spcPts val="1000"/>
              </a:spcBef>
              <a:buNone/>
              <a:defRPr sz="3200" b="1">
                <a:solidFill>
                  <a:schemeClr val="bg2"/>
                </a:solidFill>
              </a:defRPr>
            </a:lvl1pPr>
          </a:lstStyle>
          <a:p>
            <a:pPr lvl="0"/>
            <a:r>
              <a:rPr lang="sv-SE"/>
              <a:t>Stor text/citat</a:t>
            </a:r>
          </a:p>
        </p:txBody>
      </p:sp>
      <p:sp>
        <p:nvSpPr>
          <p:cNvPr id="7" name="Platshållare för text 7">
            <a:extLst>
              <a:ext uri="{FF2B5EF4-FFF2-40B4-BE49-F238E27FC236}">
                <a16:creationId xmlns:a16="http://schemas.microsoft.com/office/drawing/2014/main" id="{944DC6E9-E054-D347-B2C7-DC3E237E9CE8}"/>
              </a:ext>
            </a:extLst>
          </p:cNvPr>
          <p:cNvSpPr>
            <a:spLocks noGrp="1"/>
          </p:cNvSpPr>
          <p:nvPr>
            <p:ph type="body" sz="quarter" idx="15"/>
          </p:nvPr>
        </p:nvSpPr>
        <p:spPr>
          <a:xfrm>
            <a:off x="1487488" y="5121275"/>
            <a:ext cx="4895850" cy="314221"/>
          </a:xfrm>
        </p:spPr>
        <p:txBody>
          <a:bodyPr>
            <a:normAutofit/>
          </a:bodyPr>
          <a:lstStyle>
            <a:lvl1pPr marL="0" indent="0">
              <a:spcBef>
                <a:spcPts val="0"/>
              </a:spcBef>
              <a:buNone/>
              <a:defRPr sz="1200" b="0">
                <a:solidFill>
                  <a:schemeClr val="bg2"/>
                </a:solidFill>
              </a:defRPr>
            </a:lvl1pPr>
          </a:lstStyle>
          <a:p>
            <a:pPr lvl="0"/>
            <a:r>
              <a:rPr lang="en-US"/>
              <a:t>Click to edit Master text styles</a:t>
            </a:r>
          </a:p>
        </p:txBody>
      </p:sp>
      <p:pic>
        <p:nvPicPr>
          <p:cNvPr id="9" name="Bild 8">
            <a:extLst>
              <a:ext uri="{FF2B5EF4-FFF2-40B4-BE49-F238E27FC236}">
                <a16:creationId xmlns:a16="http://schemas.microsoft.com/office/drawing/2014/main" id="{A0B310FA-536D-CC43-BF10-378DDA52722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7421" t="39611" r="37420" b="43863"/>
          <a:stretch/>
        </p:blipFill>
        <p:spPr>
          <a:xfrm>
            <a:off x="10706583" y="568125"/>
            <a:ext cx="853002" cy="396021"/>
          </a:xfrm>
          <a:prstGeom prst="rect">
            <a:avLst/>
          </a:prstGeom>
        </p:spPr>
      </p:pic>
    </p:spTree>
    <p:extLst>
      <p:ext uri="{BB962C8B-B14F-4D97-AF65-F5344CB8AC3E}">
        <p14:creationId xmlns:p14="http://schemas.microsoft.com/office/powerpoint/2010/main" val="30514324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ame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9DEE0A-D2AC-564B-AB1E-4B09A3DDA9A5}"/>
              </a:ext>
            </a:extLst>
          </p:cNvPr>
          <p:cNvSpPr>
            <a:spLocks noGrp="1"/>
          </p:cNvSpPr>
          <p:nvPr>
            <p:ph type="title"/>
          </p:nvPr>
        </p:nvSpPr>
        <p:spPr/>
        <p:txBody>
          <a:bodyPr/>
          <a:lstStyle/>
          <a:p>
            <a:r>
              <a:rPr lang="en-US"/>
              <a:t>Click to edit Master title style</a:t>
            </a:r>
            <a:endParaRPr lang="sv-SE"/>
          </a:p>
        </p:txBody>
      </p:sp>
      <p:sp>
        <p:nvSpPr>
          <p:cNvPr id="3" name="Platshållare för datum 2">
            <a:extLst>
              <a:ext uri="{FF2B5EF4-FFF2-40B4-BE49-F238E27FC236}">
                <a16:creationId xmlns:a16="http://schemas.microsoft.com/office/drawing/2014/main" id="{C5C63E6B-3D71-9D45-B59D-8D9BBA782C45}"/>
              </a:ext>
            </a:extLst>
          </p:cNvPr>
          <p:cNvSpPr>
            <a:spLocks noGrp="1"/>
          </p:cNvSpPr>
          <p:nvPr>
            <p:ph type="dt" sz="half" idx="10"/>
          </p:nvPr>
        </p:nvSpPr>
        <p:spPr/>
        <p:txBody>
          <a:bodyPr/>
          <a:lstStyle/>
          <a:p>
            <a:fld id="{BE4F1DA6-6544-8140-A543-A4FACCB0391B}" type="datetimeFigureOut">
              <a:rPr lang="sv-SE" smtClean="0"/>
              <a:t>2024-11-08</a:t>
            </a:fld>
            <a:endParaRPr lang="sv-SE"/>
          </a:p>
        </p:txBody>
      </p:sp>
      <p:sp>
        <p:nvSpPr>
          <p:cNvPr id="4" name="Platshållare för sidfot 3">
            <a:extLst>
              <a:ext uri="{FF2B5EF4-FFF2-40B4-BE49-F238E27FC236}">
                <a16:creationId xmlns:a16="http://schemas.microsoft.com/office/drawing/2014/main" id="{764157A2-9F73-B24C-8D61-95F643224C3D}"/>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C73F59E1-BE5C-214D-BE27-291233B87313}"/>
              </a:ext>
            </a:extLst>
          </p:cNvPr>
          <p:cNvSpPr>
            <a:spLocks noGrp="1"/>
          </p:cNvSpPr>
          <p:nvPr>
            <p:ph type="sldNum" sz="quarter" idx="12"/>
          </p:nvPr>
        </p:nvSpPr>
        <p:spPr/>
        <p:txBody>
          <a:bodyPr/>
          <a:lstStyle/>
          <a:p>
            <a:fld id="{3EDFEE4B-213D-304B-BE6A-BD4AF3E100B7}" type="slidenum">
              <a:rPr lang="sv-SE" smtClean="0"/>
              <a:t>‹#›</a:t>
            </a:fld>
            <a:endParaRPr lang="sv-SE"/>
          </a:p>
        </p:txBody>
      </p:sp>
      <p:sp>
        <p:nvSpPr>
          <p:cNvPr id="6" name="Platshållare för bild 8">
            <a:extLst>
              <a:ext uri="{FF2B5EF4-FFF2-40B4-BE49-F238E27FC236}">
                <a16:creationId xmlns:a16="http://schemas.microsoft.com/office/drawing/2014/main" id="{A085E831-2DE7-274A-BBA0-614A41B546E8}"/>
              </a:ext>
            </a:extLst>
          </p:cNvPr>
          <p:cNvSpPr>
            <a:spLocks noGrp="1" noChangeAspect="1"/>
          </p:cNvSpPr>
          <p:nvPr>
            <p:ph type="pic" sz="quarter" idx="13" hasCustomPrompt="1"/>
          </p:nvPr>
        </p:nvSpPr>
        <p:spPr>
          <a:xfrm>
            <a:off x="1488075" y="2564900"/>
            <a:ext cx="1080000" cy="1080000"/>
          </a:xfrm>
          <a:prstGeom prst="ellipse">
            <a:avLst/>
          </a:prstGeom>
          <a:noFill/>
        </p:spPr>
        <p:txBody>
          <a:bodyPr bIns="0" anchor="ctr">
            <a:noAutofit/>
          </a:bodyPr>
          <a:lstStyle>
            <a:lvl1pPr marL="0" indent="0" algn="ctr">
              <a:buNone/>
              <a:defRPr sz="800"/>
            </a:lvl1pPr>
          </a:lstStyle>
          <a:p>
            <a:r>
              <a:rPr lang="sv-SE"/>
              <a:t>Klicka på ikonen eller dra och släpp för att infoga bild</a:t>
            </a:r>
          </a:p>
        </p:txBody>
      </p:sp>
      <p:sp>
        <p:nvSpPr>
          <p:cNvPr id="8" name="Platshållare för text 7">
            <a:extLst>
              <a:ext uri="{FF2B5EF4-FFF2-40B4-BE49-F238E27FC236}">
                <a16:creationId xmlns:a16="http://schemas.microsoft.com/office/drawing/2014/main" id="{5029DCCE-96F9-7F49-A412-2946EA6F25E5}"/>
              </a:ext>
            </a:extLst>
          </p:cNvPr>
          <p:cNvSpPr>
            <a:spLocks noGrp="1"/>
          </p:cNvSpPr>
          <p:nvPr>
            <p:ph type="body" sz="quarter" idx="14" hasCustomPrompt="1"/>
          </p:nvPr>
        </p:nvSpPr>
        <p:spPr>
          <a:xfrm>
            <a:off x="2782888" y="2785239"/>
            <a:ext cx="1441450" cy="314221"/>
          </a:xfrm>
        </p:spPr>
        <p:txBody>
          <a:bodyPr>
            <a:normAutofit/>
          </a:bodyPr>
          <a:lstStyle>
            <a:lvl1pPr marL="0" indent="0">
              <a:spcBef>
                <a:spcPts val="0"/>
              </a:spcBef>
              <a:buNone/>
              <a:defRPr sz="1100" b="1"/>
            </a:lvl1pPr>
          </a:lstStyle>
          <a:p>
            <a:pPr lvl="0"/>
            <a:r>
              <a:rPr lang="sv-SE"/>
              <a:t>Namn Efternamn</a:t>
            </a:r>
          </a:p>
        </p:txBody>
      </p:sp>
      <p:sp>
        <p:nvSpPr>
          <p:cNvPr id="9" name="Platshållare för text 7">
            <a:extLst>
              <a:ext uri="{FF2B5EF4-FFF2-40B4-BE49-F238E27FC236}">
                <a16:creationId xmlns:a16="http://schemas.microsoft.com/office/drawing/2014/main" id="{E82CA68C-03C4-BF4C-BCB6-843679E2EAAC}"/>
              </a:ext>
            </a:extLst>
          </p:cNvPr>
          <p:cNvSpPr>
            <a:spLocks noGrp="1"/>
          </p:cNvSpPr>
          <p:nvPr>
            <p:ph type="body" sz="quarter" idx="15" hasCustomPrompt="1"/>
          </p:nvPr>
        </p:nvSpPr>
        <p:spPr>
          <a:xfrm>
            <a:off x="2782888" y="3171186"/>
            <a:ext cx="1441450" cy="314221"/>
          </a:xfrm>
        </p:spPr>
        <p:txBody>
          <a:bodyPr>
            <a:normAutofit/>
          </a:bodyPr>
          <a:lstStyle>
            <a:lvl1pPr marL="0" indent="0">
              <a:spcBef>
                <a:spcPts val="0"/>
              </a:spcBef>
              <a:buNone/>
              <a:defRPr sz="900" b="0"/>
            </a:lvl1pPr>
          </a:lstStyle>
          <a:p>
            <a:pPr lvl="0"/>
            <a:r>
              <a:rPr lang="sv-SE"/>
              <a:t>Titel</a:t>
            </a:r>
          </a:p>
        </p:txBody>
      </p:sp>
      <p:sp>
        <p:nvSpPr>
          <p:cNvPr id="10" name="Platshållare för bild 8">
            <a:extLst>
              <a:ext uri="{FF2B5EF4-FFF2-40B4-BE49-F238E27FC236}">
                <a16:creationId xmlns:a16="http://schemas.microsoft.com/office/drawing/2014/main" id="{7EE1BD7A-6310-FB43-B7BD-5B4597BB9C34}"/>
              </a:ext>
            </a:extLst>
          </p:cNvPr>
          <p:cNvSpPr>
            <a:spLocks noGrp="1" noChangeAspect="1"/>
          </p:cNvSpPr>
          <p:nvPr>
            <p:ph type="pic" sz="quarter" idx="16" hasCustomPrompt="1"/>
          </p:nvPr>
        </p:nvSpPr>
        <p:spPr>
          <a:xfrm>
            <a:off x="4728663" y="2564900"/>
            <a:ext cx="1080000" cy="1080000"/>
          </a:xfrm>
          <a:prstGeom prst="ellipse">
            <a:avLst/>
          </a:prstGeom>
          <a:noFill/>
        </p:spPr>
        <p:txBody>
          <a:bodyPr bIns="0" anchor="ctr">
            <a:noAutofit/>
          </a:bodyPr>
          <a:lstStyle>
            <a:lvl1pPr marL="0" indent="0" algn="ctr">
              <a:buNone/>
              <a:defRPr sz="800"/>
            </a:lvl1pPr>
          </a:lstStyle>
          <a:p>
            <a:r>
              <a:rPr lang="sv-SE"/>
              <a:t>Klicka på ikonen eller dra och släpp för att infoga bild</a:t>
            </a:r>
          </a:p>
        </p:txBody>
      </p:sp>
      <p:sp>
        <p:nvSpPr>
          <p:cNvPr id="11" name="Platshållare för text 7">
            <a:extLst>
              <a:ext uri="{FF2B5EF4-FFF2-40B4-BE49-F238E27FC236}">
                <a16:creationId xmlns:a16="http://schemas.microsoft.com/office/drawing/2014/main" id="{245E37DF-C3DC-A848-A9CA-3AAC60EF5F24}"/>
              </a:ext>
            </a:extLst>
          </p:cNvPr>
          <p:cNvSpPr>
            <a:spLocks noGrp="1"/>
          </p:cNvSpPr>
          <p:nvPr>
            <p:ph type="body" sz="quarter" idx="17" hasCustomPrompt="1"/>
          </p:nvPr>
        </p:nvSpPr>
        <p:spPr>
          <a:xfrm>
            <a:off x="6023476" y="2785239"/>
            <a:ext cx="1441450" cy="314221"/>
          </a:xfrm>
        </p:spPr>
        <p:txBody>
          <a:bodyPr>
            <a:normAutofit/>
          </a:bodyPr>
          <a:lstStyle>
            <a:lvl1pPr marL="0" indent="0">
              <a:spcBef>
                <a:spcPts val="0"/>
              </a:spcBef>
              <a:buNone/>
              <a:defRPr sz="1100" b="1"/>
            </a:lvl1pPr>
          </a:lstStyle>
          <a:p>
            <a:pPr lvl="0"/>
            <a:r>
              <a:rPr lang="sv-SE"/>
              <a:t>Namn Efternamn</a:t>
            </a:r>
          </a:p>
        </p:txBody>
      </p:sp>
      <p:sp>
        <p:nvSpPr>
          <p:cNvPr id="12" name="Platshållare för text 7">
            <a:extLst>
              <a:ext uri="{FF2B5EF4-FFF2-40B4-BE49-F238E27FC236}">
                <a16:creationId xmlns:a16="http://schemas.microsoft.com/office/drawing/2014/main" id="{1D8B45B5-AA1D-4244-ACE1-A0BFD8622D93}"/>
              </a:ext>
            </a:extLst>
          </p:cNvPr>
          <p:cNvSpPr>
            <a:spLocks noGrp="1"/>
          </p:cNvSpPr>
          <p:nvPr>
            <p:ph type="body" sz="quarter" idx="18" hasCustomPrompt="1"/>
          </p:nvPr>
        </p:nvSpPr>
        <p:spPr>
          <a:xfrm>
            <a:off x="6023476" y="3171186"/>
            <a:ext cx="1441450" cy="314221"/>
          </a:xfrm>
        </p:spPr>
        <p:txBody>
          <a:bodyPr>
            <a:normAutofit/>
          </a:bodyPr>
          <a:lstStyle>
            <a:lvl1pPr marL="0" indent="0">
              <a:spcBef>
                <a:spcPts val="0"/>
              </a:spcBef>
              <a:buNone/>
              <a:defRPr sz="900" b="0"/>
            </a:lvl1pPr>
          </a:lstStyle>
          <a:p>
            <a:pPr lvl="0"/>
            <a:r>
              <a:rPr lang="sv-SE"/>
              <a:t>Titel</a:t>
            </a:r>
          </a:p>
        </p:txBody>
      </p:sp>
      <p:sp>
        <p:nvSpPr>
          <p:cNvPr id="13" name="Platshållare för bild 8">
            <a:extLst>
              <a:ext uri="{FF2B5EF4-FFF2-40B4-BE49-F238E27FC236}">
                <a16:creationId xmlns:a16="http://schemas.microsoft.com/office/drawing/2014/main" id="{FB32DD41-BCAE-C841-ACD9-22C8C9742C60}"/>
              </a:ext>
            </a:extLst>
          </p:cNvPr>
          <p:cNvSpPr>
            <a:spLocks noGrp="1" noChangeAspect="1"/>
          </p:cNvSpPr>
          <p:nvPr>
            <p:ph type="pic" sz="quarter" idx="19" hasCustomPrompt="1"/>
          </p:nvPr>
        </p:nvSpPr>
        <p:spPr>
          <a:xfrm>
            <a:off x="7968250" y="2564900"/>
            <a:ext cx="1080000" cy="1080000"/>
          </a:xfrm>
          <a:prstGeom prst="ellipse">
            <a:avLst/>
          </a:prstGeom>
          <a:noFill/>
        </p:spPr>
        <p:txBody>
          <a:bodyPr bIns="0" anchor="ctr">
            <a:noAutofit/>
          </a:bodyPr>
          <a:lstStyle>
            <a:lvl1pPr marL="0" indent="0" algn="ctr">
              <a:buNone/>
              <a:defRPr sz="800"/>
            </a:lvl1pPr>
          </a:lstStyle>
          <a:p>
            <a:r>
              <a:rPr lang="sv-SE"/>
              <a:t>Klicka på ikonen eller dra och släpp för att infoga bild</a:t>
            </a:r>
          </a:p>
        </p:txBody>
      </p:sp>
      <p:sp>
        <p:nvSpPr>
          <p:cNvPr id="14" name="Platshållare för text 7">
            <a:extLst>
              <a:ext uri="{FF2B5EF4-FFF2-40B4-BE49-F238E27FC236}">
                <a16:creationId xmlns:a16="http://schemas.microsoft.com/office/drawing/2014/main" id="{9842EB41-97BA-DF48-B353-1E56D8030DE1}"/>
              </a:ext>
            </a:extLst>
          </p:cNvPr>
          <p:cNvSpPr>
            <a:spLocks noGrp="1"/>
          </p:cNvSpPr>
          <p:nvPr>
            <p:ph type="body" sz="quarter" idx="20" hasCustomPrompt="1"/>
          </p:nvPr>
        </p:nvSpPr>
        <p:spPr>
          <a:xfrm>
            <a:off x="9263063" y="2785239"/>
            <a:ext cx="1441450" cy="314221"/>
          </a:xfrm>
        </p:spPr>
        <p:txBody>
          <a:bodyPr>
            <a:normAutofit/>
          </a:bodyPr>
          <a:lstStyle>
            <a:lvl1pPr marL="0" indent="0">
              <a:spcBef>
                <a:spcPts val="0"/>
              </a:spcBef>
              <a:buNone/>
              <a:defRPr sz="1100" b="1"/>
            </a:lvl1pPr>
          </a:lstStyle>
          <a:p>
            <a:pPr lvl="0"/>
            <a:r>
              <a:rPr lang="sv-SE"/>
              <a:t>Namn Efternamn</a:t>
            </a:r>
          </a:p>
        </p:txBody>
      </p:sp>
      <p:sp>
        <p:nvSpPr>
          <p:cNvPr id="15" name="Platshållare för text 7">
            <a:extLst>
              <a:ext uri="{FF2B5EF4-FFF2-40B4-BE49-F238E27FC236}">
                <a16:creationId xmlns:a16="http://schemas.microsoft.com/office/drawing/2014/main" id="{523AC9BA-D36A-934E-8FEC-7F490E665F57}"/>
              </a:ext>
            </a:extLst>
          </p:cNvPr>
          <p:cNvSpPr>
            <a:spLocks noGrp="1"/>
          </p:cNvSpPr>
          <p:nvPr>
            <p:ph type="body" sz="quarter" idx="21" hasCustomPrompt="1"/>
          </p:nvPr>
        </p:nvSpPr>
        <p:spPr>
          <a:xfrm>
            <a:off x="9263063" y="3171186"/>
            <a:ext cx="1441450" cy="314221"/>
          </a:xfrm>
        </p:spPr>
        <p:txBody>
          <a:bodyPr>
            <a:normAutofit/>
          </a:bodyPr>
          <a:lstStyle>
            <a:lvl1pPr marL="0" indent="0">
              <a:spcBef>
                <a:spcPts val="0"/>
              </a:spcBef>
              <a:buNone/>
              <a:defRPr sz="900" b="0"/>
            </a:lvl1pPr>
          </a:lstStyle>
          <a:p>
            <a:pPr lvl="0"/>
            <a:r>
              <a:rPr lang="sv-SE"/>
              <a:t>Titel</a:t>
            </a:r>
          </a:p>
        </p:txBody>
      </p:sp>
      <p:sp>
        <p:nvSpPr>
          <p:cNvPr id="24" name="Platshållare för bild 8">
            <a:extLst>
              <a:ext uri="{FF2B5EF4-FFF2-40B4-BE49-F238E27FC236}">
                <a16:creationId xmlns:a16="http://schemas.microsoft.com/office/drawing/2014/main" id="{8BF2FA24-5ED3-EC46-B7E0-EFE49F60BF98}"/>
              </a:ext>
            </a:extLst>
          </p:cNvPr>
          <p:cNvSpPr>
            <a:spLocks noGrp="1" noChangeAspect="1"/>
          </p:cNvSpPr>
          <p:nvPr>
            <p:ph type="pic" sz="quarter" idx="22" hasCustomPrompt="1"/>
          </p:nvPr>
        </p:nvSpPr>
        <p:spPr>
          <a:xfrm>
            <a:off x="1488075" y="4301053"/>
            <a:ext cx="1080000" cy="1080000"/>
          </a:xfrm>
          <a:prstGeom prst="ellipse">
            <a:avLst/>
          </a:prstGeom>
          <a:noFill/>
        </p:spPr>
        <p:txBody>
          <a:bodyPr bIns="0" anchor="ctr">
            <a:noAutofit/>
          </a:bodyPr>
          <a:lstStyle>
            <a:lvl1pPr marL="0" indent="0" algn="ctr">
              <a:buNone/>
              <a:defRPr sz="800"/>
            </a:lvl1pPr>
          </a:lstStyle>
          <a:p>
            <a:r>
              <a:rPr lang="sv-SE"/>
              <a:t>Klicka på ikonen eller dra och släpp för att infoga bild</a:t>
            </a:r>
          </a:p>
        </p:txBody>
      </p:sp>
      <p:sp>
        <p:nvSpPr>
          <p:cNvPr id="25" name="Platshållare för text 7">
            <a:extLst>
              <a:ext uri="{FF2B5EF4-FFF2-40B4-BE49-F238E27FC236}">
                <a16:creationId xmlns:a16="http://schemas.microsoft.com/office/drawing/2014/main" id="{1C15CE42-4D6F-9F44-9D65-DF332768211E}"/>
              </a:ext>
            </a:extLst>
          </p:cNvPr>
          <p:cNvSpPr>
            <a:spLocks noGrp="1"/>
          </p:cNvSpPr>
          <p:nvPr>
            <p:ph type="body" sz="quarter" idx="23" hasCustomPrompt="1"/>
          </p:nvPr>
        </p:nvSpPr>
        <p:spPr>
          <a:xfrm>
            <a:off x="2782888" y="4521392"/>
            <a:ext cx="1441450" cy="314221"/>
          </a:xfrm>
        </p:spPr>
        <p:txBody>
          <a:bodyPr>
            <a:normAutofit/>
          </a:bodyPr>
          <a:lstStyle>
            <a:lvl1pPr marL="0" indent="0">
              <a:spcBef>
                <a:spcPts val="0"/>
              </a:spcBef>
              <a:buNone/>
              <a:defRPr sz="1100" b="1"/>
            </a:lvl1pPr>
          </a:lstStyle>
          <a:p>
            <a:pPr lvl="0"/>
            <a:r>
              <a:rPr lang="sv-SE"/>
              <a:t>Namn Efternamn</a:t>
            </a:r>
          </a:p>
        </p:txBody>
      </p:sp>
      <p:sp>
        <p:nvSpPr>
          <p:cNvPr id="26" name="Platshållare för text 7">
            <a:extLst>
              <a:ext uri="{FF2B5EF4-FFF2-40B4-BE49-F238E27FC236}">
                <a16:creationId xmlns:a16="http://schemas.microsoft.com/office/drawing/2014/main" id="{F4F814A4-2DCE-2C41-A905-48EDADF2CDA4}"/>
              </a:ext>
            </a:extLst>
          </p:cNvPr>
          <p:cNvSpPr>
            <a:spLocks noGrp="1"/>
          </p:cNvSpPr>
          <p:nvPr>
            <p:ph type="body" sz="quarter" idx="24" hasCustomPrompt="1"/>
          </p:nvPr>
        </p:nvSpPr>
        <p:spPr>
          <a:xfrm>
            <a:off x="2782888" y="4907339"/>
            <a:ext cx="1441450" cy="314221"/>
          </a:xfrm>
        </p:spPr>
        <p:txBody>
          <a:bodyPr>
            <a:normAutofit/>
          </a:bodyPr>
          <a:lstStyle>
            <a:lvl1pPr marL="0" indent="0">
              <a:spcBef>
                <a:spcPts val="0"/>
              </a:spcBef>
              <a:buNone/>
              <a:defRPr sz="900" b="0"/>
            </a:lvl1pPr>
          </a:lstStyle>
          <a:p>
            <a:pPr lvl="0"/>
            <a:r>
              <a:rPr lang="sv-SE"/>
              <a:t>Titel</a:t>
            </a:r>
          </a:p>
        </p:txBody>
      </p:sp>
      <p:sp>
        <p:nvSpPr>
          <p:cNvPr id="27" name="Platshållare för bild 8">
            <a:extLst>
              <a:ext uri="{FF2B5EF4-FFF2-40B4-BE49-F238E27FC236}">
                <a16:creationId xmlns:a16="http://schemas.microsoft.com/office/drawing/2014/main" id="{0F487D81-B207-6340-9565-0A374827858D}"/>
              </a:ext>
            </a:extLst>
          </p:cNvPr>
          <p:cNvSpPr>
            <a:spLocks noGrp="1" noChangeAspect="1"/>
          </p:cNvSpPr>
          <p:nvPr>
            <p:ph type="pic" sz="quarter" idx="25" hasCustomPrompt="1"/>
          </p:nvPr>
        </p:nvSpPr>
        <p:spPr>
          <a:xfrm>
            <a:off x="4728663" y="4301053"/>
            <a:ext cx="1080000" cy="1080000"/>
          </a:xfrm>
          <a:prstGeom prst="ellipse">
            <a:avLst/>
          </a:prstGeom>
          <a:noFill/>
        </p:spPr>
        <p:txBody>
          <a:bodyPr bIns="0" anchor="ctr">
            <a:noAutofit/>
          </a:bodyPr>
          <a:lstStyle>
            <a:lvl1pPr marL="0" indent="0" algn="ctr">
              <a:buNone/>
              <a:defRPr sz="800"/>
            </a:lvl1pPr>
          </a:lstStyle>
          <a:p>
            <a:r>
              <a:rPr lang="sv-SE"/>
              <a:t>Klicka på ikonen eller dra och släpp för att infoga bild</a:t>
            </a:r>
          </a:p>
        </p:txBody>
      </p:sp>
      <p:sp>
        <p:nvSpPr>
          <p:cNvPr id="28" name="Platshållare för text 7">
            <a:extLst>
              <a:ext uri="{FF2B5EF4-FFF2-40B4-BE49-F238E27FC236}">
                <a16:creationId xmlns:a16="http://schemas.microsoft.com/office/drawing/2014/main" id="{7A8F4DC0-8F14-5E47-82C7-CD60019ECDC8}"/>
              </a:ext>
            </a:extLst>
          </p:cNvPr>
          <p:cNvSpPr>
            <a:spLocks noGrp="1"/>
          </p:cNvSpPr>
          <p:nvPr>
            <p:ph type="body" sz="quarter" idx="26" hasCustomPrompt="1"/>
          </p:nvPr>
        </p:nvSpPr>
        <p:spPr>
          <a:xfrm>
            <a:off x="6023476" y="4521392"/>
            <a:ext cx="1441450" cy="314221"/>
          </a:xfrm>
        </p:spPr>
        <p:txBody>
          <a:bodyPr>
            <a:normAutofit/>
          </a:bodyPr>
          <a:lstStyle>
            <a:lvl1pPr marL="0" indent="0">
              <a:spcBef>
                <a:spcPts val="0"/>
              </a:spcBef>
              <a:buNone/>
              <a:defRPr sz="1100" b="1"/>
            </a:lvl1pPr>
          </a:lstStyle>
          <a:p>
            <a:pPr lvl="0"/>
            <a:r>
              <a:rPr lang="sv-SE"/>
              <a:t>Namn Efternamn</a:t>
            </a:r>
          </a:p>
        </p:txBody>
      </p:sp>
      <p:sp>
        <p:nvSpPr>
          <p:cNvPr id="29" name="Platshållare för text 7">
            <a:extLst>
              <a:ext uri="{FF2B5EF4-FFF2-40B4-BE49-F238E27FC236}">
                <a16:creationId xmlns:a16="http://schemas.microsoft.com/office/drawing/2014/main" id="{851B9E10-930A-D54A-A179-F4FA4386E59E}"/>
              </a:ext>
            </a:extLst>
          </p:cNvPr>
          <p:cNvSpPr>
            <a:spLocks noGrp="1"/>
          </p:cNvSpPr>
          <p:nvPr>
            <p:ph type="body" sz="quarter" idx="27" hasCustomPrompt="1"/>
          </p:nvPr>
        </p:nvSpPr>
        <p:spPr>
          <a:xfrm>
            <a:off x="6023476" y="4907339"/>
            <a:ext cx="1441450" cy="314221"/>
          </a:xfrm>
        </p:spPr>
        <p:txBody>
          <a:bodyPr>
            <a:normAutofit/>
          </a:bodyPr>
          <a:lstStyle>
            <a:lvl1pPr marL="0" indent="0">
              <a:spcBef>
                <a:spcPts val="0"/>
              </a:spcBef>
              <a:buNone/>
              <a:defRPr sz="900" b="0"/>
            </a:lvl1pPr>
          </a:lstStyle>
          <a:p>
            <a:pPr lvl="0"/>
            <a:r>
              <a:rPr lang="sv-SE"/>
              <a:t>Titel</a:t>
            </a:r>
          </a:p>
        </p:txBody>
      </p:sp>
      <p:sp>
        <p:nvSpPr>
          <p:cNvPr id="30" name="Platshållare för bild 8">
            <a:extLst>
              <a:ext uri="{FF2B5EF4-FFF2-40B4-BE49-F238E27FC236}">
                <a16:creationId xmlns:a16="http://schemas.microsoft.com/office/drawing/2014/main" id="{6BFED5E0-487B-9B47-A0CE-34F9336A14C4}"/>
              </a:ext>
            </a:extLst>
          </p:cNvPr>
          <p:cNvSpPr>
            <a:spLocks noGrp="1" noChangeAspect="1"/>
          </p:cNvSpPr>
          <p:nvPr>
            <p:ph type="pic" sz="quarter" idx="28" hasCustomPrompt="1"/>
          </p:nvPr>
        </p:nvSpPr>
        <p:spPr>
          <a:xfrm>
            <a:off x="7968250" y="4301053"/>
            <a:ext cx="1080000" cy="1080000"/>
          </a:xfrm>
          <a:prstGeom prst="ellipse">
            <a:avLst/>
          </a:prstGeom>
          <a:noFill/>
        </p:spPr>
        <p:txBody>
          <a:bodyPr bIns="0" anchor="ctr">
            <a:noAutofit/>
          </a:bodyPr>
          <a:lstStyle>
            <a:lvl1pPr marL="0" indent="0" algn="ctr">
              <a:buNone/>
              <a:defRPr sz="800"/>
            </a:lvl1pPr>
          </a:lstStyle>
          <a:p>
            <a:r>
              <a:rPr lang="sv-SE"/>
              <a:t>Klicka på ikonen eller dra och släpp för att infoga bild</a:t>
            </a:r>
          </a:p>
        </p:txBody>
      </p:sp>
      <p:sp>
        <p:nvSpPr>
          <p:cNvPr id="31" name="Platshållare för text 7">
            <a:extLst>
              <a:ext uri="{FF2B5EF4-FFF2-40B4-BE49-F238E27FC236}">
                <a16:creationId xmlns:a16="http://schemas.microsoft.com/office/drawing/2014/main" id="{24B78E7B-6E30-754D-938E-34D5C828E528}"/>
              </a:ext>
            </a:extLst>
          </p:cNvPr>
          <p:cNvSpPr>
            <a:spLocks noGrp="1"/>
          </p:cNvSpPr>
          <p:nvPr>
            <p:ph type="body" sz="quarter" idx="29" hasCustomPrompt="1"/>
          </p:nvPr>
        </p:nvSpPr>
        <p:spPr>
          <a:xfrm>
            <a:off x="9263063" y="4521392"/>
            <a:ext cx="1441450" cy="314221"/>
          </a:xfrm>
        </p:spPr>
        <p:txBody>
          <a:bodyPr>
            <a:normAutofit/>
          </a:bodyPr>
          <a:lstStyle>
            <a:lvl1pPr marL="0" indent="0">
              <a:spcBef>
                <a:spcPts val="0"/>
              </a:spcBef>
              <a:buNone/>
              <a:defRPr sz="1100" b="1"/>
            </a:lvl1pPr>
          </a:lstStyle>
          <a:p>
            <a:pPr lvl="0"/>
            <a:r>
              <a:rPr lang="sv-SE"/>
              <a:t>Namn Efternamn</a:t>
            </a:r>
          </a:p>
        </p:txBody>
      </p:sp>
      <p:sp>
        <p:nvSpPr>
          <p:cNvPr id="32" name="Platshållare för text 7">
            <a:extLst>
              <a:ext uri="{FF2B5EF4-FFF2-40B4-BE49-F238E27FC236}">
                <a16:creationId xmlns:a16="http://schemas.microsoft.com/office/drawing/2014/main" id="{230F8A17-EE8A-F047-BEB1-A430A65FCDB3}"/>
              </a:ext>
            </a:extLst>
          </p:cNvPr>
          <p:cNvSpPr>
            <a:spLocks noGrp="1"/>
          </p:cNvSpPr>
          <p:nvPr>
            <p:ph type="body" sz="quarter" idx="30" hasCustomPrompt="1"/>
          </p:nvPr>
        </p:nvSpPr>
        <p:spPr>
          <a:xfrm>
            <a:off x="9263063" y="4907339"/>
            <a:ext cx="1441450" cy="314221"/>
          </a:xfrm>
        </p:spPr>
        <p:txBody>
          <a:bodyPr>
            <a:normAutofit/>
          </a:bodyPr>
          <a:lstStyle>
            <a:lvl1pPr marL="0" indent="0">
              <a:spcBef>
                <a:spcPts val="0"/>
              </a:spcBef>
              <a:buNone/>
              <a:defRPr sz="900" b="0"/>
            </a:lvl1pPr>
          </a:lstStyle>
          <a:p>
            <a:pPr lvl="0"/>
            <a:r>
              <a:rPr lang="sv-SE"/>
              <a:t>Titel</a:t>
            </a:r>
          </a:p>
        </p:txBody>
      </p:sp>
    </p:spTree>
    <p:extLst>
      <p:ext uri="{BB962C8B-B14F-4D97-AF65-F5344CB8AC3E}">
        <p14:creationId xmlns:p14="http://schemas.microsoft.com/office/powerpoint/2010/main" val="27603357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resentatör">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3DF6CD7-ABD6-DB4A-92D3-E95CFA5CB3D3}"/>
              </a:ext>
            </a:extLst>
          </p:cNvPr>
          <p:cNvSpPr>
            <a:spLocks noGrp="1"/>
          </p:cNvSpPr>
          <p:nvPr>
            <p:ph sz="half" idx="1" hasCustomPrompt="1"/>
          </p:nvPr>
        </p:nvSpPr>
        <p:spPr>
          <a:xfrm>
            <a:off x="6527801" y="3824288"/>
            <a:ext cx="4176712" cy="1116012"/>
          </a:xfrm>
        </p:spPr>
        <p:txBody>
          <a:bodyPr/>
          <a:lstStyle>
            <a:lvl1pPr marL="0" indent="0">
              <a:buNone/>
              <a:defRPr/>
            </a:lvl1pPr>
          </a:lstStyle>
          <a:p>
            <a:pPr lvl="0"/>
            <a:r>
              <a:rPr lang="sv-SE"/>
              <a:t>Kontaktuppgifter</a:t>
            </a:r>
          </a:p>
        </p:txBody>
      </p:sp>
      <p:sp>
        <p:nvSpPr>
          <p:cNvPr id="5" name="Platshållare för datum 4">
            <a:extLst>
              <a:ext uri="{FF2B5EF4-FFF2-40B4-BE49-F238E27FC236}">
                <a16:creationId xmlns:a16="http://schemas.microsoft.com/office/drawing/2014/main" id="{30E2B643-AA0E-D14B-9E4A-9BEB6161B6A0}"/>
              </a:ext>
            </a:extLst>
          </p:cNvPr>
          <p:cNvSpPr>
            <a:spLocks noGrp="1"/>
          </p:cNvSpPr>
          <p:nvPr>
            <p:ph type="dt" sz="half" idx="10"/>
          </p:nvPr>
        </p:nvSpPr>
        <p:spPr/>
        <p:txBody>
          <a:bodyPr/>
          <a:lstStyle/>
          <a:p>
            <a:fld id="{BE4F1DA6-6544-8140-A543-A4FACCB0391B}" type="datetimeFigureOut">
              <a:rPr lang="sv-SE" smtClean="0"/>
              <a:t>2024-11-08</a:t>
            </a:fld>
            <a:endParaRPr lang="sv-SE"/>
          </a:p>
        </p:txBody>
      </p:sp>
      <p:sp>
        <p:nvSpPr>
          <p:cNvPr id="6" name="Platshållare för sidfot 5">
            <a:extLst>
              <a:ext uri="{FF2B5EF4-FFF2-40B4-BE49-F238E27FC236}">
                <a16:creationId xmlns:a16="http://schemas.microsoft.com/office/drawing/2014/main" id="{B5DEE930-85B2-A44B-BEE1-72B71CE38BE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440CCB7-33F4-C040-BA9C-2E51B49E1610}"/>
              </a:ext>
            </a:extLst>
          </p:cNvPr>
          <p:cNvSpPr>
            <a:spLocks noGrp="1"/>
          </p:cNvSpPr>
          <p:nvPr>
            <p:ph type="sldNum" sz="quarter" idx="12"/>
          </p:nvPr>
        </p:nvSpPr>
        <p:spPr/>
        <p:txBody>
          <a:bodyPr/>
          <a:lstStyle/>
          <a:p>
            <a:fld id="{3EDFEE4B-213D-304B-BE6A-BD4AF3E100B7}" type="slidenum">
              <a:rPr lang="sv-SE" smtClean="0"/>
              <a:t>‹#›</a:t>
            </a:fld>
            <a:endParaRPr lang="sv-SE"/>
          </a:p>
        </p:txBody>
      </p:sp>
      <p:sp>
        <p:nvSpPr>
          <p:cNvPr id="8" name="Rubrik 7">
            <a:extLst>
              <a:ext uri="{FF2B5EF4-FFF2-40B4-BE49-F238E27FC236}">
                <a16:creationId xmlns:a16="http://schemas.microsoft.com/office/drawing/2014/main" id="{AF3C925C-72A1-3242-AF01-B644FD258C36}"/>
              </a:ext>
            </a:extLst>
          </p:cNvPr>
          <p:cNvSpPr>
            <a:spLocks noGrp="1"/>
          </p:cNvSpPr>
          <p:nvPr>
            <p:ph type="title" hasCustomPrompt="1"/>
          </p:nvPr>
        </p:nvSpPr>
        <p:spPr>
          <a:xfrm>
            <a:off x="6527800" y="1952625"/>
            <a:ext cx="4176713" cy="1692275"/>
          </a:xfrm>
        </p:spPr>
        <p:txBody>
          <a:bodyPr anchor="b"/>
          <a:lstStyle/>
          <a:p>
            <a:r>
              <a:rPr lang="sv-SE"/>
              <a:t>Namn Efternamn</a:t>
            </a:r>
          </a:p>
        </p:txBody>
      </p:sp>
      <p:sp>
        <p:nvSpPr>
          <p:cNvPr id="9" name="Platshållare för bild 8">
            <a:extLst>
              <a:ext uri="{FF2B5EF4-FFF2-40B4-BE49-F238E27FC236}">
                <a16:creationId xmlns:a16="http://schemas.microsoft.com/office/drawing/2014/main" id="{C99FB520-C6C6-744F-B579-C76CE90337EA}"/>
              </a:ext>
            </a:extLst>
          </p:cNvPr>
          <p:cNvSpPr>
            <a:spLocks noGrp="1"/>
          </p:cNvSpPr>
          <p:nvPr>
            <p:ph type="pic" sz="quarter" idx="13" hasCustomPrompt="1"/>
          </p:nvPr>
        </p:nvSpPr>
        <p:spPr>
          <a:xfrm>
            <a:off x="1487487" y="1304926"/>
            <a:ext cx="4177890" cy="4248150"/>
          </a:xfrm>
          <a:solidFill>
            <a:schemeClr val="bg1">
              <a:lumMod val="95000"/>
            </a:schemeClr>
          </a:solidFill>
        </p:spPr>
        <p:txBody>
          <a:bodyPr bIns="720000" anchor="ctr"/>
          <a:lstStyle>
            <a:lvl1pPr marL="0" indent="0" algn="ctr">
              <a:buNone/>
              <a:defRPr/>
            </a:lvl1pPr>
          </a:lstStyle>
          <a:p>
            <a:r>
              <a:rPr lang="sv-SE"/>
              <a:t>Klicka på ikonen eller dra och släpp för att infoga bild</a:t>
            </a:r>
          </a:p>
        </p:txBody>
      </p:sp>
    </p:spTree>
    <p:extLst>
      <p:ext uri="{BB962C8B-B14F-4D97-AF65-F5344CB8AC3E}">
        <p14:creationId xmlns:p14="http://schemas.microsoft.com/office/powerpoint/2010/main" val="28863038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2 bilder">
    <p:spTree>
      <p:nvGrpSpPr>
        <p:cNvPr id="1" name=""/>
        <p:cNvGrpSpPr/>
        <p:nvPr/>
      </p:nvGrpSpPr>
      <p:grpSpPr>
        <a:xfrm>
          <a:off x="0" y="0"/>
          <a:ext cx="0" cy="0"/>
          <a:chOff x="0" y="0"/>
          <a:chExt cx="0" cy="0"/>
        </a:xfrm>
      </p:grpSpPr>
      <p:sp>
        <p:nvSpPr>
          <p:cNvPr id="26" name="Rektangel 25">
            <a:extLst>
              <a:ext uri="{FF2B5EF4-FFF2-40B4-BE49-F238E27FC236}">
                <a16:creationId xmlns:a16="http://schemas.microsoft.com/office/drawing/2014/main" id="{B04C3D84-4315-AA41-AEBD-E61B27CB0E7C}"/>
              </a:ext>
            </a:extLst>
          </p:cNvPr>
          <p:cNvSpPr/>
          <p:nvPr userDrawn="1"/>
        </p:nvSpPr>
        <p:spPr>
          <a:xfrm>
            <a:off x="10564489" y="441418"/>
            <a:ext cx="1122218" cy="712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Platshållare för bild 27">
            <a:extLst>
              <a:ext uri="{FF2B5EF4-FFF2-40B4-BE49-F238E27FC236}">
                <a16:creationId xmlns:a16="http://schemas.microsoft.com/office/drawing/2014/main" id="{6A724837-3DA2-1F45-A3E8-7DC469B57377}"/>
              </a:ext>
            </a:extLst>
          </p:cNvPr>
          <p:cNvSpPr>
            <a:spLocks noGrp="1"/>
          </p:cNvSpPr>
          <p:nvPr>
            <p:ph type="pic" sz="quarter" idx="19" hasCustomPrompt="1"/>
          </p:nvPr>
        </p:nvSpPr>
        <p:spPr>
          <a:xfrm>
            <a:off x="6160119" y="179387"/>
            <a:ext cx="5870689" cy="6499229"/>
          </a:xfrm>
          <a:custGeom>
            <a:avLst/>
            <a:gdLst>
              <a:gd name="connsiteX0" fmla="*/ 4999807 w 5870689"/>
              <a:gd name="connsiteY0" fmla="*/ 650506 h 6499229"/>
              <a:gd name="connsiteX1" fmla="*/ 5015914 w 5870689"/>
              <a:gd name="connsiteY1" fmla="*/ 698433 h 6499229"/>
              <a:gd name="connsiteX2" fmla="*/ 4983701 w 5870689"/>
              <a:gd name="connsiteY2" fmla="*/ 698433 h 6499229"/>
              <a:gd name="connsiteX3" fmla="*/ 4806931 w 5870689"/>
              <a:gd name="connsiteY3" fmla="*/ 632382 h 6499229"/>
              <a:gd name="connsiteX4" fmla="*/ 4821830 w 5870689"/>
              <a:gd name="connsiteY4" fmla="*/ 632382 h 6499229"/>
              <a:gd name="connsiteX5" fmla="*/ 4840755 w 5870689"/>
              <a:gd name="connsiteY5" fmla="*/ 649700 h 6499229"/>
              <a:gd name="connsiteX6" fmla="*/ 4821830 w 5870689"/>
              <a:gd name="connsiteY6" fmla="*/ 666616 h 6499229"/>
              <a:gd name="connsiteX7" fmla="*/ 4806931 w 5870689"/>
              <a:gd name="connsiteY7" fmla="*/ 666616 h 6499229"/>
              <a:gd name="connsiteX8" fmla="*/ 5233354 w 5870689"/>
              <a:gd name="connsiteY8" fmla="*/ 578011 h 6499229"/>
              <a:gd name="connsiteX9" fmla="*/ 5233354 w 5870689"/>
              <a:gd name="connsiteY9" fmla="*/ 633590 h 6499229"/>
              <a:gd name="connsiteX10" fmla="*/ 5280063 w 5870689"/>
              <a:gd name="connsiteY10" fmla="*/ 633590 h 6499229"/>
              <a:gd name="connsiteX11" fmla="*/ 5280063 w 5870689"/>
              <a:gd name="connsiteY11" fmla="*/ 776969 h 6499229"/>
              <a:gd name="connsiteX12" fmla="*/ 5341671 w 5870689"/>
              <a:gd name="connsiteY12" fmla="*/ 776969 h 6499229"/>
              <a:gd name="connsiteX13" fmla="*/ 5341671 w 5870689"/>
              <a:gd name="connsiteY13" fmla="*/ 633590 h 6499229"/>
              <a:gd name="connsiteX14" fmla="*/ 5388380 w 5870689"/>
              <a:gd name="connsiteY14" fmla="*/ 633590 h 6499229"/>
              <a:gd name="connsiteX15" fmla="*/ 5388380 w 5870689"/>
              <a:gd name="connsiteY15" fmla="*/ 578011 h 6499229"/>
              <a:gd name="connsiteX16" fmla="*/ 4554057 w 5870689"/>
              <a:gd name="connsiteY16" fmla="*/ 577609 h 6499229"/>
              <a:gd name="connsiteX17" fmla="*/ 4554057 w 5870689"/>
              <a:gd name="connsiteY17" fmla="*/ 776567 h 6499229"/>
              <a:gd name="connsiteX18" fmla="*/ 4616470 w 5870689"/>
              <a:gd name="connsiteY18" fmla="*/ 776567 h 6499229"/>
              <a:gd name="connsiteX19" fmla="*/ 4616470 w 5870689"/>
              <a:gd name="connsiteY19" fmla="*/ 704877 h 6499229"/>
              <a:gd name="connsiteX20" fmla="*/ 4665998 w 5870689"/>
              <a:gd name="connsiteY20" fmla="*/ 776567 h 6499229"/>
              <a:gd name="connsiteX21" fmla="*/ 4742907 w 5870689"/>
              <a:gd name="connsiteY21" fmla="*/ 776567 h 6499229"/>
              <a:gd name="connsiteX22" fmla="*/ 4667206 w 5870689"/>
              <a:gd name="connsiteY22" fmla="*/ 673866 h 6499229"/>
              <a:gd name="connsiteX23" fmla="*/ 4738075 w 5870689"/>
              <a:gd name="connsiteY23" fmla="*/ 577609 h 6499229"/>
              <a:gd name="connsiteX24" fmla="*/ 4666401 w 5870689"/>
              <a:gd name="connsiteY24" fmla="*/ 577609 h 6499229"/>
              <a:gd name="connsiteX25" fmla="*/ 4616470 w 5870689"/>
              <a:gd name="connsiteY25" fmla="*/ 650506 h 6499229"/>
              <a:gd name="connsiteX26" fmla="*/ 4616470 w 5870689"/>
              <a:gd name="connsiteY26" fmla="*/ 577609 h 6499229"/>
              <a:gd name="connsiteX27" fmla="*/ 4972426 w 5870689"/>
              <a:gd name="connsiteY27" fmla="*/ 577609 h 6499229"/>
              <a:gd name="connsiteX28" fmla="*/ 4903032 w 5870689"/>
              <a:gd name="connsiteY28" fmla="*/ 754349 h 6499229"/>
              <a:gd name="connsiteX29" fmla="*/ 4870150 w 5870689"/>
              <a:gd name="connsiteY29" fmla="*/ 704877 h 6499229"/>
              <a:gd name="connsiteX30" fmla="*/ 4902766 w 5870689"/>
              <a:gd name="connsiteY30" fmla="*/ 648089 h 6499229"/>
              <a:gd name="connsiteX31" fmla="*/ 4820622 w 5870689"/>
              <a:gd name="connsiteY31" fmla="*/ 578011 h 6499229"/>
              <a:gd name="connsiteX32" fmla="*/ 4745726 w 5870689"/>
              <a:gd name="connsiteY32" fmla="*/ 578011 h 6499229"/>
              <a:gd name="connsiteX33" fmla="*/ 4745726 w 5870689"/>
              <a:gd name="connsiteY33" fmla="*/ 776969 h 6499229"/>
              <a:gd name="connsiteX34" fmla="*/ 4806931 w 5870689"/>
              <a:gd name="connsiteY34" fmla="*/ 776969 h 6499229"/>
              <a:gd name="connsiteX35" fmla="*/ 4807334 w 5870689"/>
              <a:gd name="connsiteY35" fmla="*/ 776969 h 6499229"/>
              <a:gd name="connsiteX36" fmla="*/ 4807334 w 5870689"/>
              <a:gd name="connsiteY36" fmla="*/ 716556 h 6499229"/>
              <a:gd name="connsiteX37" fmla="*/ 4809750 w 5870689"/>
              <a:gd name="connsiteY37" fmla="*/ 716556 h 6499229"/>
              <a:gd name="connsiteX38" fmla="*/ 4845990 w 5870689"/>
              <a:gd name="connsiteY38" fmla="*/ 776969 h 6499229"/>
              <a:gd name="connsiteX39" fmla="*/ 4918067 w 5870689"/>
              <a:gd name="connsiteY39" fmla="*/ 776969 h 6499229"/>
              <a:gd name="connsiteX40" fmla="*/ 4917800 w 5870689"/>
              <a:gd name="connsiteY40" fmla="*/ 776567 h 6499229"/>
              <a:gd name="connsiteX41" fmla="*/ 4957528 w 5870689"/>
              <a:gd name="connsiteY41" fmla="*/ 776567 h 6499229"/>
              <a:gd name="connsiteX42" fmla="*/ 4966789 w 5870689"/>
              <a:gd name="connsiteY42" fmla="*/ 749985 h 6499229"/>
              <a:gd name="connsiteX43" fmla="*/ 5033229 w 5870689"/>
              <a:gd name="connsiteY43" fmla="*/ 749985 h 6499229"/>
              <a:gd name="connsiteX44" fmla="*/ 5042893 w 5870689"/>
              <a:gd name="connsiteY44" fmla="*/ 776567 h 6499229"/>
              <a:gd name="connsiteX45" fmla="*/ 5102890 w 5870689"/>
              <a:gd name="connsiteY45" fmla="*/ 776567 h 6499229"/>
              <a:gd name="connsiteX46" fmla="*/ 5102890 w 5870689"/>
              <a:gd name="connsiteY46" fmla="*/ 776969 h 6499229"/>
              <a:gd name="connsiteX47" fmla="*/ 5164900 w 5870689"/>
              <a:gd name="connsiteY47" fmla="*/ 776969 h 6499229"/>
              <a:gd name="connsiteX48" fmla="*/ 5164900 w 5870689"/>
              <a:gd name="connsiteY48" fmla="*/ 707293 h 6499229"/>
              <a:gd name="connsiteX49" fmla="*/ 5223287 w 5870689"/>
              <a:gd name="connsiteY49" fmla="*/ 707293 h 6499229"/>
              <a:gd name="connsiteX50" fmla="*/ 5223287 w 5870689"/>
              <a:gd name="connsiteY50" fmla="*/ 651714 h 6499229"/>
              <a:gd name="connsiteX51" fmla="*/ 5164900 w 5870689"/>
              <a:gd name="connsiteY51" fmla="*/ 651714 h 6499229"/>
              <a:gd name="connsiteX52" fmla="*/ 5164900 w 5870689"/>
              <a:gd name="connsiteY52" fmla="*/ 633590 h 6499229"/>
              <a:gd name="connsiteX53" fmla="*/ 5223287 w 5870689"/>
              <a:gd name="connsiteY53" fmla="*/ 633590 h 6499229"/>
              <a:gd name="connsiteX54" fmla="*/ 5223287 w 5870689"/>
              <a:gd name="connsiteY54" fmla="*/ 578011 h 6499229"/>
              <a:gd name="connsiteX55" fmla="*/ 5102890 w 5870689"/>
              <a:gd name="connsiteY55" fmla="*/ 578011 h 6499229"/>
              <a:gd name="connsiteX56" fmla="*/ 5102890 w 5870689"/>
              <a:gd name="connsiteY56" fmla="*/ 765287 h 6499229"/>
              <a:gd name="connsiteX57" fmla="*/ 5029202 w 5870689"/>
              <a:gd name="connsiteY57" fmla="*/ 577609 h 6499229"/>
              <a:gd name="connsiteX58" fmla="*/ 5220468 w 5870689"/>
              <a:gd name="connsiteY58" fmla="*/ 458799 h 6499229"/>
              <a:gd name="connsiteX59" fmla="*/ 5234159 w 5870689"/>
              <a:gd name="connsiteY59" fmla="*/ 458799 h 6499229"/>
              <a:gd name="connsiteX60" fmla="*/ 5268788 w 5870689"/>
              <a:gd name="connsiteY60" fmla="*/ 493838 h 6499229"/>
              <a:gd name="connsiteX61" fmla="*/ 5234159 w 5870689"/>
              <a:gd name="connsiteY61" fmla="*/ 528877 h 6499229"/>
              <a:gd name="connsiteX62" fmla="*/ 5220468 w 5870689"/>
              <a:gd name="connsiteY62" fmla="*/ 528877 h 6499229"/>
              <a:gd name="connsiteX63" fmla="*/ 4704654 w 5870689"/>
              <a:gd name="connsiteY63" fmla="*/ 457994 h 6499229"/>
              <a:gd name="connsiteX64" fmla="*/ 4718747 w 5870689"/>
              <a:gd name="connsiteY64" fmla="*/ 457994 h 6499229"/>
              <a:gd name="connsiteX65" fmla="*/ 4736062 w 5870689"/>
              <a:gd name="connsiteY65" fmla="*/ 473298 h 6499229"/>
              <a:gd name="connsiteX66" fmla="*/ 4718747 w 5870689"/>
              <a:gd name="connsiteY66" fmla="*/ 489005 h 6499229"/>
              <a:gd name="connsiteX67" fmla="*/ 4704654 w 5870689"/>
              <a:gd name="connsiteY67" fmla="*/ 489005 h 6499229"/>
              <a:gd name="connsiteX68" fmla="*/ 4605598 w 5870689"/>
              <a:gd name="connsiteY68" fmla="*/ 457591 h 6499229"/>
              <a:gd name="connsiteX69" fmla="*/ 4641033 w 5870689"/>
              <a:gd name="connsiteY69" fmla="*/ 493838 h 6499229"/>
              <a:gd name="connsiteX70" fmla="*/ 4605598 w 5870689"/>
              <a:gd name="connsiteY70" fmla="*/ 530085 h 6499229"/>
              <a:gd name="connsiteX71" fmla="*/ 4570164 w 5870689"/>
              <a:gd name="connsiteY71" fmla="*/ 493838 h 6499229"/>
              <a:gd name="connsiteX72" fmla="*/ 4605598 w 5870689"/>
              <a:gd name="connsiteY72" fmla="*/ 457591 h 6499229"/>
              <a:gd name="connsiteX73" fmla="*/ 4779147 w 5870689"/>
              <a:gd name="connsiteY73" fmla="*/ 435440 h 6499229"/>
              <a:gd name="connsiteX74" fmla="*/ 4779147 w 5870689"/>
              <a:gd name="connsiteY74" fmla="*/ 552237 h 6499229"/>
              <a:gd name="connsiteX75" fmla="*/ 4848406 w 5870689"/>
              <a:gd name="connsiteY75" fmla="*/ 552237 h 6499229"/>
              <a:gd name="connsiteX76" fmla="*/ 4848406 w 5870689"/>
              <a:gd name="connsiteY76" fmla="*/ 529683 h 6499229"/>
              <a:gd name="connsiteX77" fmla="*/ 4804112 w 5870689"/>
              <a:gd name="connsiteY77" fmla="*/ 529683 h 6499229"/>
              <a:gd name="connsiteX78" fmla="*/ 4804112 w 5870689"/>
              <a:gd name="connsiteY78" fmla="*/ 503907 h 6499229"/>
              <a:gd name="connsiteX79" fmla="*/ 4843976 w 5870689"/>
              <a:gd name="connsiteY79" fmla="*/ 503907 h 6499229"/>
              <a:gd name="connsiteX80" fmla="*/ 4843976 w 5870689"/>
              <a:gd name="connsiteY80" fmla="*/ 481756 h 6499229"/>
              <a:gd name="connsiteX81" fmla="*/ 4804112 w 5870689"/>
              <a:gd name="connsiteY81" fmla="*/ 481756 h 6499229"/>
              <a:gd name="connsiteX82" fmla="*/ 4804112 w 5870689"/>
              <a:gd name="connsiteY82" fmla="*/ 457994 h 6499229"/>
              <a:gd name="connsiteX83" fmla="*/ 4848003 w 5870689"/>
              <a:gd name="connsiteY83" fmla="*/ 457994 h 6499229"/>
              <a:gd name="connsiteX84" fmla="*/ 4848003 w 5870689"/>
              <a:gd name="connsiteY84" fmla="*/ 435440 h 6499229"/>
              <a:gd name="connsiteX85" fmla="*/ 4959541 w 5870689"/>
              <a:gd name="connsiteY85" fmla="*/ 435440 h 6499229"/>
              <a:gd name="connsiteX86" fmla="*/ 4959541 w 5870689"/>
              <a:gd name="connsiteY86" fmla="*/ 505921 h 6499229"/>
              <a:gd name="connsiteX87" fmla="*/ 5006653 w 5870689"/>
              <a:gd name="connsiteY87" fmla="*/ 554653 h 6499229"/>
              <a:gd name="connsiteX88" fmla="*/ 5053765 w 5870689"/>
              <a:gd name="connsiteY88" fmla="*/ 505921 h 6499229"/>
              <a:gd name="connsiteX89" fmla="*/ 5053765 w 5870689"/>
              <a:gd name="connsiteY89" fmla="*/ 435440 h 6499229"/>
              <a:gd name="connsiteX90" fmla="*/ 5028397 w 5870689"/>
              <a:gd name="connsiteY90" fmla="*/ 435440 h 6499229"/>
              <a:gd name="connsiteX91" fmla="*/ 5028397 w 5870689"/>
              <a:gd name="connsiteY91" fmla="*/ 504713 h 6499229"/>
              <a:gd name="connsiteX92" fmla="*/ 5006653 w 5870689"/>
              <a:gd name="connsiteY92" fmla="*/ 530489 h 6499229"/>
              <a:gd name="connsiteX93" fmla="*/ 4984909 w 5870689"/>
              <a:gd name="connsiteY93" fmla="*/ 504713 h 6499229"/>
              <a:gd name="connsiteX94" fmla="*/ 4984909 w 5870689"/>
              <a:gd name="connsiteY94" fmla="*/ 435440 h 6499229"/>
              <a:gd name="connsiteX95" fmla="*/ 5071885 w 5870689"/>
              <a:gd name="connsiteY95" fmla="*/ 435440 h 6499229"/>
              <a:gd name="connsiteX96" fmla="*/ 5071885 w 5870689"/>
              <a:gd name="connsiteY96" fmla="*/ 552640 h 6499229"/>
              <a:gd name="connsiteX97" fmla="*/ 5096448 w 5870689"/>
              <a:gd name="connsiteY97" fmla="*/ 552640 h 6499229"/>
              <a:gd name="connsiteX98" fmla="*/ 5096448 w 5870689"/>
              <a:gd name="connsiteY98" fmla="*/ 475312 h 6499229"/>
              <a:gd name="connsiteX99" fmla="*/ 5151613 w 5870689"/>
              <a:gd name="connsiteY99" fmla="*/ 552640 h 6499229"/>
              <a:gd name="connsiteX100" fmla="*/ 5176578 w 5870689"/>
              <a:gd name="connsiteY100" fmla="*/ 552640 h 6499229"/>
              <a:gd name="connsiteX101" fmla="*/ 5176578 w 5870689"/>
              <a:gd name="connsiteY101" fmla="*/ 435440 h 6499229"/>
              <a:gd name="connsiteX102" fmla="*/ 5152015 w 5870689"/>
              <a:gd name="connsiteY102" fmla="*/ 435440 h 6499229"/>
              <a:gd name="connsiteX103" fmla="*/ 5152015 w 5870689"/>
              <a:gd name="connsiteY103" fmla="*/ 513170 h 6499229"/>
              <a:gd name="connsiteX104" fmla="*/ 5097656 w 5870689"/>
              <a:gd name="connsiteY104" fmla="*/ 435440 h 6499229"/>
              <a:gd name="connsiteX105" fmla="*/ 4679689 w 5870689"/>
              <a:gd name="connsiteY105" fmla="*/ 435037 h 6499229"/>
              <a:gd name="connsiteX106" fmla="*/ 4679689 w 5870689"/>
              <a:gd name="connsiteY106" fmla="*/ 552237 h 6499229"/>
              <a:gd name="connsiteX107" fmla="*/ 4704654 w 5870689"/>
              <a:gd name="connsiteY107" fmla="*/ 552237 h 6499229"/>
              <a:gd name="connsiteX108" fmla="*/ 4704654 w 5870689"/>
              <a:gd name="connsiteY108" fmla="*/ 509545 h 6499229"/>
              <a:gd name="connsiteX109" fmla="*/ 4711500 w 5870689"/>
              <a:gd name="connsiteY109" fmla="*/ 509545 h 6499229"/>
              <a:gd name="connsiteX110" fmla="*/ 4740089 w 5870689"/>
              <a:gd name="connsiteY110" fmla="*/ 552237 h 6499229"/>
              <a:gd name="connsiteX111" fmla="*/ 4769483 w 5870689"/>
              <a:gd name="connsiteY111" fmla="*/ 552237 h 6499229"/>
              <a:gd name="connsiteX112" fmla="*/ 4737270 w 5870689"/>
              <a:gd name="connsiteY112" fmla="*/ 506323 h 6499229"/>
              <a:gd name="connsiteX113" fmla="*/ 4761430 w 5870689"/>
              <a:gd name="connsiteY113" fmla="*/ 472493 h 6499229"/>
              <a:gd name="connsiteX114" fmla="*/ 4718747 w 5870689"/>
              <a:gd name="connsiteY114" fmla="*/ 435037 h 6499229"/>
              <a:gd name="connsiteX115" fmla="*/ 5195503 w 5870689"/>
              <a:gd name="connsiteY115" fmla="*/ 435037 h 6499229"/>
              <a:gd name="connsiteX116" fmla="*/ 5195503 w 5870689"/>
              <a:gd name="connsiteY116" fmla="*/ 552237 h 6499229"/>
              <a:gd name="connsiteX117" fmla="*/ 5234964 w 5870689"/>
              <a:gd name="connsiteY117" fmla="*/ 552237 h 6499229"/>
              <a:gd name="connsiteX118" fmla="*/ 5294559 w 5870689"/>
              <a:gd name="connsiteY118" fmla="*/ 493436 h 6499229"/>
              <a:gd name="connsiteX119" fmla="*/ 5234964 w 5870689"/>
              <a:gd name="connsiteY119" fmla="*/ 435037 h 6499229"/>
              <a:gd name="connsiteX120" fmla="*/ 4605598 w 5870689"/>
              <a:gd name="connsiteY120" fmla="*/ 433023 h 6499229"/>
              <a:gd name="connsiteX121" fmla="*/ 4544393 w 5870689"/>
              <a:gd name="connsiteY121" fmla="*/ 493838 h 6499229"/>
              <a:gd name="connsiteX122" fmla="*/ 4605598 w 5870689"/>
              <a:gd name="connsiteY122" fmla="*/ 554653 h 6499229"/>
              <a:gd name="connsiteX123" fmla="*/ 4666803 w 5870689"/>
              <a:gd name="connsiteY123" fmla="*/ 493838 h 6499229"/>
              <a:gd name="connsiteX124" fmla="*/ 4605598 w 5870689"/>
              <a:gd name="connsiteY124" fmla="*/ 433023 h 6499229"/>
              <a:gd name="connsiteX125" fmla="*/ 4905987 w 5870689"/>
              <a:gd name="connsiteY125" fmla="*/ 433023 h 6499229"/>
              <a:gd name="connsiteX126" fmla="*/ 4862499 w 5870689"/>
              <a:gd name="connsiteY126" fmla="*/ 470076 h 6499229"/>
              <a:gd name="connsiteX127" fmla="*/ 4896726 w 5870689"/>
              <a:gd name="connsiteY127" fmla="*/ 503101 h 6499229"/>
              <a:gd name="connsiteX128" fmla="*/ 4921288 w 5870689"/>
              <a:gd name="connsiteY128" fmla="*/ 518003 h 6499229"/>
              <a:gd name="connsiteX129" fmla="*/ 4903571 w 5870689"/>
              <a:gd name="connsiteY129" fmla="*/ 530891 h 6499229"/>
              <a:gd name="connsiteX130" fmla="*/ 4883186 w 5870689"/>
              <a:gd name="connsiteY130" fmla="*/ 526763 h 6499229"/>
              <a:gd name="connsiteX131" fmla="*/ 4864110 w 5870689"/>
              <a:gd name="connsiteY131" fmla="*/ 515029 h 6499229"/>
              <a:gd name="connsiteX132" fmla="*/ 4864110 w 5870689"/>
              <a:gd name="connsiteY132" fmla="*/ 514781 h 6499229"/>
              <a:gd name="connsiteX133" fmla="*/ 4863707 w 5870689"/>
              <a:gd name="connsiteY133" fmla="*/ 514781 h 6499229"/>
              <a:gd name="connsiteX134" fmla="*/ 4864110 w 5870689"/>
              <a:gd name="connsiteY134" fmla="*/ 515029 h 6499229"/>
              <a:gd name="connsiteX135" fmla="*/ 4864110 w 5870689"/>
              <a:gd name="connsiteY135" fmla="*/ 544181 h 6499229"/>
              <a:gd name="connsiteX136" fmla="*/ 4904376 w 5870689"/>
              <a:gd name="connsiteY136" fmla="*/ 554250 h 6499229"/>
              <a:gd name="connsiteX137" fmla="*/ 4947864 w 5870689"/>
              <a:gd name="connsiteY137" fmla="*/ 515989 h 6499229"/>
              <a:gd name="connsiteX138" fmla="*/ 4910013 w 5870689"/>
              <a:gd name="connsiteY138" fmla="*/ 481353 h 6499229"/>
              <a:gd name="connsiteX139" fmla="*/ 4888672 w 5870689"/>
              <a:gd name="connsiteY139" fmla="*/ 468062 h 6499229"/>
              <a:gd name="connsiteX140" fmla="*/ 4906390 w 5870689"/>
              <a:gd name="connsiteY140" fmla="*/ 455980 h 6499229"/>
              <a:gd name="connsiteX141" fmla="*/ 4942227 w 5870689"/>
              <a:gd name="connsiteY141" fmla="*/ 470479 h 6499229"/>
              <a:gd name="connsiteX142" fmla="*/ 4942227 w 5870689"/>
              <a:gd name="connsiteY142" fmla="*/ 442689 h 6499229"/>
              <a:gd name="connsiteX143" fmla="*/ 4905987 w 5870689"/>
              <a:gd name="connsiteY143" fmla="*/ 433023 h 6499229"/>
              <a:gd name="connsiteX144" fmla="*/ 5347711 w 5870689"/>
              <a:gd name="connsiteY144" fmla="*/ 433023 h 6499229"/>
              <a:gd name="connsiteX145" fmla="*/ 5304223 w 5870689"/>
              <a:gd name="connsiteY145" fmla="*/ 470076 h 6499229"/>
              <a:gd name="connsiteX146" fmla="*/ 5338450 w 5870689"/>
              <a:gd name="connsiteY146" fmla="*/ 503101 h 6499229"/>
              <a:gd name="connsiteX147" fmla="*/ 5363012 w 5870689"/>
              <a:gd name="connsiteY147" fmla="*/ 518003 h 6499229"/>
              <a:gd name="connsiteX148" fmla="*/ 5345295 w 5870689"/>
              <a:gd name="connsiteY148" fmla="*/ 530891 h 6499229"/>
              <a:gd name="connsiteX149" fmla="*/ 5324910 w 5870689"/>
              <a:gd name="connsiteY149" fmla="*/ 526762 h 6499229"/>
              <a:gd name="connsiteX150" fmla="*/ 5305834 w 5870689"/>
              <a:gd name="connsiteY150" fmla="*/ 515028 h 6499229"/>
              <a:gd name="connsiteX151" fmla="*/ 5305834 w 5870689"/>
              <a:gd name="connsiteY151" fmla="*/ 514781 h 6499229"/>
              <a:gd name="connsiteX152" fmla="*/ 5305431 w 5870689"/>
              <a:gd name="connsiteY152" fmla="*/ 514781 h 6499229"/>
              <a:gd name="connsiteX153" fmla="*/ 5305834 w 5870689"/>
              <a:gd name="connsiteY153" fmla="*/ 515028 h 6499229"/>
              <a:gd name="connsiteX154" fmla="*/ 5305834 w 5870689"/>
              <a:gd name="connsiteY154" fmla="*/ 544181 h 6499229"/>
              <a:gd name="connsiteX155" fmla="*/ 5346100 w 5870689"/>
              <a:gd name="connsiteY155" fmla="*/ 554250 h 6499229"/>
              <a:gd name="connsiteX156" fmla="*/ 5389588 w 5870689"/>
              <a:gd name="connsiteY156" fmla="*/ 515989 h 6499229"/>
              <a:gd name="connsiteX157" fmla="*/ 5351737 w 5870689"/>
              <a:gd name="connsiteY157" fmla="*/ 481353 h 6499229"/>
              <a:gd name="connsiteX158" fmla="*/ 5330396 w 5870689"/>
              <a:gd name="connsiteY158" fmla="*/ 468062 h 6499229"/>
              <a:gd name="connsiteX159" fmla="*/ 5348113 w 5870689"/>
              <a:gd name="connsiteY159" fmla="*/ 455980 h 6499229"/>
              <a:gd name="connsiteX160" fmla="*/ 5383951 w 5870689"/>
              <a:gd name="connsiteY160" fmla="*/ 470479 h 6499229"/>
              <a:gd name="connsiteX161" fmla="*/ 5383951 w 5870689"/>
              <a:gd name="connsiteY161" fmla="*/ 442689 h 6499229"/>
              <a:gd name="connsiteX162" fmla="*/ 5347711 w 5870689"/>
              <a:gd name="connsiteY162" fmla="*/ 433023 h 6499229"/>
              <a:gd name="connsiteX163" fmla="*/ 4622510 w 5870689"/>
              <a:gd name="connsiteY163" fmla="*/ 402817 h 6499229"/>
              <a:gd name="connsiteX164" fmla="*/ 4610833 w 5870689"/>
              <a:gd name="connsiteY164" fmla="*/ 414497 h 6499229"/>
              <a:gd name="connsiteX165" fmla="*/ 4622510 w 5870689"/>
              <a:gd name="connsiteY165" fmla="*/ 426176 h 6499229"/>
              <a:gd name="connsiteX166" fmla="*/ 4634590 w 5870689"/>
              <a:gd name="connsiteY166" fmla="*/ 414497 h 6499229"/>
              <a:gd name="connsiteX167" fmla="*/ 4622510 w 5870689"/>
              <a:gd name="connsiteY167" fmla="*/ 402817 h 6499229"/>
              <a:gd name="connsiteX168" fmla="*/ 4589089 w 5870689"/>
              <a:gd name="connsiteY168" fmla="*/ 402817 h 6499229"/>
              <a:gd name="connsiteX169" fmla="*/ 4577412 w 5870689"/>
              <a:gd name="connsiteY169" fmla="*/ 414497 h 6499229"/>
              <a:gd name="connsiteX170" fmla="*/ 4589089 w 5870689"/>
              <a:gd name="connsiteY170" fmla="*/ 426176 h 6499229"/>
              <a:gd name="connsiteX171" fmla="*/ 4601169 w 5870689"/>
              <a:gd name="connsiteY171" fmla="*/ 414497 h 6499229"/>
              <a:gd name="connsiteX172" fmla="*/ 4589089 w 5870689"/>
              <a:gd name="connsiteY172" fmla="*/ 402817 h 6499229"/>
              <a:gd name="connsiteX173" fmla="*/ 367682 w 5870689"/>
              <a:gd name="connsiteY173" fmla="*/ 0 h 6499229"/>
              <a:gd name="connsiteX174" fmla="*/ 5870689 w 5870689"/>
              <a:gd name="connsiteY174" fmla="*/ 0 h 6499229"/>
              <a:gd name="connsiteX175" fmla="*/ 5870689 w 5870689"/>
              <a:gd name="connsiteY175" fmla="*/ 6499229 h 6499229"/>
              <a:gd name="connsiteX176" fmla="*/ 367682 w 5870689"/>
              <a:gd name="connsiteY176" fmla="*/ 6499229 h 6499229"/>
              <a:gd name="connsiteX177" fmla="*/ 367682 w 5870689"/>
              <a:gd name="connsiteY177" fmla="*/ 6499227 h 6499229"/>
              <a:gd name="connsiteX178" fmla="*/ 0 w 5870689"/>
              <a:gd name="connsiteY178" fmla="*/ 6499227 h 6499229"/>
              <a:gd name="connsiteX179" fmla="*/ 0 w 5870689"/>
              <a:gd name="connsiteY179" fmla="*/ 1 h 6499229"/>
              <a:gd name="connsiteX180" fmla="*/ 367682 w 5870689"/>
              <a:gd name="connsiteY180" fmla="*/ 1 h 649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5870689" h="6499229">
                <a:moveTo>
                  <a:pt x="4999807" y="650506"/>
                </a:moveTo>
                <a:lnTo>
                  <a:pt x="5015914" y="698433"/>
                </a:lnTo>
                <a:lnTo>
                  <a:pt x="4983701" y="698433"/>
                </a:lnTo>
                <a:close/>
                <a:moveTo>
                  <a:pt x="4806931" y="632382"/>
                </a:moveTo>
                <a:lnTo>
                  <a:pt x="4821830" y="632382"/>
                </a:lnTo>
                <a:cubicBezTo>
                  <a:pt x="4832702" y="632382"/>
                  <a:pt x="4840755" y="638826"/>
                  <a:pt x="4840755" y="649700"/>
                </a:cubicBezTo>
                <a:cubicBezTo>
                  <a:pt x="4840755" y="660172"/>
                  <a:pt x="4832702" y="666616"/>
                  <a:pt x="4821830" y="666616"/>
                </a:cubicBezTo>
                <a:lnTo>
                  <a:pt x="4806931" y="666616"/>
                </a:lnTo>
                <a:close/>
                <a:moveTo>
                  <a:pt x="5233354" y="578011"/>
                </a:moveTo>
                <a:lnTo>
                  <a:pt x="5233354" y="633590"/>
                </a:lnTo>
                <a:lnTo>
                  <a:pt x="5280063" y="633590"/>
                </a:lnTo>
                <a:lnTo>
                  <a:pt x="5280063" y="776969"/>
                </a:lnTo>
                <a:lnTo>
                  <a:pt x="5341671" y="776969"/>
                </a:lnTo>
                <a:lnTo>
                  <a:pt x="5341671" y="633590"/>
                </a:lnTo>
                <a:lnTo>
                  <a:pt x="5388380" y="633590"/>
                </a:lnTo>
                <a:lnTo>
                  <a:pt x="5388380" y="578011"/>
                </a:lnTo>
                <a:close/>
                <a:moveTo>
                  <a:pt x="4554057" y="577609"/>
                </a:moveTo>
                <a:lnTo>
                  <a:pt x="4554057" y="776567"/>
                </a:lnTo>
                <a:lnTo>
                  <a:pt x="4616470" y="776567"/>
                </a:lnTo>
                <a:lnTo>
                  <a:pt x="4616470" y="704877"/>
                </a:lnTo>
                <a:lnTo>
                  <a:pt x="4665998" y="776567"/>
                </a:lnTo>
                <a:lnTo>
                  <a:pt x="4742907" y="776567"/>
                </a:lnTo>
                <a:lnTo>
                  <a:pt x="4667206" y="673866"/>
                </a:lnTo>
                <a:lnTo>
                  <a:pt x="4738075" y="577609"/>
                </a:lnTo>
                <a:lnTo>
                  <a:pt x="4666401" y="577609"/>
                </a:lnTo>
                <a:lnTo>
                  <a:pt x="4616470" y="650506"/>
                </a:lnTo>
                <a:lnTo>
                  <a:pt x="4616470" y="577609"/>
                </a:lnTo>
                <a:close/>
                <a:moveTo>
                  <a:pt x="4972426" y="577609"/>
                </a:moveTo>
                <a:lnTo>
                  <a:pt x="4903032" y="754349"/>
                </a:lnTo>
                <a:lnTo>
                  <a:pt x="4870150" y="704877"/>
                </a:lnTo>
                <a:cubicBezTo>
                  <a:pt x="4889478" y="693600"/>
                  <a:pt x="4902766" y="674268"/>
                  <a:pt x="4902766" y="648089"/>
                </a:cubicBezTo>
                <a:cubicBezTo>
                  <a:pt x="4902766" y="602981"/>
                  <a:pt x="4869344" y="578011"/>
                  <a:pt x="4820622" y="578011"/>
                </a:cubicBezTo>
                <a:lnTo>
                  <a:pt x="4745726" y="578011"/>
                </a:lnTo>
                <a:lnTo>
                  <a:pt x="4745726" y="776969"/>
                </a:lnTo>
                <a:lnTo>
                  <a:pt x="4806931" y="776969"/>
                </a:lnTo>
                <a:lnTo>
                  <a:pt x="4807334" y="776969"/>
                </a:lnTo>
                <a:lnTo>
                  <a:pt x="4807334" y="716556"/>
                </a:lnTo>
                <a:lnTo>
                  <a:pt x="4809750" y="716556"/>
                </a:lnTo>
                <a:lnTo>
                  <a:pt x="4845990" y="776969"/>
                </a:lnTo>
                <a:lnTo>
                  <a:pt x="4918067" y="776969"/>
                </a:lnTo>
                <a:lnTo>
                  <a:pt x="4917800" y="776567"/>
                </a:lnTo>
                <a:lnTo>
                  <a:pt x="4957528" y="776567"/>
                </a:lnTo>
                <a:lnTo>
                  <a:pt x="4966789" y="749985"/>
                </a:lnTo>
                <a:lnTo>
                  <a:pt x="5033229" y="749985"/>
                </a:lnTo>
                <a:lnTo>
                  <a:pt x="5042893" y="776567"/>
                </a:lnTo>
                <a:lnTo>
                  <a:pt x="5102890" y="776567"/>
                </a:lnTo>
                <a:lnTo>
                  <a:pt x="5102890" y="776969"/>
                </a:lnTo>
                <a:lnTo>
                  <a:pt x="5164900" y="776969"/>
                </a:lnTo>
                <a:lnTo>
                  <a:pt x="5164900" y="707293"/>
                </a:lnTo>
                <a:lnTo>
                  <a:pt x="5223287" y="707293"/>
                </a:lnTo>
                <a:lnTo>
                  <a:pt x="5223287" y="651714"/>
                </a:lnTo>
                <a:lnTo>
                  <a:pt x="5164900" y="651714"/>
                </a:lnTo>
                <a:lnTo>
                  <a:pt x="5164900" y="633590"/>
                </a:lnTo>
                <a:lnTo>
                  <a:pt x="5223287" y="633590"/>
                </a:lnTo>
                <a:lnTo>
                  <a:pt x="5223287" y="578011"/>
                </a:lnTo>
                <a:lnTo>
                  <a:pt x="5102890" y="578011"/>
                </a:lnTo>
                <a:lnTo>
                  <a:pt x="5102890" y="765287"/>
                </a:lnTo>
                <a:lnTo>
                  <a:pt x="5029202" y="577609"/>
                </a:lnTo>
                <a:close/>
                <a:moveTo>
                  <a:pt x="5220468" y="458799"/>
                </a:moveTo>
                <a:lnTo>
                  <a:pt x="5234159" y="458799"/>
                </a:lnTo>
                <a:cubicBezTo>
                  <a:pt x="5253890" y="458799"/>
                  <a:pt x="5268788" y="474506"/>
                  <a:pt x="5268788" y="493838"/>
                </a:cubicBezTo>
                <a:cubicBezTo>
                  <a:pt x="5268788" y="513170"/>
                  <a:pt x="5253487" y="528877"/>
                  <a:pt x="5234159" y="528877"/>
                </a:cubicBezTo>
                <a:lnTo>
                  <a:pt x="5220468" y="528877"/>
                </a:lnTo>
                <a:close/>
                <a:moveTo>
                  <a:pt x="4704654" y="457994"/>
                </a:moveTo>
                <a:lnTo>
                  <a:pt x="4718747" y="457994"/>
                </a:lnTo>
                <a:cubicBezTo>
                  <a:pt x="4728814" y="457994"/>
                  <a:pt x="4736062" y="463632"/>
                  <a:pt x="4736062" y="473298"/>
                </a:cubicBezTo>
                <a:cubicBezTo>
                  <a:pt x="4736062" y="482964"/>
                  <a:pt x="4728814" y="489005"/>
                  <a:pt x="4718747" y="489005"/>
                </a:cubicBezTo>
                <a:lnTo>
                  <a:pt x="4704654" y="489005"/>
                </a:lnTo>
                <a:close/>
                <a:moveTo>
                  <a:pt x="4605598" y="457591"/>
                </a:moveTo>
                <a:cubicBezTo>
                  <a:pt x="4625732" y="457591"/>
                  <a:pt x="4641033" y="473701"/>
                  <a:pt x="4641033" y="493838"/>
                </a:cubicBezTo>
                <a:cubicBezTo>
                  <a:pt x="4641033" y="513975"/>
                  <a:pt x="4625329" y="530085"/>
                  <a:pt x="4605598" y="530085"/>
                </a:cubicBezTo>
                <a:cubicBezTo>
                  <a:pt x="4585868" y="530085"/>
                  <a:pt x="4570164" y="513975"/>
                  <a:pt x="4570164" y="493838"/>
                </a:cubicBezTo>
                <a:cubicBezTo>
                  <a:pt x="4570164" y="473701"/>
                  <a:pt x="4585868" y="457591"/>
                  <a:pt x="4605598" y="457591"/>
                </a:cubicBezTo>
                <a:close/>
                <a:moveTo>
                  <a:pt x="4779147" y="435440"/>
                </a:moveTo>
                <a:lnTo>
                  <a:pt x="4779147" y="552237"/>
                </a:lnTo>
                <a:lnTo>
                  <a:pt x="4848406" y="552237"/>
                </a:lnTo>
                <a:lnTo>
                  <a:pt x="4848406" y="529683"/>
                </a:lnTo>
                <a:lnTo>
                  <a:pt x="4804112" y="529683"/>
                </a:lnTo>
                <a:lnTo>
                  <a:pt x="4804112" y="503907"/>
                </a:lnTo>
                <a:lnTo>
                  <a:pt x="4843976" y="503907"/>
                </a:lnTo>
                <a:lnTo>
                  <a:pt x="4843976" y="481756"/>
                </a:lnTo>
                <a:lnTo>
                  <a:pt x="4804112" y="481756"/>
                </a:lnTo>
                <a:lnTo>
                  <a:pt x="4804112" y="457994"/>
                </a:lnTo>
                <a:lnTo>
                  <a:pt x="4848003" y="457994"/>
                </a:lnTo>
                <a:lnTo>
                  <a:pt x="4848003" y="435440"/>
                </a:lnTo>
                <a:close/>
                <a:moveTo>
                  <a:pt x="4959541" y="435440"/>
                </a:moveTo>
                <a:lnTo>
                  <a:pt x="4959541" y="505921"/>
                </a:lnTo>
                <a:cubicBezTo>
                  <a:pt x="4959541" y="535322"/>
                  <a:pt x="4977258" y="554653"/>
                  <a:pt x="5006653" y="554653"/>
                </a:cubicBezTo>
                <a:cubicBezTo>
                  <a:pt x="5036047" y="554653"/>
                  <a:pt x="5053765" y="535322"/>
                  <a:pt x="5053765" y="505921"/>
                </a:cubicBezTo>
                <a:lnTo>
                  <a:pt x="5053765" y="435440"/>
                </a:lnTo>
                <a:lnTo>
                  <a:pt x="5028397" y="435440"/>
                </a:lnTo>
                <a:lnTo>
                  <a:pt x="5028397" y="504713"/>
                </a:lnTo>
                <a:cubicBezTo>
                  <a:pt x="5028397" y="520823"/>
                  <a:pt x="5020344" y="530489"/>
                  <a:pt x="5006653" y="530489"/>
                </a:cubicBezTo>
                <a:cubicBezTo>
                  <a:pt x="4992560" y="530489"/>
                  <a:pt x="4984909" y="520420"/>
                  <a:pt x="4984909" y="504713"/>
                </a:cubicBezTo>
                <a:lnTo>
                  <a:pt x="4984909" y="435440"/>
                </a:lnTo>
                <a:close/>
                <a:moveTo>
                  <a:pt x="5071885" y="435440"/>
                </a:moveTo>
                <a:lnTo>
                  <a:pt x="5071885" y="552640"/>
                </a:lnTo>
                <a:lnTo>
                  <a:pt x="5096448" y="552640"/>
                </a:lnTo>
                <a:lnTo>
                  <a:pt x="5096448" y="475312"/>
                </a:lnTo>
                <a:lnTo>
                  <a:pt x="5151613" y="552640"/>
                </a:lnTo>
                <a:lnTo>
                  <a:pt x="5176578" y="552640"/>
                </a:lnTo>
                <a:lnTo>
                  <a:pt x="5176578" y="435440"/>
                </a:lnTo>
                <a:lnTo>
                  <a:pt x="5152015" y="435440"/>
                </a:lnTo>
                <a:lnTo>
                  <a:pt x="5152015" y="513170"/>
                </a:lnTo>
                <a:lnTo>
                  <a:pt x="5097656" y="435440"/>
                </a:lnTo>
                <a:close/>
                <a:moveTo>
                  <a:pt x="4679689" y="435037"/>
                </a:moveTo>
                <a:lnTo>
                  <a:pt x="4679689" y="552237"/>
                </a:lnTo>
                <a:lnTo>
                  <a:pt x="4704654" y="552237"/>
                </a:lnTo>
                <a:lnTo>
                  <a:pt x="4704654" y="509545"/>
                </a:lnTo>
                <a:lnTo>
                  <a:pt x="4711500" y="509545"/>
                </a:lnTo>
                <a:lnTo>
                  <a:pt x="4740089" y="552237"/>
                </a:lnTo>
                <a:lnTo>
                  <a:pt x="4769483" y="552237"/>
                </a:lnTo>
                <a:lnTo>
                  <a:pt x="4737270" y="506323"/>
                </a:lnTo>
                <a:cubicBezTo>
                  <a:pt x="4751363" y="501088"/>
                  <a:pt x="4761430" y="489408"/>
                  <a:pt x="4761430" y="472493"/>
                </a:cubicBezTo>
                <a:cubicBezTo>
                  <a:pt x="4761430" y="448730"/>
                  <a:pt x="4744116" y="435037"/>
                  <a:pt x="4718747" y="435037"/>
                </a:cubicBezTo>
                <a:close/>
                <a:moveTo>
                  <a:pt x="5195503" y="435037"/>
                </a:moveTo>
                <a:lnTo>
                  <a:pt x="5195503" y="552237"/>
                </a:lnTo>
                <a:lnTo>
                  <a:pt x="5234964" y="552237"/>
                </a:lnTo>
                <a:cubicBezTo>
                  <a:pt x="5267580" y="552237"/>
                  <a:pt x="5294559" y="526058"/>
                  <a:pt x="5294559" y="493436"/>
                </a:cubicBezTo>
                <a:cubicBezTo>
                  <a:pt x="5294559" y="460813"/>
                  <a:pt x="5267580" y="435037"/>
                  <a:pt x="5234964" y="435037"/>
                </a:cubicBezTo>
                <a:close/>
                <a:moveTo>
                  <a:pt x="4605598" y="433023"/>
                </a:moveTo>
                <a:cubicBezTo>
                  <a:pt x="4571774" y="433023"/>
                  <a:pt x="4544393" y="460007"/>
                  <a:pt x="4544393" y="493838"/>
                </a:cubicBezTo>
                <a:cubicBezTo>
                  <a:pt x="4544393" y="527669"/>
                  <a:pt x="4571774" y="554653"/>
                  <a:pt x="4605598" y="554653"/>
                </a:cubicBezTo>
                <a:cubicBezTo>
                  <a:pt x="4639825" y="554653"/>
                  <a:pt x="4666803" y="527669"/>
                  <a:pt x="4666803" y="493838"/>
                </a:cubicBezTo>
                <a:cubicBezTo>
                  <a:pt x="4666803" y="460007"/>
                  <a:pt x="4639422" y="433023"/>
                  <a:pt x="4605598" y="433023"/>
                </a:cubicBezTo>
                <a:close/>
                <a:moveTo>
                  <a:pt x="4905987" y="433023"/>
                </a:moveTo>
                <a:cubicBezTo>
                  <a:pt x="4880619" y="433023"/>
                  <a:pt x="4862499" y="447522"/>
                  <a:pt x="4862499" y="470076"/>
                </a:cubicBezTo>
                <a:cubicBezTo>
                  <a:pt x="4862499" y="493033"/>
                  <a:pt x="4880619" y="499074"/>
                  <a:pt x="4896726" y="503101"/>
                </a:cubicBezTo>
                <a:cubicBezTo>
                  <a:pt x="4909611" y="506323"/>
                  <a:pt x="4921288" y="508337"/>
                  <a:pt x="4921288" y="518003"/>
                </a:cubicBezTo>
                <a:cubicBezTo>
                  <a:pt x="4921288" y="526461"/>
                  <a:pt x="4914846" y="530891"/>
                  <a:pt x="4903571" y="530891"/>
                </a:cubicBezTo>
                <a:cubicBezTo>
                  <a:pt x="4897330" y="530891"/>
                  <a:pt x="4890182" y="529481"/>
                  <a:pt x="4883186" y="526763"/>
                </a:cubicBezTo>
                <a:lnTo>
                  <a:pt x="4864110" y="515029"/>
                </a:lnTo>
                <a:lnTo>
                  <a:pt x="4864110" y="514781"/>
                </a:lnTo>
                <a:lnTo>
                  <a:pt x="4863707" y="514781"/>
                </a:lnTo>
                <a:lnTo>
                  <a:pt x="4864110" y="515029"/>
                </a:lnTo>
                <a:lnTo>
                  <a:pt x="4864110" y="544181"/>
                </a:lnTo>
                <a:cubicBezTo>
                  <a:pt x="4874579" y="550625"/>
                  <a:pt x="4889880" y="554250"/>
                  <a:pt x="4904376" y="554250"/>
                </a:cubicBezTo>
                <a:cubicBezTo>
                  <a:pt x="4931355" y="554250"/>
                  <a:pt x="4947864" y="538543"/>
                  <a:pt x="4947864" y="515989"/>
                </a:cubicBezTo>
                <a:cubicBezTo>
                  <a:pt x="4947864" y="491422"/>
                  <a:pt x="4926926" y="485783"/>
                  <a:pt x="4910013" y="481353"/>
                </a:cubicBezTo>
                <a:cubicBezTo>
                  <a:pt x="4898336" y="478131"/>
                  <a:pt x="4888672" y="475714"/>
                  <a:pt x="4888672" y="468062"/>
                </a:cubicBezTo>
                <a:cubicBezTo>
                  <a:pt x="4888672" y="461215"/>
                  <a:pt x="4893907" y="455980"/>
                  <a:pt x="4906390" y="455980"/>
                </a:cubicBezTo>
                <a:cubicBezTo>
                  <a:pt x="4918872" y="455980"/>
                  <a:pt x="4931355" y="461215"/>
                  <a:pt x="4942227" y="470479"/>
                </a:cubicBezTo>
                <a:lnTo>
                  <a:pt x="4942227" y="442689"/>
                </a:lnTo>
                <a:cubicBezTo>
                  <a:pt x="4931758" y="436245"/>
                  <a:pt x="4919678" y="433023"/>
                  <a:pt x="4905987" y="433023"/>
                </a:cubicBezTo>
                <a:close/>
                <a:moveTo>
                  <a:pt x="5347711" y="433023"/>
                </a:moveTo>
                <a:cubicBezTo>
                  <a:pt x="5322343" y="433023"/>
                  <a:pt x="5304223" y="447522"/>
                  <a:pt x="5304223" y="470076"/>
                </a:cubicBezTo>
                <a:cubicBezTo>
                  <a:pt x="5304223" y="493033"/>
                  <a:pt x="5322343" y="499074"/>
                  <a:pt x="5338450" y="503101"/>
                </a:cubicBezTo>
                <a:cubicBezTo>
                  <a:pt x="5351335" y="506323"/>
                  <a:pt x="5363012" y="508337"/>
                  <a:pt x="5363012" y="518003"/>
                </a:cubicBezTo>
                <a:cubicBezTo>
                  <a:pt x="5363012" y="526461"/>
                  <a:pt x="5356570" y="530891"/>
                  <a:pt x="5345295" y="530891"/>
                </a:cubicBezTo>
                <a:cubicBezTo>
                  <a:pt x="5339054" y="530891"/>
                  <a:pt x="5331906" y="529481"/>
                  <a:pt x="5324910" y="526762"/>
                </a:cubicBezTo>
                <a:lnTo>
                  <a:pt x="5305834" y="515028"/>
                </a:lnTo>
                <a:lnTo>
                  <a:pt x="5305834" y="514781"/>
                </a:lnTo>
                <a:lnTo>
                  <a:pt x="5305431" y="514781"/>
                </a:lnTo>
                <a:lnTo>
                  <a:pt x="5305834" y="515028"/>
                </a:lnTo>
                <a:lnTo>
                  <a:pt x="5305834" y="544181"/>
                </a:lnTo>
                <a:cubicBezTo>
                  <a:pt x="5316303" y="550625"/>
                  <a:pt x="5331604" y="554250"/>
                  <a:pt x="5346100" y="554250"/>
                </a:cubicBezTo>
                <a:cubicBezTo>
                  <a:pt x="5373079" y="554250"/>
                  <a:pt x="5389588" y="538543"/>
                  <a:pt x="5389588" y="515989"/>
                </a:cubicBezTo>
                <a:cubicBezTo>
                  <a:pt x="5389588" y="491422"/>
                  <a:pt x="5368650" y="485783"/>
                  <a:pt x="5351737" y="481353"/>
                </a:cubicBezTo>
                <a:cubicBezTo>
                  <a:pt x="5340060" y="478131"/>
                  <a:pt x="5330396" y="475714"/>
                  <a:pt x="5330396" y="468062"/>
                </a:cubicBezTo>
                <a:cubicBezTo>
                  <a:pt x="5330396" y="461215"/>
                  <a:pt x="5335631" y="455980"/>
                  <a:pt x="5348113" y="455980"/>
                </a:cubicBezTo>
                <a:cubicBezTo>
                  <a:pt x="5360596" y="455980"/>
                  <a:pt x="5373079" y="461215"/>
                  <a:pt x="5383951" y="470479"/>
                </a:cubicBezTo>
                <a:lnTo>
                  <a:pt x="5383951" y="442689"/>
                </a:lnTo>
                <a:cubicBezTo>
                  <a:pt x="5373482" y="436245"/>
                  <a:pt x="5361402" y="433023"/>
                  <a:pt x="5347711" y="433023"/>
                </a:cubicBezTo>
                <a:close/>
                <a:moveTo>
                  <a:pt x="4622510" y="402817"/>
                </a:moveTo>
                <a:cubicBezTo>
                  <a:pt x="4616067" y="402817"/>
                  <a:pt x="4610833" y="408053"/>
                  <a:pt x="4610833" y="414497"/>
                </a:cubicBezTo>
                <a:cubicBezTo>
                  <a:pt x="4610833" y="420538"/>
                  <a:pt x="4616067" y="426176"/>
                  <a:pt x="4622510" y="426176"/>
                </a:cubicBezTo>
                <a:cubicBezTo>
                  <a:pt x="4629355" y="426176"/>
                  <a:pt x="4634590" y="420538"/>
                  <a:pt x="4634590" y="414497"/>
                </a:cubicBezTo>
                <a:cubicBezTo>
                  <a:pt x="4634590" y="408456"/>
                  <a:pt x="4629355" y="402817"/>
                  <a:pt x="4622510" y="402817"/>
                </a:cubicBezTo>
                <a:close/>
                <a:moveTo>
                  <a:pt x="4589089" y="402817"/>
                </a:moveTo>
                <a:cubicBezTo>
                  <a:pt x="4582646" y="402817"/>
                  <a:pt x="4577412" y="408053"/>
                  <a:pt x="4577412" y="414497"/>
                </a:cubicBezTo>
                <a:cubicBezTo>
                  <a:pt x="4577412" y="420538"/>
                  <a:pt x="4582646" y="426176"/>
                  <a:pt x="4589089" y="426176"/>
                </a:cubicBezTo>
                <a:cubicBezTo>
                  <a:pt x="4595934" y="426176"/>
                  <a:pt x="4601169" y="420538"/>
                  <a:pt x="4601169" y="414497"/>
                </a:cubicBezTo>
                <a:cubicBezTo>
                  <a:pt x="4601169" y="408456"/>
                  <a:pt x="4595934" y="402817"/>
                  <a:pt x="4589089" y="402817"/>
                </a:cubicBezTo>
                <a:close/>
                <a:moveTo>
                  <a:pt x="367682" y="0"/>
                </a:moveTo>
                <a:lnTo>
                  <a:pt x="5870689" y="0"/>
                </a:lnTo>
                <a:lnTo>
                  <a:pt x="5870689" y="6499229"/>
                </a:lnTo>
                <a:lnTo>
                  <a:pt x="367682" y="6499229"/>
                </a:lnTo>
                <a:lnTo>
                  <a:pt x="367682" y="6499227"/>
                </a:lnTo>
                <a:lnTo>
                  <a:pt x="0" y="6499227"/>
                </a:lnTo>
                <a:lnTo>
                  <a:pt x="0" y="1"/>
                </a:lnTo>
                <a:lnTo>
                  <a:pt x="367682" y="1"/>
                </a:lnTo>
                <a:close/>
              </a:path>
            </a:pathLst>
          </a:custGeom>
          <a:solidFill>
            <a:schemeClr val="bg1">
              <a:lumMod val="95000"/>
            </a:schemeClr>
          </a:solidFill>
        </p:spPr>
        <p:txBody>
          <a:bodyPr wrap="square" bIns="720000" anchor="ctr">
            <a:noAutofit/>
          </a:bodyPr>
          <a:lstStyle>
            <a:lvl1pPr marL="0" indent="0" algn="ctr">
              <a:buNone/>
              <a:defRPr/>
            </a:lvl1pPr>
          </a:lstStyle>
          <a:p>
            <a:r>
              <a:rPr lang="sv-SE"/>
              <a:t>Klicka på ikonen eller dra och släpp för att infoga bild</a:t>
            </a:r>
          </a:p>
        </p:txBody>
      </p:sp>
      <p:sp>
        <p:nvSpPr>
          <p:cNvPr id="6" name="Platshållare för bild 8">
            <a:extLst>
              <a:ext uri="{FF2B5EF4-FFF2-40B4-BE49-F238E27FC236}">
                <a16:creationId xmlns:a16="http://schemas.microsoft.com/office/drawing/2014/main" id="{9A84B3FF-4A50-624E-BB5C-1639551CD443}"/>
              </a:ext>
            </a:extLst>
          </p:cNvPr>
          <p:cNvSpPr>
            <a:spLocks noGrp="1"/>
          </p:cNvSpPr>
          <p:nvPr>
            <p:ph type="pic" sz="quarter" idx="13" hasCustomPrompt="1"/>
          </p:nvPr>
        </p:nvSpPr>
        <p:spPr>
          <a:xfrm>
            <a:off x="144463" y="179387"/>
            <a:ext cx="5871192" cy="6499227"/>
          </a:xfrm>
          <a:solidFill>
            <a:schemeClr val="bg1">
              <a:lumMod val="95000"/>
            </a:schemeClr>
          </a:solidFill>
        </p:spPr>
        <p:txBody>
          <a:bodyPr bIns="720000" anchor="ctr"/>
          <a:lstStyle>
            <a:lvl1pPr marL="0" indent="0" algn="ctr">
              <a:buNone/>
              <a:defRPr/>
            </a:lvl1pPr>
          </a:lstStyle>
          <a:p>
            <a:r>
              <a:rPr lang="sv-SE"/>
              <a:t>Klicka på ikonen eller dra och släpp för att infoga bild</a:t>
            </a:r>
          </a:p>
        </p:txBody>
      </p:sp>
      <p:sp>
        <p:nvSpPr>
          <p:cNvPr id="2" name="Platshållare för datum 1">
            <a:extLst>
              <a:ext uri="{FF2B5EF4-FFF2-40B4-BE49-F238E27FC236}">
                <a16:creationId xmlns:a16="http://schemas.microsoft.com/office/drawing/2014/main" id="{577461CF-52B9-C040-BC41-E2CA7E62E26E}"/>
              </a:ext>
            </a:extLst>
          </p:cNvPr>
          <p:cNvSpPr>
            <a:spLocks noGrp="1"/>
          </p:cNvSpPr>
          <p:nvPr>
            <p:ph type="dt" sz="half" idx="16"/>
          </p:nvPr>
        </p:nvSpPr>
        <p:spPr/>
        <p:txBody>
          <a:bodyPr/>
          <a:lstStyle/>
          <a:p>
            <a:fld id="{BE4F1DA6-6544-8140-A543-A4FACCB0391B}" type="datetimeFigureOut">
              <a:rPr lang="sv-SE" smtClean="0"/>
              <a:pPr/>
              <a:t>2024-11-08</a:t>
            </a:fld>
            <a:endParaRPr lang="sv-SE"/>
          </a:p>
        </p:txBody>
      </p:sp>
      <p:sp>
        <p:nvSpPr>
          <p:cNvPr id="7" name="Platshållare för sidfot 6">
            <a:extLst>
              <a:ext uri="{FF2B5EF4-FFF2-40B4-BE49-F238E27FC236}">
                <a16:creationId xmlns:a16="http://schemas.microsoft.com/office/drawing/2014/main" id="{E667C314-D5BB-CE4F-A52F-A93C9E5B0888}"/>
              </a:ext>
            </a:extLst>
          </p:cNvPr>
          <p:cNvSpPr>
            <a:spLocks noGrp="1"/>
          </p:cNvSpPr>
          <p:nvPr>
            <p:ph type="ftr" sz="quarter" idx="17"/>
          </p:nvPr>
        </p:nvSpPr>
        <p:spPr/>
        <p:txBody>
          <a:bodyPr/>
          <a:lstStyle/>
          <a:p>
            <a:endParaRPr lang="sv-SE"/>
          </a:p>
        </p:txBody>
      </p:sp>
      <p:sp>
        <p:nvSpPr>
          <p:cNvPr id="8" name="Platshållare för bildnummer 7">
            <a:extLst>
              <a:ext uri="{FF2B5EF4-FFF2-40B4-BE49-F238E27FC236}">
                <a16:creationId xmlns:a16="http://schemas.microsoft.com/office/drawing/2014/main" id="{63BE1671-3D8A-6F41-8FF9-98B6A60BA0A7}"/>
              </a:ext>
            </a:extLst>
          </p:cNvPr>
          <p:cNvSpPr>
            <a:spLocks noGrp="1"/>
          </p:cNvSpPr>
          <p:nvPr>
            <p:ph type="sldNum" sz="quarter" idx="18"/>
          </p:nvPr>
        </p:nvSpPr>
        <p:spPr/>
        <p:txBody>
          <a:bodyPr/>
          <a:lstStyle/>
          <a:p>
            <a:fld id="{3EDFEE4B-213D-304B-BE6A-BD4AF3E100B7}" type="slidenum">
              <a:rPr lang="sv-SE" smtClean="0"/>
              <a:pPr/>
              <a:t>‹#›</a:t>
            </a:fld>
            <a:endParaRPr lang="sv-SE"/>
          </a:p>
        </p:txBody>
      </p:sp>
    </p:spTree>
    <p:extLst>
      <p:ext uri="{BB962C8B-B14F-4D97-AF65-F5344CB8AC3E}">
        <p14:creationId xmlns:p14="http://schemas.microsoft.com/office/powerpoint/2010/main" val="6877577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3 bilder">
    <p:spTree>
      <p:nvGrpSpPr>
        <p:cNvPr id="1" name=""/>
        <p:cNvGrpSpPr/>
        <p:nvPr/>
      </p:nvGrpSpPr>
      <p:grpSpPr>
        <a:xfrm>
          <a:off x="0" y="0"/>
          <a:ext cx="0" cy="0"/>
          <a:chOff x="0" y="0"/>
          <a:chExt cx="0" cy="0"/>
        </a:xfrm>
      </p:grpSpPr>
      <p:sp>
        <p:nvSpPr>
          <p:cNvPr id="26" name="Rektangel 25">
            <a:extLst>
              <a:ext uri="{FF2B5EF4-FFF2-40B4-BE49-F238E27FC236}">
                <a16:creationId xmlns:a16="http://schemas.microsoft.com/office/drawing/2014/main" id="{B04C3D84-4315-AA41-AEBD-E61B27CB0E7C}"/>
              </a:ext>
            </a:extLst>
          </p:cNvPr>
          <p:cNvSpPr/>
          <p:nvPr userDrawn="1"/>
        </p:nvSpPr>
        <p:spPr>
          <a:xfrm>
            <a:off x="10580906" y="482984"/>
            <a:ext cx="1122218" cy="712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Platshållare för bild 28">
            <a:extLst>
              <a:ext uri="{FF2B5EF4-FFF2-40B4-BE49-F238E27FC236}">
                <a16:creationId xmlns:a16="http://schemas.microsoft.com/office/drawing/2014/main" id="{2D6235A9-5D5F-214F-9CFB-8578503FD9DE}"/>
              </a:ext>
            </a:extLst>
          </p:cNvPr>
          <p:cNvSpPr>
            <a:spLocks noGrp="1"/>
          </p:cNvSpPr>
          <p:nvPr>
            <p:ph type="pic" sz="quarter" idx="16" hasCustomPrompt="1"/>
          </p:nvPr>
        </p:nvSpPr>
        <p:spPr>
          <a:xfrm>
            <a:off x="6160119" y="179388"/>
            <a:ext cx="5870689" cy="3167999"/>
          </a:xfrm>
          <a:custGeom>
            <a:avLst/>
            <a:gdLst>
              <a:gd name="connsiteX0" fmla="*/ 4999807 w 5870689"/>
              <a:gd name="connsiteY0" fmla="*/ 650505 h 3167999"/>
              <a:gd name="connsiteX1" fmla="*/ 5015914 w 5870689"/>
              <a:gd name="connsiteY1" fmla="*/ 698432 h 3167999"/>
              <a:gd name="connsiteX2" fmla="*/ 4983701 w 5870689"/>
              <a:gd name="connsiteY2" fmla="*/ 698432 h 3167999"/>
              <a:gd name="connsiteX3" fmla="*/ 4806931 w 5870689"/>
              <a:gd name="connsiteY3" fmla="*/ 632381 h 3167999"/>
              <a:gd name="connsiteX4" fmla="*/ 4821830 w 5870689"/>
              <a:gd name="connsiteY4" fmla="*/ 632381 h 3167999"/>
              <a:gd name="connsiteX5" fmla="*/ 4840755 w 5870689"/>
              <a:gd name="connsiteY5" fmla="*/ 649699 h 3167999"/>
              <a:gd name="connsiteX6" fmla="*/ 4821830 w 5870689"/>
              <a:gd name="connsiteY6" fmla="*/ 666615 h 3167999"/>
              <a:gd name="connsiteX7" fmla="*/ 4806931 w 5870689"/>
              <a:gd name="connsiteY7" fmla="*/ 666615 h 3167999"/>
              <a:gd name="connsiteX8" fmla="*/ 5233354 w 5870689"/>
              <a:gd name="connsiteY8" fmla="*/ 578010 h 3167999"/>
              <a:gd name="connsiteX9" fmla="*/ 5233354 w 5870689"/>
              <a:gd name="connsiteY9" fmla="*/ 633589 h 3167999"/>
              <a:gd name="connsiteX10" fmla="*/ 5280063 w 5870689"/>
              <a:gd name="connsiteY10" fmla="*/ 633589 h 3167999"/>
              <a:gd name="connsiteX11" fmla="*/ 5280063 w 5870689"/>
              <a:gd name="connsiteY11" fmla="*/ 776968 h 3167999"/>
              <a:gd name="connsiteX12" fmla="*/ 5341671 w 5870689"/>
              <a:gd name="connsiteY12" fmla="*/ 776968 h 3167999"/>
              <a:gd name="connsiteX13" fmla="*/ 5341671 w 5870689"/>
              <a:gd name="connsiteY13" fmla="*/ 633589 h 3167999"/>
              <a:gd name="connsiteX14" fmla="*/ 5388380 w 5870689"/>
              <a:gd name="connsiteY14" fmla="*/ 633589 h 3167999"/>
              <a:gd name="connsiteX15" fmla="*/ 5388380 w 5870689"/>
              <a:gd name="connsiteY15" fmla="*/ 578010 h 3167999"/>
              <a:gd name="connsiteX16" fmla="*/ 4554057 w 5870689"/>
              <a:gd name="connsiteY16" fmla="*/ 577608 h 3167999"/>
              <a:gd name="connsiteX17" fmla="*/ 4554057 w 5870689"/>
              <a:gd name="connsiteY17" fmla="*/ 776566 h 3167999"/>
              <a:gd name="connsiteX18" fmla="*/ 4616470 w 5870689"/>
              <a:gd name="connsiteY18" fmla="*/ 776566 h 3167999"/>
              <a:gd name="connsiteX19" fmla="*/ 4616470 w 5870689"/>
              <a:gd name="connsiteY19" fmla="*/ 704876 h 3167999"/>
              <a:gd name="connsiteX20" fmla="*/ 4665998 w 5870689"/>
              <a:gd name="connsiteY20" fmla="*/ 776566 h 3167999"/>
              <a:gd name="connsiteX21" fmla="*/ 4742907 w 5870689"/>
              <a:gd name="connsiteY21" fmla="*/ 776566 h 3167999"/>
              <a:gd name="connsiteX22" fmla="*/ 4667206 w 5870689"/>
              <a:gd name="connsiteY22" fmla="*/ 673865 h 3167999"/>
              <a:gd name="connsiteX23" fmla="*/ 4738075 w 5870689"/>
              <a:gd name="connsiteY23" fmla="*/ 577608 h 3167999"/>
              <a:gd name="connsiteX24" fmla="*/ 4666401 w 5870689"/>
              <a:gd name="connsiteY24" fmla="*/ 577608 h 3167999"/>
              <a:gd name="connsiteX25" fmla="*/ 4616470 w 5870689"/>
              <a:gd name="connsiteY25" fmla="*/ 650505 h 3167999"/>
              <a:gd name="connsiteX26" fmla="*/ 4616470 w 5870689"/>
              <a:gd name="connsiteY26" fmla="*/ 577608 h 3167999"/>
              <a:gd name="connsiteX27" fmla="*/ 4972426 w 5870689"/>
              <a:gd name="connsiteY27" fmla="*/ 577608 h 3167999"/>
              <a:gd name="connsiteX28" fmla="*/ 4903032 w 5870689"/>
              <a:gd name="connsiteY28" fmla="*/ 754348 h 3167999"/>
              <a:gd name="connsiteX29" fmla="*/ 4870150 w 5870689"/>
              <a:gd name="connsiteY29" fmla="*/ 704876 h 3167999"/>
              <a:gd name="connsiteX30" fmla="*/ 4902766 w 5870689"/>
              <a:gd name="connsiteY30" fmla="*/ 648088 h 3167999"/>
              <a:gd name="connsiteX31" fmla="*/ 4820622 w 5870689"/>
              <a:gd name="connsiteY31" fmla="*/ 578010 h 3167999"/>
              <a:gd name="connsiteX32" fmla="*/ 4745726 w 5870689"/>
              <a:gd name="connsiteY32" fmla="*/ 578010 h 3167999"/>
              <a:gd name="connsiteX33" fmla="*/ 4745726 w 5870689"/>
              <a:gd name="connsiteY33" fmla="*/ 776968 h 3167999"/>
              <a:gd name="connsiteX34" fmla="*/ 4806931 w 5870689"/>
              <a:gd name="connsiteY34" fmla="*/ 776968 h 3167999"/>
              <a:gd name="connsiteX35" fmla="*/ 4807334 w 5870689"/>
              <a:gd name="connsiteY35" fmla="*/ 776968 h 3167999"/>
              <a:gd name="connsiteX36" fmla="*/ 4807334 w 5870689"/>
              <a:gd name="connsiteY36" fmla="*/ 716555 h 3167999"/>
              <a:gd name="connsiteX37" fmla="*/ 4809750 w 5870689"/>
              <a:gd name="connsiteY37" fmla="*/ 716555 h 3167999"/>
              <a:gd name="connsiteX38" fmla="*/ 4845990 w 5870689"/>
              <a:gd name="connsiteY38" fmla="*/ 776968 h 3167999"/>
              <a:gd name="connsiteX39" fmla="*/ 4918067 w 5870689"/>
              <a:gd name="connsiteY39" fmla="*/ 776968 h 3167999"/>
              <a:gd name="connsiteX40" fmla="*/ 4917800 w 5870689"/>
              <a:gd name="connsiteY40" fmla="*/ 776566 h 3167999"/>
              <a:gd name="connsiteX41" fmla="*/ 4957528 w 5870689"/>
              <a:gd name="connsiteY41" fmla="*/ 776566 h 3167999"/>
              <a:gd name="connsiteX42" fmla="*/ 4966789 w 5870689"/>
              <a:gd name="connsiteY42" fmla="*/ 749984 h 3167999"/>
              <a:gd name="connsiteX43" fmla="*/ 5033229 w 5870689"/>
              <a:gd name="connsiteY43" fmla="*/ 749984 h 3167999"/>
              <a:gd name="connsiteX44" fmla="*/ 5042893 w 5870689"/>
              <a:gd name="connsiteY44" fmla="*/ 776566 h 3167999"/>
              <a:gd name="connsiteX45" fmla="*/ 5102890 w 5870689"/>
              <a:gd name="connsiteY45" fmla="*/ 776566 h 3167999"/>
              <a:gd name="connsiteX46" fmla="*/ 5102890 w 5870689"/>
              <a:gd name="connsiteY46" fmla="*/ 776968 h 3167999"/>
              <a:gd name="connsiteX47" fmla="*/ 5164900 w 5870689"/>
              <a:gd name="connsiteY47" fmla="*/ 776968 h 3167999"/>
              <a:gd name="connsiteX48" fmla="*/ 5164900 w 5870689"/>
              <a:gd name="connsiteY48" fmla="*/ 707292 h 3167999"/>
              <a:gd name="connsiteX49" fmla="*/ 5223287 w 5870689"/>
              <a:gd name="connsiteY49" fmla="*/ 707292 h 3167999"/>
              <a:gd name="connsiteX50" fmla="*/ 5223287 w 5870689"/>
              <a:gd name="connsiteY50" fmla="*/ 651713 h 3167999"/>
              <a:gd name="connsiteX51" fmla="*/ 5164900 w 5870689"/>
              <a:gd name="connsiteY51" fmla="*/ 651713 h 3167999"/>
              <a:gd name="connsiteX52" fmla="*/ 5164900 w 5870689"/>
              <a:gd name="connsiteY52" fmla="*/ 633589 h 3167999"/>
              <a:gd name="connsiteX53" fmla="*/ 5223287 w 5870689"/>
              <a:gd name="connsiteY53" fmla="*/ 633589 h 3167999"/>
              <a:gd name="connsiteX54" fmla="*/ 5223287 w 5870689"/>
              <a:gd name="connsiteY54" fmla="*/ 578010 h 3167999"/>
              <a:gd name="connsiteX55" fmla="*/ 5102890 w 5870689"/>
              <a:gd name="connsiteY55" fmla="*/ 578010 h 3167999"/>
              <a:gd name="connsiteX56" fmla="*/ 5102890 w 5870689"/>
              <a:gd name="connsiteY56" fmla="*/ 765286 h 3167999"/>
              <a:gd name="connsiteX57" fmla="*/ 5029202 w 5870689"/>
              <a:gd name="connsiteY57" fmla="*/ 577608 h 3167999"/>
              <a:gd name="connsiteX58" fmla="*/ 5220468 w 5870689"/>
              <a:gd name="connsiteY58" fmla="*/ 458797 h 3167999"/>
              <a:gd name="connsiteX59" fmla="*/ 5234159 w 5870689"/>
              <a:gd name="connsiteY59" fmla="*/ 458797 h 3167999"/>
              <a:gd name="connsiteX60" fmla="*/ 5268788 w 5870689"/>
              <a:gd name="connsiteY60" fmla="*/ 493836 h 3167999"/>
              <a:gd name="connsiteX61" fmla="*/ 5234159 w 5870689"/>
              <a:gd name="connsiteY61" fmla="*/ 528875 h 3167999"/>
              <a:gd name="connsiteX62" fmla="*/ 5220468 w 5870689"/>
              <a:gd name="connsiteY62" fmla="*/ 528875 h 3167999"/>
              <a:gd name="connsiteX63" fmla="*/ 4704654 w 5870689"/>
              <a:gd name="connsiteY63" fmla="*/ 457993 h 3167999"/>
              <a:gd name="connsiteX64" fmla="*/ 4718747 w 5870689"/>
              <a:gd name="connsiteY64" fmla="*/ 457993 h 3167999"/>
              <a:gd name="connsiteX65" fmla="*/ 4736062 w 5870689"/>
              <a:gd name="connsiteY65" fmla="*/ 473297 h 3167999"/>
              <a:gd name="connsiteX66" fmla="*/ 4718747 w 5870689"/>
              <a:gd name="connsiteY66" fmla="*/ 489004 h 3167999"/>
              <a:gd name="connsiteX67" fmla="*/ 4704654 w 5870689"/>
              <a:gd name="connsiteY67" fmla="*/ 489004 h 3167999"/>
              <a:gd name="connsiteX68" fmla="*/ 4605598 w 5870689"/>
              <a:gd name="connsiteY68" fmla="*/ 457590 h 3167999"/>
              <a:gd name="connsiteX69" fmla="*/ 4641033 w 5870689"/>
              <a:gd name="connsiteY69" fmla="*/ 493837 h 3167999"/>
              <a:gd name="connsiteX70" fmla="*/ 4605598 w 5870689"/>
              <a:gd name="connsiteY70" fmla="*/ 530084 h 3167999"/>
              <a:gd name="connsiteX71" fmla="*/ 4570164 w 5870689"/>
              <a:gd name="connsiteY71" fmla="*/ 493837 h 3167999"/>
              <a:gd name="connsiteX72" fmla="*/ 4605598 w 5870689"/>
              <a:gd name="connsiteY72" fmla="*/ 457590 h 3167999"/>
              <a:gd name="connsiteX73" fmla="*/ 4779147 w 5870689"/>
              <a:gd name="connsiteY73" fmla="*/ 435439 h 3167999"/>
              <a:gd name="connsiteX74" fmla="*/ 4779147 w 5870689"/>
              <a:gd name="connsiteY74" fmla="*/ 552236 h 3167999"/>
              <a:gd name="connsiteX75" fmla="*/ 4848406 w 5870689"/>
              <a:gd name="connsiteY75" fmla="*/ 552236 h 3167999"/>
              <a:gd name="connsiteX76" fmla="*/ 4848406 w 5870689"/>
              <a:gd name="connsiteY76" fmla="*/ 529682 h 3167999"/>
              <a:gd name="connsiteX77" fmla="*/ 4804112 w 5870689"/>
              <a:gd name="connsiteY77" fmla="*/ 529682 h 3167999"/>
              <a:gd name="connsiteX78" fmla="*/ 4804112 w 5870689"/>
              <a:gd name="connsiteY78" fmla="*/ 503906 h 3167999"/>
              <a:gd name="connsiteX79" fmla="*/ 4843976 w 5870689"/>
              <a:gd name="connsiteY79" fmla="*/ 503906 h 3167999"/>
              <a:gd name="connsiteX80" fmla="*/ 4843976 w 5870689"/>
              <a:gd name="connsiteY80" fmla="*/ 481755 h 3167999"/>
              <a:gd name="connsiteX81" fmla="*/ 4804112 w 5870689"/>
              <a:gd name="connsiteY81" fmla="*/ 481755 h 3167999"/>
              <a:gd name="connsiteX82" fmla="*/ 4804112 w 5870689"/>
              <a:gd name="connsiteY82" fmla="*/ 457993 h 3167999"/>
              <a:gd name="connsiteX83" fmla="*/ 4848003 w 5870689"/>
              <a:gd name="connsiteY83" fmla="*/ 457993 h 3167999"/>
              <a:gd name="connsiteX84" fmla="*/ 4848003 w 5870689"/>
              <a:gd name="connsiteY84" fmla="*/ 435439 h 3167999"/>
              <a:gd name="connsiteX85" fmla="*/ 4959541 w 5870689"/>
              <a:gd name="connsiteY85" fmla="*/ 435439 h 3167999"/>
              <a:gd name="connsiteX86" fmla="*/ 4959541 w 5870689"/>
              <a:gd name="connsiteY86" fmla="*/ 505920 h 3167999"/>
              <a:gd name="connsiteX87" fmla="*/ 5006653 w 5870689"/>
              <a:gd name="connsiteY87" fmla="*/ 554652 h 3167999"/>
              <a:gd name="connsiteX88" fmla="*/ 5053765 w 5870689"/>
              <a:gd name="connsiteY88" fmla="*/ 505920 h 3167999"/>
              <a:gd name="connsiteX89" fmla="*/ 5053765 w 5870689"/>
              <a:gd name="connsiteY89" fmla="*/ 435439 h 3167999"/>
              <a:gd name="connsiteX90" fmla="*/ 5028397 w 5870689"/>
              <a:gd name="connsiteY90" fmla="*/ 435439 h 3167999"/>
              <a:gd name="connsiteX91" fmla="*/ 5028397 w 5870689"/>
              <a:gd name="connsiteY91" fmla="*/ 504712 h 3167999"/>
              <a:gd name="connsiteX92" fmla="*/ 5006653 w 5870689"/>
              <a:gd name="connsiteY92" fmla="*/ 530488 h 3167999"/>
              <a:gd name="connsiteX93" fmla="*/ 4984909 w 5870689"/>
              <a:gd name="connsiteY93" fmla="*/ 504712 h 3167999"/>
              <a:gd name="connsiteX94" fmla="*/ 4984909 w 5870689"/>
              <a:gd name="connsiteY94" fmla="*/ 435439 h 3167999"/>
              <a:gd name="connsiteX95" fmla="*/ 5071885 w 5870689"/>
              <a:gd name="connsiteY95" fmla="*/ 435439 h 3167999"/>
              <a:gd name="connsiteX96" fmla="*/ 5071885 w 5870689"/>
              <a:gd name="connsiteY96" fmla="*/ 552638 h 3167999"/>
              <a:gd name="connsiteX97" fmla="*/ 5096448 w 5870689"/>
              <a:gd name="connsiteY97" fmla="*/ 552638 h 3167999"/>
              <a:gd name="connsiteX98" fmla="*/ 5096448 w 5870689"/>
              <a:gd name="connsiteY98" fmla="*/ 475310 h 3167999"/>
              <a:gd name="connsiteX99" fmla="*/ 5151613 w 5870689"/>
              <a:gd name="connsiteY99" fmla="*/ 552638 h 3167999"/>
              <a:gd name="connsiteX100" fmla="*/ 5176578 w 5870689"/>
              <a:gd name="connsiteY100" fmla="*/ 552638 h 3167999"/>
              <a:gd name="connsiteX101" fmla="*/ 5176578 w 5870689"/>
              <a:gd name="connsiteY101" fmla="*/ 435439 h 3167999"/>
              <a:gd name="connsiteX102" fmla="*/ 5152015 w 5870689"/>
              <a:gd name="connsiteY102" fmla="*/ 435439 h 3167999"/>
              <a:gd name="connsiteX103" fmla="*/ 5152015 w 5870689"/>
              <a:gd name="connsiteY103" fmla="*/ 513168 h 3167999"/>
              <a:gd name="connsiteX104" fmla="*/ 5097656 w 5870689"/>
              <a:gd name="connsiteY104" fmla="*/ 435439 h 3167999"/>
              <a:gd name="connsiteX105" fmla="*/ 4679689 w 5870689"/>
              <a:gd name="connsiteY105" fmla="*/ 435036 h 3167999"/>
              <a:gd name="connsiteX106" fmla="*/ 4679689 w 5870689"/>
              <a:gd name="connsiteY106" fmla="*/ 552236 h 3167999"/>
              <a:gd name="connsiteX107" fmla="*/ 4704654 w 5870689"/>
              <a:gd name="connsiteY107" fmla="*/ 552236 h 3167999"/>
              <a:gd name="connsiteX108" fmla="*/ 4704654 w 5870689"/>
              <a:gd name="connsiteY108" fmla="*/ 509544 h 3167999"/>
              <a:gd name="connsiteX109" fmla="*/ 4711500 w 5870689"/>
              <a:gd name="connsiteY109" fmla="*/ 509544 h 3167999"/>
              <a:gd name="connsiteX110" fmla="*/ 4740089 w 5870689"/>
              <a:gd name="connsiteY110" fmla="*/ 552236 h 3167999"/>
              <a:gd name="connsiteX111" fmla="*/ 4769483 w 5870689"/>
              <a:gd name="connsiteY111" fmla="*/ 552236 h 3167999"/>
              <a:gd name="connsiteX112" fmla="*/ 4737270 w 5870689"/>
              <a:gd name="connsiteY112" fmla="*/ 506322 h 3167999"/>
              <a:gd name="connsiteX113" fmla="*/ 4761430 w 5870689"/>
              <a:gd name="connsiteY113" fmla="*/ 472492 h 3167999"/>
              <a:gd name="connsiteX114" fmla="*/ 4718747 w 5870689"/>
              <a:gd name="connsiteY114" fmla="*/ 435036 h 3167999"/>
              <a:gd name="connsiteX115" fmla="*/ 5195503 w 5870689"/>
              <a:gd name="connsiteY115" fmla="*/ 435035 h 3167999"/>
              <a:gd name="connsiteX116" fmla="*/ 5195503 w 5870689"/>
              <a:gd name="connsiteY116" fmla="*/ 552235 h 3167999"/>
              <a:gd name="connsiteX117" fmla="*/ 5234964 w 5870689"/>
              <a:gd name="connsiteY117" fmla="*/ 552235 h 3167999"/>
              <a:gd name="connsiteX118" fmla="*/ 5294559 w 5870689"/>
              <a:gd name="connsiteY118" fmla="*/ 493434 h 3167999"/>
              <a:gd name="connsiteX119" fmla="*/ 5234964 w 5870689"/>
              <a:gd name="connsiteY119" fmla="*/ 435035 h 3167999"/>
              <a:gd name="connsiteX120" fmla="*/ 4605598 w 5870689"/>
              <a:gd name="connsiteY120" fmla="*/ 433022 h 3167999"/>
              <a:gd name="connsiteX121" fmla="*/ 4544393 w 5870689"/>
              <a:gd name="connsiteY121" fmla="*/ 493837 h 3167999"/>
              <a:gd name="connsiteX122" fmla="*/ 4605598 w 5870689"/>
              <a:gd name="connsiteY122" fmla="*/ 554652 h 3167999"/>
              <a:gd name="connsiteX123" fmla="*/ 4666803 w 5870689"/>
              <a:gd name="connsiteY123" fmla="*/ 493837 h 3167999"/>
              <a:gd name="connsiteX124" fmla="*/ 4605598 w 5870689"/>
              <a:gd name="connsiteY124" fmla="*/ 433022 h 3167999"/>
              <a:gd name="connsiteX125" fmla="*/ 4905987 w 5870689"/>
              <a:gd name="connsiteY125" fmla="*/ 433022 h 3167999"/>
              <a:gd name="connsiteX126" fmla="*/ 4862499 w 5870689"/>
              <a:gd name="connsiteY126" fmla="*/ 470075 h 3167999"/>
              <a:gd name="connsiteX127" fmla="*/ 4896726 w 5870689"/>
              <a:gd name="connsiteY127" fmla="*/ 503100 h 3167999"/>
              <a:gd name="connsiteX128" fmla="*/ 4921288 w 5870689"/>
              <a:gd name="connsiteY128" fmla="*/ 518002 h 3167999"/>
              <a:gd name="connsiteX129" fmla="*/ 4903571 w 5870689"/>
              <a:gd name="connsiteY129" fmla="*/ 530890 h 3167999"/>
              <a:gd name="connsiteX130" fmla="*/ 4883186 w 5870689"/>
              <a:gd name="connsiteY130" fmla="*/ 526761 h 3167999"/>
              <a:gd name="connsiteX131" fmla="*/ 4864110 w 5870689"/>
              <a:gd name="connsiteY131" fmla="*/ 515027 h 3167999"/>
              <a:gd name="connsiteX132" fmla="*/ 4864110 w 5870689"/>
              <a:gd name="connsiteY132" fmla="*/ 514780 h 3167999"/>
              <a:gd name="connsiteX133" fmla="*/ 4863707 w 5870689"/>
              <a:gd name="connsiteY133" fmla="*/ 514780 h 3167999"/>
              <a:gd name="connsiteX134" fmla="*/ 4864110 w 5870689"/>
              <a:gd name="connsiteY134" fmla="*/ 515027 h 3167999"/>
              <a:gd name="connsiteX135" fmla="*/ 4864110 w 5870689"/>
              <a:gd name="connsiteY135" fmla="*/ 544180 h 3167999"/>
              <a:gd name="connsiteX136" fmla="*/ 4904376 w 5870689"/>
              <a:gd name="connsiteY136" fmla="*/ 554249 h 3167999"/>
              <a:gd name="connsiteX137" fmla="*/ 4947864 w 5870689"/>
              <a:gd name="connsiteY137" fmla="*/ 515988 h 3167999"/>
              <a:gd name="connsiteX138" fmla="*/ 4910013 w 5870689"/>
              <a:gd name="connsiteY138" fmla="*/ 481352 h 3167999"/>
              <a:gd name="connsiteX139" fmla="*/ 4888672 w 5870689"/>
              <a:gd name="connsiteY139" fmla="*/ 468061 h 3167999"/>
              <a:gd name="connsiteX140" fmla="*/ 4906390 w 5870689"/>
              <a:gd name="connsiteY140" fmla="*/ 455979 h 3167999"/>
              <a:gd name="connsiteX141" fmla="*/ 4942227 w 5870689"/>
              <a:gd name="connsiteY141" fmla="*/ 470478 h 3167999"/>
              <a:gd name="connsiteX142" fmla="*/ 4942227 w 5870689"/>
              <a:gd name="connsiteY142" fmla="*/ 442688 h 3167999"/>
              <a:gd name="connsiteX143" fmla="*/ 4905987 w 5870689"/>
              <a:gd name="connsiteY143" fmla="*/ 433022 h 3167999"/>
              <a:gd name="connsiteX144" fmla="*/ 5347711 w 5870689"/>
              <a:gd name="connsiteY144" fmla="*/ 433021 h 3167999"/>
              <a:gd name="connsiteX145" fmla="*/ 5304223 w 5870689"/>
              <a:gd name="connsiteY145" fmla="*/ 470074 h 3167999"/>
              <a:gd name="connsiteX146" fmla="*/ 5338450 w 5870689"/>
              <a:gd name="connsiteY146" fmla="*/ 503099 h 3167999"/>
              <a:gd name="connsiteX147" fmla="*/ 5363012 w 5870689"/>
              <a:gd name="connsiteY147" fmla="*/ 518001 h 3167999"/>
              <a:gd name="connsiteX148" fmla="*/ 5345295 w 5870689"/>
              <a:gd name="connsiteY148" fmla="*/ 530889 h 3167999"/>
              <a:gd name="connsiteX149" fmla="*/ 5324910 w 5870689"/>
              <a:gd name="connsiteY149" fmla="*/ 526761 h 3167999"/>
              <a:gd name="connsiteX150" fmla="*/ 5305834 w 5870689"/>
              <a:gd name="connsiteY150" fmla="*/ 515027 h 3167999"/>
              <a:gd name="connsiteX151" fmla="*/ 5305834 w 5870689"/>
              <a:gd name="connsiteY151" fmla="*/ 514779 h 3167999"/>
              <a:gd name="connsiteX152" fmla="*/ 5305431 w 5870689"/>
              <a:gd name="connsiteY152" fmla="*/ 514779 h 3167999"/>
              <a:gd name="connsiteX153" fmla="*/ 5305834 w 5870689"/>
              <a:gd name="connsiteY153" fmla="*/ 515027 h 3167999"/>
              <a:gd name="connsiteX154" fmla="*/ 5305834 w 5870689"/>
              <a:gd name="connsiteY154" fmla="*/ 544179 h 3167999"/>
              <a:gd name="connsiteX155" fmla="*/ 5346100 w 5870689"/>
              <a:gd name="connsiteY155" fmla="*/ 554248 h 3167999"/>
              <a:gd name="connsiteX156" fmla="*/ 5389588 w 5870689"/>
              <a:gd name="connsiteY156" fmla="*/ 515987 h 3167999"/>
              <a:gd name="connsiteX157" fmla="*/ 5351737 w 5870689"/>
              <a:gd name="connsiteY157" fmla="*/ 481351 h 3167999"/>
              <a:gd name="connsiteX158" fmla="*/ 5330396 w 5870689"/>
              <a:gd name="connsiteY158" fmla="*/ 468060 h 3167999"/>
              <a:gd name="connsiteX159" fmla="*/ 5348113 w 5870689"/>
              <a:gd name="connsiteY159" fmla="*/ 455978 h 3167999"/>
              <a:gd name="connsiteX160" fmla="*/ 5383951 w 5870689"/>
              <a:gd name="connsiteY160" fmla="*/ 470477 h 3167999"/>
              <a:gd name="connsiteX161" fmla="*/ 5383951 w 5870689"/>
              <a:gd name="connsiteY161" fmla="*/ 442687 h 3167999"/>
              <a:gd name="connsiteX162" fmla="*/ 5347711 w 5870689"/>
              <a:gd name="connsiteY162" fmla="*/ 433021 h 3167999"/>
              <a:gd name="connsiteX163" fmla="*/ 4622510 w 5870689"/>
              <a:gd name="connsiteY163" fmla="*/ 402816 h 3167999"/>
              <a:gd name="connsiteX164" fmla="*/ 4610833 w 5870689"/>
              <a:gd name="connsiteY164" fmla="*/ 414496 h 3167999"/>
              <a:gd name="connsiteX165" fmla="*/ 4622510 w 5870689"/>
              <a:gd name="connsiteY165" fmla="*/ 426175 h 3167999"/>
              <a:gd name="connsiteX166" fmla="*/ 4634590 w 5870689"/>
              <a:gd name="connsiteY166" fmla="*/ 414496 h 3167999"/>
              <a:gd name="connsiteX167" fmla="*/ 4622510 w 5870689"/>
              <a:gd name="connsiteY167" fmla="*/ 402816 h 3167999"/>
              <a:gd name="connsiteX168" fmla="*/ 4589089 w 5870689"/>
              <a:gd name="connsiteY168" fmla="*/ 402816 h 3167999"/>
              <a:gd name="connsiteX169" fmla="*/ 4577412 w 5870689"/>
              <a:gd name="connsiteY169" fmla="*/ 414496 h 3167999"/>
              <a:gd name="connsiteX170" fmla="*/ 4589089 w 5870689"/>
              <a:gd name="connsiteY170" fmla="*/ 426175 h 3167999"/>
              <a:gd name="connsiteX171" fmla="*/ 4601169 w 5870689"/>
              <a:gd name="connsiteY171" fmla="*/ 414496 h 3167999"/>
              <a:gd name="connsiteX172" fmla="*/ 4589089 w 5870689"/>
              <a:gd name="connsiteY172" fmla="*/ 402816 h 3167999"/>
              <a:gd name="connsiteX173" fmla="*/ 367682 w 5870689"/>
              <a:gd name="connsiteY173" fmla="*/ 0 h 3167999"/>
              <a:gd name="connsiteX174" fmla="*/ 5870689 w 5870689"/>
              <a:gd name="connsiteY174" fmla="*/ 0 h 3167999"/>
              <a:gd name="connsiteX175" fmla="*/ 5870689 w 5870689"/>
              <a:gd name="connsiteY175" fmla="*/ 3167999 h 3167999"/>
              <a:gd name="connsiteX176" fmla="*/ 0 w 5870689"/>
              <a:gd name="connsiteY176" fmla="*/ 3167999 h 3167999"/>
              <a:gd name="connsiteX177" fmla="*/ 0 w 5870689"/>
              <a:gd name="connsiteY177" fmla="*/ 1 h 3167999"/>
              <a:gd name="connsiteX178" fmla="*/ 367682 w 5870689"/>
              <a:gd name="connsiteY178" fmla="*/ 1 h 316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5870689" h="3167999">
                <a:moveTo>
                  <a:pt x="4999807" y="650505"/>
                </a:moveTo>
                <a:lnTo>
                  <a:pt x="5015914" y="698432"/>
                </a:lnTo>
                <a:lnTo>
                  <a:pt x="4983701" y="698432"/>
                </a:lnTo>
                <a:close/>
                <a:moveTo>
                  <a:pt x="4806931" y="632381"/>
                </a:moveTo>
                <a:lnTo>
                  <a:pt x="4821830" y="632381"/>
                </a:lnTo>
                <a:cubicBezTo>
                  <a:pt x="4832702" y="632381"/>
                  <a:pt x="4840755" y="638825"/>
                  <a:pt x="4840755" y="649699"/>
                </a:cubicBezTo>
                <a:cubicBezTo>
                  <a:pt x="4840755" y="660171"/>
                  <a:pt x="4832702" y="666615"/>
                  <a:pt x="4821830" y="666615"/>
                </a:cubicBezTo>
                <a:lnTo>
                  <a:pt x="4806931" y="666615"/>
                </a:lnTo>
                <a:close/>
                <a:moveTo>
                  <a:pt x="5233354" y="578010"/>
                </a:moveTo>
                <a:lnTo>
                  <a:pt x="5233354" y="633589"/>
                </a:lnTo>
                <a:lnTo>
                  <a:pt x="5280063" y="633589"/>
                </a:lnTo>
                <a:lnTo>
                  <a:pt x="5280063" y="776968"/>
                </a:lnTo>
                <a:lnTo>
                  <a:pt x="5341671" y="776968"/>
                </a:lnTo>
                <a:lnTo>
                  <a:pt x="5341671" y="633589"/>
                </a:lnTo>
                <a:lnTo>
                  <a:pt x="5388380" y="633589"/>
                </a:lnTo>
                <a:lnTo>
                  <a:pt x="5388380" y="578010"/>
                </a:lnTo>
                <a:close/>
                <a:moveTo>
                  <a:pt x="4554057" y="577608"/>
                </a:moveTo>
                <a:lnTo>
                  <a:pt x="4554057" y="776566"/>
                </a:lnTo>
                <a:lnTo>
                  <a:pt x="4616470" y="776566"/>
                </a:lnTo>
                <a:lnTo>
                  <a:pt x="4616470" y="704876"/>
                </a:lnTo>
                <a:lnTo>
                  <a:pt x="4665998" y="776566"/>
                </a:lnTo>
                <a:lnTo>
                  <a:pt x="4742907" y="776566"/>
                </a:lnTo>
                <a:lnTo>
                  <a:pt x="4667206" y="673865"/>
                </a:lnTo>
                <a:lnTo>
                  <a:pt x="4738075" y="577608"/>
                </a:lnTo>
                <a:lnTo>
                  <a:pt x="4666401" y="577608"/>
                </a:lnTo>
                <a:lnTo>
                  <a:pt x="4616470" y="650505"/>
                </a:lnTo>
                <a:lnTo>
                  <a:pt x="4616470" y="577608"/>
                </a:lnTo>
                <a:close/>
                <a:moveTo>
                  <a:pt x="4972426" y="577608"/>
                </a:moveTo>
                <a:lnTo>
                  <a:pt x="4903032" y="754348"/>
                </a:lnTo>
                <a:lnTo>
                  <a:pt x="4870150" y="704876"/>
                </a:lnTo>
                <a:cubicBezTo>
                  <a:pt x="4889478" y="693599"/>
                  <a:pt x="4902766" y="674267"/>
                  <a:pt x="4902766" y="648088"/>
                </a:cubicBezTo>
                <a:cubicBezTo>
                  <a:pt x="4902766" y="602980"/>
                  <a:pt x="4869344" y="578010"/>
                  <a:pt x="4820622" y="578010"/>
                </a:cubicBezTo>
                <a:lnTo>
                  <a:pt x="4745726" y="578010"/>
                </a:lnTo>
                <a:lnTo>
                  <a:pt x="4745726" y="776968"/>
                </a:lnTo>
                <a:lnTo>
                  <a:pt x="4806931" y="776968"/>
                </a:lnTo>
                <a:lnTo>
                  <a:pt x="4807334" y="776968"/>
                </a:lnTo>
                <a:lnTo>
                  <a:pt x="4807334" y="716555"/>
                </a:lnTo>
                <a:lnTo>
                  <a:pt x="4809750" y="716555"/>
                </a:lnTo>
                <a:lnTo>
                  <a:pt x="4845990" y="776968"/>
                </a:lnTo>
                <a:lnTo>
                  <a:pt x="4918067" y="776968"/>
                </a:lnTo>
                <a:lnTo>
                  <a:pt x="4917800" y="776566"/>
                </a:lnTo>
                <a:lnTo>
                  <a:pt x="4957528" y="776566"/>
                </a:lnTo>
                <a:lnTo>
                  <a:pt x="4966789" y="749984"/>
                </a:lnTo>
                <a:lnTo>
                  <a:pt x="5033229" y="749984"/>
                </a:lnTo>
                <a:lnTo>
                  <a:pt x="5042893" y="776566"/>
                </a:lnTo>
                <a:lnTo>
                  <a:pt x="5102890" y="776566"/>
                </a:lnTo>
                <a:lnTo>
                  <a:pt x="5102890" y="776968"/>
                </a:lnTo>
                <a:lnTo>
                  <a:pt x="5164900" y="776968"/>
                </a:lnTo>
                <a:lnTo>
                  <a:pt x="5164900" y="707292"/>
                </a:lnTo>
                <a:lnTo>
                  <a:pt x="5223287" y="707292"/>
                </a:lnTo>
                <a:lnTo>
                  <a:pt x="5223287" y="651713"/>
                </a:lnTo>
                <a:lnTo>
                  <a:pt x="5164900" y="651713"/>
                </a:lnTo>
                <a:lnTo>
                  <a:pt x="5164900" y="633589"/>
                </a:lnTo>
                <a:lnTo>
                  <a:pt x="5223287" y="633589"/>
                </a:lnTo>
                <a:lnTo>
                  <a:pt x="5223287" y="578010"/>
                </a:lnTo>
                <a:lnTo>
                  <a:pt x="5102890" y="578010"/>
                </a:lnTo>
                <a:lnTo>
                  <a:pt x="5102890" y="765286"/>
                </a:lnTo>
                <a:lnTo>
                  <a:pt x="5029202" y="577608"/>
                </a:lnTo>
                <a:close/>
                <a:moveTo>
                  <a:pt x="5220468" y="458797"/>
                </a:moveTo>
                <a:lnTo>
                  <a:pt x="5234159" y="458797"/>
                </a:lnTo>
                <a:cubicBezTo>
                  <a:pt x="5253890" y="458797"/>
                  <a:pt x="5268788" y="474504"/>
                  <a:pt x="5268788" y="493836"/>
                </a:cubicBezTo>
                <a:cubicBezTo>
                  <a:pt x="5268788" y="513168"/>
                  <a:pt x="5253487" y="528875"/>
                  <a:pt x="5234159" y="528875"/>
                </a:cubicBezTo>
                <a:lnTo>
                  <a:pt x="5220468" y="528875"/>
                </a:lnTo>
                <a:close/>
                <a:moveTo>
                  <a:pt x="4704654" y="457993"/>
                </a:moveTo>
                <a:lnTo>
                  <a:pt x="4718747" y="457993"/>
                </a:lnTo>
                <a:cubicBezTo>
                  <a:pt x="4728814" y="457993"/>
                  <a:pt x="4736062" y="463631"/>
                  <a:pt x="4736062" y="473297"/>
                </a:cubicBezTo>
                <a:cubicBezTo>
                  <a:pt x="4736062" y="482963"/>
                  <a:pt x="4728814" y="489004"/>
                  <a:pt x="4718747" y="489004"/>
                </a:cubicBezTo>
                <a:lnTo>
                  <a:pt x="4704654" y="489004"/>
                </a:lnTo>
                <a:close/>
                <a:moveTo>
                  <a:pt x="4605598" y="457590"/>
                </a:moveTo>
                <a:cubicBezTo>
                  <a:pt x="4625732" y="457590"/>
                  <a:pt x="4641033" y="473700"/>
                  <a:pt x="4641033" y="493837"/>
                </a:cubicBezTo>
                <a:cubicBezTo>
                  <a:pt x="4641033" y="513974"/>
                  <a:pt x="4625329" y="530084"/>
                  <a:pt x="4605598" y="530084"/>
                </a:cubicBezTo>
                <a:cubicBezTo>
                  <a:pt x="4585868" y="530084"/>
                  <a:pt x="4570164" y="513974"/>
                  <a:pt x="4570164" y="493837"/>
                </a:cubicBezTo>
                <a:cubicBezTo>
                  <a:pt x="4570164" y="473700"/>
                  <a:pt x="4585868" y="457590"/>
                  <a:pt x="4605598" y="457590"/>
                </a:cubicBezTo>
                <a:close/>
                <a:moveTo>
                  <a:pt x="4779147" y="435439"/>
                </a:moveTo>
                <a:lnTo>
                  <a:pt x="4779147" y="552236"/>
                </a:lnTo>
                <a:lnTo>
                  <a:pt x="4848406" y="552236"/>
                </a:lnTo>
                <a:lnTo>
                  <a:pt x="4848406" y="529682"/>
                </a:lnTo>
                <a:lnTo>
                  <a:pt x="4804112" y="529682"/>
                </a:lnTo>
                <a:lnTo>
                  <a:pt x="4804112" y="503906"/>
                </a:lnTo>
                <a:lnTo>
                  <a:pt x="4843976" y="503906"/>
                </a:lnTo>
                <a:lnTo>
                  <a:pt x="4843976" y="481755"/>
                </a:lnTo>
                <a:lnTo>
                  <a:pt x="4804112" y="481755"/>
                </a:lnTo>
                <a:lnTo>
                  <a:pt x="4804112" y="457993"/>
                </a:lnTo>
                <a:lnTo>
                  <a:pt x="4848003" y="457993"/>
                </a:lnTo>
                <a:lnTo>
                  <a:pt x="4848003" y="435439"/>
                </a:lnTo>
                <a:close/>
                <a:moveTo>
                  <a:pt x="4959541" y="435439"/>
                </a:moveTo>
                <a:lnTo>
                  <a:pt x="4959541" y="505920"/>
                </a:lnTo>
                <a:cubicBezTo>
                  <a:pt x="4959541" y="535321"/>
                  <a:pt x="4977258" y="554652"/>
                  <a:pt x="5006653" y="554652"/>
                </a:cubicBezTo>
                <a:cubicBezTo>
                  <a:pt x="5036047" y="554652"/>
                  <a:pt x="5053765" y="535321"/>
                  <a:pt x="5053765" y="505920"/>
                </a:cubicBezTo>
                <a:lnTo>
                  <a:pt x="5053765" y="435439"/>
                </a:lnTo>
                <a:lnTo>
                  <a:pt x="5028397" y="435439"/>
                </a:lnTo>
                <a:lnTo>
                  <a:pt x="5028397" y="504712"/>
                </a:lnTo>
                <a:cubicBezTo>
                  <a:pt x="5028397" y="520821"/>
                  <a:pt x="5020344" y="530488"/>
                  <a:pt x="5006653" y="530488"/>
                </a:cubicBezTo>
                <a:cubicBezTo>
                  <a:pt x="4992560" y="530488"/>
                  <a:pt x="4984909" y="520419"/>
                  <a:pt x="4984909" y="504712"/>
                </a:cubicBezTo>
                <a:lnTo>
                  <a:pt x="4984909" y="435439"/>
                </a:lnTo>
                <a:close/>
                <a:moveTo>
                  <a:pt x="5071885" y="435439"/>
                </a:moveTo>
                <a:lnTo>
                  <a:pt x="5071885" y="552638"/>
                </a:lnTo>
                <a:lnTo>
                  <a:pt x="5096448" y="552638"/>
                </a:lnTo>
                <a:lnTo>
                  <a:pt x="5096448" y="475310"/>
                </a:lnTo>
                <a:lnTo>
                  <a:pt x="5151613" y="552638"/>
                </a:lnTo>
                <a:lnTo>
                  <a:pt x="5176578" y="552638"/>
                </a:lnTo>
                <a:lnTo>
                  <a:pt x="5176578" y="435439"/>
                </a:lnTo>
                <a:lnTo>
                  <a:pt x="5152015" y="435439"/>
                </a:lnTo>
                <a:lnTo>
                  <a:pt x="5152015" y="513168"/>
                </a:lnTo>
                <a:lnTo>
                  <a:pt x="5097656" y="435439"/>
                </a:lnTo>
                <a:close/>
                <a:moveTo>
                  <a:pt x="4679689" y="435036"/>
                </a:moveTo>
                <a:lnTo>
                  <a:pt x="4679689" y="552236"/>
                </a:lnTo>
                <a:lnTo>
                  <a:pt x="4704654" y="552236"/>
                </a:lnTo>
                <a:lnTo>
                  <a:pt x="4704654" y="509544"/>
                </a:lnTo>
                <a:lnTo>
                  <a:pt x="4711500" y="509544"/>
                </a:lnTo>
                <a:lnTo>
                  <a:pt x="4740089" y="552236"/>
                </a:lnTo>
                <a:lnTo>
                  <a:pt x="4769483" y="552236"/>
                </a:lnTo>
                <a:lnTo>
                  <a:pt x="4737270" y="506322"/>
                </a:lnTo>
                <a:cubicBezTo>
                  <a:pt x="4751363" y="501087"/>
                  <a:pt x="4761430" y="489407"/>
                  <a:pt x="4761430" y="472492"/>
                </a:cubicBezTo>
                <a:cubicBezTo>
                  <a:pt x="4761430" y="448729"/>
                  <a:pt x="4744116" y="435036"/>
                  <a:pt x="4718747" y="435036"/>
                </a:cubicBezTo>
                <a:close/>
                <a:moveTo>
                  <a:pt x="5195503" y="435035"/>
                </a:moveTo>
                <a:lnTo>
                  <a:pt x="5195503" y="552235"/>
                </a:lnTo>
                <a:lnTo>
                  <a:pt x="5234964" y="552235"/>
                </a:lnTo>
                <a:cubicBezTo>
                  <a:pt x="5267580" y="552235"/>
                  <a:pt x="5294559" y="526056"/>
                  <a:pt x="5294559" y="493434"/>
                </a:cubicBezTo>
                <a:cubicBezTo>
                  <a:pt x="5294559" y="460811"/>
                  <a:pt x="5267580" y="435035"/>
                  <a:pt x="5234964" y="435035"/>
                </a:cubicBezTo>
                <a:close/>
                <a:moveTo>
                  <a:pt x="4605598" y="433022"/>
                </a:moveTo>
                <a:cubicBezTo>
                  <a:pt x="4571774" y="433022"/>
                  <a:pt x="4544393" y="460006"/>
                  <a:pt x="4544393" y="493837"/>
                </a:cubicBezTo>
                <a:cubicBezTo>
                  <a:pt x="4544393" y="527668"/>
                  <a:pt x="4571774" y="554652"/>
                  <a:pt x="4605598" y="554652"/>
                </a:cubicBezTo>
                <a:cubicBezTo>
                  <a:pt x="4639825" y="554652"/>
                  <a:pt x="4666803" y="527668"/>
                  <a:pt x="4666803" y="493837"/>
                </a:cubicBezTo>
                <a:cubicBezTo>
                  <a:pt x="4666803" y="460006"/>
                  <a:pt x="4639422" y="433022"/>
                  <a:pt x="4605598" y="433022"/>
                </a:cubicBezTo>
                <a:close/>
                <a:moveTo>
                  <a:pt x="4905987" y="433022"/>
                </a:moveTo>
                <a:cubicBezTo>
                  <a:pt x="4880619" y="433022"/>
                  <a:pt x="4862499" y="447521"/>
                  <a:pt x="4862499" y="470075"/>
                </a:cubicBezTo>
                <a:cubicBezTo>
                  <a:pt x="4862499" y="493032"/>
                  <a:pt x="4880619" y="499073"/>
                  <a:pt x="4896726" y="503100"/>
                </a:cubicBezTo>
                <a:cubicBezTo>
                  <a:pt x="4909611" y="506322"/>
                  <a:pt x="4921288" y="508336"/>
                  <a:pt x="4921288" y="518002"/>
                </a:cubicBezTo>
                <a:cubicBezTo>
                  <a:pt x="4921288" y="526460"/>
                  <a:pt x="4914846" y="530890"/>
                  <a:pt x="4903571" y="530890"/>
                </a:cubicBezTo>
                <a:cubicBezTo>
                  <a:pt x="4897330" y="530890"/>
                  <a:pt x="4890182" y="529480"/>
                  <a:pt x="4883186" y="526761"/>
                </a:cubicBezTo>
                <a:lnTo>
                  <a:pt x="4864110" y="515027"/>
                </a:lnTo>
                <a:lnTo>
                  <a:pt x="4864110" y="514780"/>
                </a:lnTo>
                <a:lnTo>
                  <a:pt x="4863707" y="514780"/>
                </a:lnTo>
                <a:lnTo>
                  <a:pt x="4864110" y="515027"/>
                </a:lnTo>
                <a:lnTo>
                  <a:pt x="4864110" y="544180"/>
                </a:lnTo>
                <a:cubicBezTo>
                  <a:pt x="4874579" y="550624"/>
                  <a:pt x="4889880" y="554249"/>
                  <a:pt x="4904376" y="554249"/>
                </a:cubicBezTo>
                <a:cubicBezTo>
                  <a:pt x="4931355" y="554249"/>
                  <a:pt x="4947864" y="538542"/>
                  <a:pt x="4947864" y="515988"/>
                </a:cubicBezTo>
                <a:cubicBezTo>
                  <a:pt x="4947864" y="491421"/>
                  <a:pt x="4926926" y="485782"/>
                  <a:pt x="4910013" y="481352"/>
                </a:cubicBezTo>
                <a:cubicBezTo>
                  <a:pt x="4898336" y="478130"/>
                  <a:pt x="4888672" y="475713"/>
                  <a:pt x="4888672" y="468061"/>
                </a:cubicBezTo>
                <a:cubicBezTo>
                  <a:pt x="4888672" y="461214"/>
                  <a:pt x="4893907" y="455979"/>
                  <a:pt x="4906390" y="455979"/>
                </a:cubicBezTo>
                <a:cubicBezTo>
                  <a:pt x="4918872" y="455979"/>
                  <a:pt x="4931355" y="461214"/>
                  <a:pt x="4942227" y="470478"/>
                </a:cubicBezTo>
                <a:lnTo>
                  <a:pt x="4942227" y="442688"/>
                </a:lnTo>
                <a:cubicBezTo>
                  <a:pt x="4931758" y="436244"/>
                  <a:pt x="4919678" y="433022"/>
                  <a:pt x="4905987" y="433022"/>
                </a:cubicBezTo>
                <a:close/>
                <a:moveTo>
                  <a:pt x="5347711" y="433021"/>
                </a:moveTo>
                <a:cubicBezTo>
                  <a:pt x="5322343" y="433021"/>
                  <a:pt x="5304223" y="447520"/>
                  <a:pt x="5304223" y="470074"/>
                </a:cubicBezTo>
                <a:cubicBezTo>
                  <a:pt x="5304223" y="493031"/>
                  <a:pt x="5322343" y="499072"/>
                  <a:pt x="5338450" y="503099"/>
                </a:cubicBezTo>
                <a:cubicBezTo>
                  <a:pt x="5351335" y="506321"/>
                  <a:pt x="5363012" y="508335"/>
                  <a:pt x="5363012" y="518001"/>
                </a:cubicBezTo>
                <a:cubicBezTo>
                  <a:pt x="5363012" y="526459"/>
                  <a:pt x="5356570" y="530889"/>
                  <a:pt x="5345295" y="530889"/>
                </a:cubicBezTo>
                <a:cubicBezTo>
                  <a:pt x="5339054" y="530889"/>
                  <a:pt x="5331906" y="529480"/>
                  <a:pt x="5324910" y="526761"/>
                </a:cubicBezTo>
                <a:lnTo>
                  <a:pt x="5305834" y="515027"/>
                </a:lnTo>
                <a:lnTo>
                  <a:pt x="5305834" y="514779"/>
                </a:lnTo>
                <a:lnTo>
                  <a:pt x="5305431" y="514779"/>
                </a:lnTo>
                <a:lnTo>
                  <a:pt x="5305834" y="515027"/>
                </a:lnTo>
                <a:lnTo>
                  <a:pt x="5305834" y="544179"/>
                </a:lnTo>
                <a:cubicBezTo>
                  <a:pt x="5316303" y="550623"/>
                  <a:pt x="5331604" y="554248"/>
                  <a:pt x="5346100" y="554248"/>
                </a:cubicBezTo>
                <a:cubicBezTo>
                  <a:pt x="5373079" y="554248"/>
                  <a:pt x="5389588" y="538541"/>
                  <a:pt x="5389588" y="515987"/>
                </a:cubicBezTo>
                <a:cubicBezTo>
                  <a:pt x="5389588" y="491420"/>
                  <a:pt x="5368650" y="485781"/>
                  <a:pt x="5351737" y="481351"/>
                </a:cubicBezTo>
                <a:cubicBezTo>
                  <a:pt x="5340060" y="478129"/>
                  <a:pt x="5330396" y="475712"/>
                  <a:pt x="5330396" y="468060"/>
                </a:cubicBezTo>
                <a:cubicBezTo>
                  <a:pt x="5330396" y="461213"/>
                  <a:pt x="5335631" y="455978"/>
                  <a:pt x="5348113" y="455978"/>
                </a:cubicBezTo>
                <a:cubicBezTo>
                  <a:pt x="5360596" y="455978"/>
                  <a:pt x="5373079" y="461213"/>
                  <a:pt x="5383951" y="470477"/>
                </a:cubicBezTo>
                <a:lnTo>
                  <a:pt x="5383951" y="442687"/>
                </a:lnTo>
                <a:cubicBezTo>
                  <a:pt x="5373482" y="436243"/>
                  <a:pt x="5361402" y="433021"/>
                  <a:pt x="5347711" y="433021"/>
                </a:cubicBezTo>
                <a:close/>
                <a:moveTo>
                  <a:pt x="4622510" y="402816"/>
                </a:moveTo>
                <a:cubicBezTo>
                  <a:pt x="4616067" y="402816"/>
                  <a:pt x="4610833" y="408052"/>
                  <a:pt x="4610833" y="414496"/>
                </a:cubicBezTo>
                <a:cubicBezTo>
                  <a:pt x="4610833" y="420537"/>
                  <a:pt x="4616067" y="426175"/>
                  <a:pt x="4622510" y="426175"/>
                </a:cubicBezTo>
                <a:cubicBezTo>
                  <a:pt x="4629355" y="426175"/>
                  <a:pt x="4634590" y="420537"/>
                  <a:pt x="4634590" y="414496"/>
                </a:cubicBezTo>
                <a:cubicBezTo>
                  <a:pt x="4634590" y="408455"/>
                  <a:pt x="4629355" y="402816"/>
                  <a:pt x="4622510" y="402816"/>
                </a:cubicBezTo>
                <a:close/>
                <a:moveTo>
                  <a:pt x="4589089" y="402816"/>
                </a:moveTo>
                <a:cubicBezTo>
                  <a:pt x="4582646" y="402816"/>
                  <a:pt x="4577412" y="408052"/>
                  <a:pt x="4577412" y="414496"/>
                </a:cubicBezTo>
                <a:cubicBezTo>
                  <a:pt x="4577412" y="420537"/>
                  <a:pt x="4582646" y="426175"/>
                  <a:pt x="4589089" y="426175"/>
                </a:cubicBezTo>
                <a:cubicBezTo>
                  <a:pt x="4595934" y="426175"/>
                  <a:pt x="4601169" y="420537"/>
                  <a:pt x="4601169" y="414496"/>
                </a:cubicBezTo>
                <a:cubicBezTo>
                  <a:pt x="4601169" y="408455"/>
                  <a:pt x="4595934" y="402816"/>
                  <a:pt x="4589089" y="402816"/>
                </a:cubicBezTo>
                <a:close/>
                <a:moveTo>
                  <a:pt x="367682" y="0"/>
                </a:moveTo>
                <a:lnTo>
                  <a:pt x="5870689" y="0"/>
                </a:lnTo>
                <a:lnTo>
                  <a:pt x="5870689" y="3167999"/>
                </a:lnTo>
                <a:lnTo>
                  <a:pt x="0" y="3167999"/>
                </a:lnTo>
                <a:lnTo>
                  <a:pt x="0" y="1"/>
                </a:lnTo>
                <a:lnTo>
                  <a:pt x="367682" y="1"/>
                </a:lnTo>
                <a:close/>
              </a:path>
            </a:pathLst>
          </a:custGeom>
          <a:solidFill>
            <a:schemeClr val="bg1">
              <a:lumMod val="95000"/>
            </a:schemeClr>
          </a:solidFill>
        </p:spPr>
        <p:txBody>
          <a:bodyPr wrap="square" bIns="720000" anchor="ctr">
            <a:noAutofit/>
          </a:bodyPr>
          <a:lstStyle>
            <a:lvl1pPr marL="0" indent="0" algn="ctr">
              <a:buNone/>
              <a:defRPr/>
            </a:lvl1pPr>
          </a:lstStyle>
          <a:p>
            <a:r>
              <a:rPr lang="sv-SE"/>
              <a:t>Klicka på ikonen eller dra och släpp för att infoga bild</a:t>
            </a:r>
          </a:p>
        </p:txBody>
      </p:sp>
      <p:sp>
        <p:nvSpPr>
          <p:cNvPr id="6" name="Platshållare för bild 8">
            <a:extLst>
              <a:ext uri="{FF2B5EF4-FFF2-40B4-BE49-F238E27FC236}">
                <a16:creationId xmlns:a16="http://schemas.microsoft.com/office/drawing/2014/main" id="{9A84B3FF-4A50-624E-BB5C-1639551CD443}"/>
              </a:ext>
            </a:extLst>
          </p:cNvPr>
          <p:cNvSpPr>
            <a:spLocks noGrp="1"/>
          </p:cNvSpPr>
          <p:nvPr>
            <p:ph type="pic" sz="quarter" idx="13" hasCustomPrompt="1"/>
          </p:nvPr>
        </p:nvSpPr>
        <p:spPr>
          <a:xfrm>
            <a:off x="144463" y="179387"/>
            <a:ext cx="5871192" cy="6499227"/>
          </a:xfrm>
          <a:solidFill>
            <a:schemeClr val="bg1">
              <a:lumMod val="95000"/>
            </a:schemeClr>
          </a:solidFill>
        </p:spPr>
        <p:txBody>
          <a:bodyPr bIns="720000" anchor="ctr"/>
          <a:lstStyle>
            <a:lvl1pPr marL="0" indent="0" algn="ctr">
              <a:buNone/>
              <a:defRPr/>
            </a:lvl1pPr>
          </a:lstStyle>
          <a:p>
            <a:r>
              <a:rPr lang="sv-SE"/>
              <a:t>Klicka på ikonen eller dra och släpp för att infoga bild</a:t>
            </a:r>
          </a:p>
        </p:txBody>
      </p:sp>
      <p:sp>
        <p:nvSpPr>
          <p:cNvPr id="8" name="Platshållare för bild 8">
            <a:extLst>
              <a:ext uri="{FF2B5EF4-FFF2-40B4-BE49-F238E27FC236}">
                <a16:creationId xmlns:a16="http://schemas.microsoft.com/office/drawing/2014/main" id="{9A98B18B-5036-4242-B2DD-8C931E755938}"/>
              </a:ext>
            </a:extLst>
          </p:cNvPr>
          <p:cNvSpPr>
            <a:spLocks noGrp="1"/>
          </p:cNvSpPr>
          <p:nvPr>
            <p:ph type="pic" sz="quarter" idx="15" hasCustomPrompt="1"/>
          </p:nvPr>
        </p:nvSpPr>
        <p:spPr>
          <a:xfrm>
            <a:off x="6168820" y="3510613"/>
            <a:ext cx="5871192" cy="3168000"/>
          </a:xfrm>
          <a:solidFill>
            <a:schemeClr val="bg1">
              <a:lumMod val="95000"/>
            </a:schemeClr>
          </a:solidFill>
        </p:spPr>
        <p:txBody>
          <a:bodyPr bIns="720000" anchor="ctr"/>
          <a:lstStyle>
            <a:lvl1pPr marL="0" indent="0" algn="ctr">
              <a:buNone/>
              <a:defRPr/>
            </a:lvl1pPr>
          </a:lstStyle>
          <a:p>
            <a:r>
              <a:rPr lang="sv-SE"/>
              <a:t>Klicka på ikonen eller dra och släpp för att infoga bild</a:t>
            </a:r>
          </a:p>
        </p:txBody>
      </p:sp>
      <p:sp>
        <p:nvSpPr>
          <p:cNvPr id="2" name="Platshållare för datum 1">
            <a:extLst>
              <a:ext uri="{FF2B5EF4-FFF2-40B4-BE49-F238E27FC236}">
                <a16:creationId xmlns:a16="http://schemas.microsoft.com/office/drawing/2014/main" id="{07C7E5D1-AD42-9B4B-ABF8-0C2E379C274D}"/>
              </a:ext>
            </a:extLst>
          </p:cNvPr>
          <p:cNvSpPr>
            <a:spLocks noGrp="1"/>
          </p:cNvSpPr>
          <p:nvPr>
            <p:ph type="dt" sz="half" idx="17"/>
          </p:nvPr>
        </p:nvSpPr>
        <p:spPr/>
        <p:txBody>
          <a:bodyPr/>
          <a:lstStyle/>
          <a:p>
            <a:fld id="{BE4F1DA6-6544-8140-A543-A4FACCB0391B}" type="datetimeFigureOut">
              <a:rPr lang="sv-SE" smtClean="0"/>
              <a:pPr/>
              <a:t>2024-11-08</a:t>
            </a:fld>
            <a:endParaRPr lang="sv-SE"/>
          </a:p>
        </p:txBody>
      </p:sp>
      <p:sp>
        <p:nvSpPr>
          <p:cNvPr id="7" name="Platshållare för sidfot 6">
            <a:extLst>
              <a:ext uri="{FF2B5EF4-FFF2-40B4-BE49-F238E27FC236}">
                <a16:creationId xmlns:a16="http://schemas.microsoft.com/office/drawing/2014/main" id="{5A3BEE22-D8F8-E644-9BEA-ADA2F4F8D9ED}"/>
              </a:ext>
            </a:extLst>
          </p:cNvPr>
          <p:cNvSpPr>
            <a:spLocks noGrp="1"/>
          </p:cNvSpPr>
          <p:nvPr>
            <p:ph type="ftr" sz="quarter" idx="18"/>
          </p:nvPr>
        </p:nvSpPr>
        <p:spPr/>
        <p:txBody>
          <a:bodyPr/>
          <a:lstStyle/>
          <a:p>
            <a:endParaRPr lang="sv-SE"/>
          </a:p>
        </p:txBody>
      </p:sp>
      <p:sp>
        <p:nvSpPr>
          <p:cNvPr id="9" name="Platshållare för bildnummer 8">
            <a:extLst>
              <a:ext uri="{FF2B5EF4-FFF2-40B4-BE49-F238E27FC236}">
                <a16:creationId xmlns:a16="http://schemas.microsoft.com/office/drawing/2014/main" id="{0557A0B0-73CD-D54E-A460-B48EDBFA9D85}"/>
              </a:ext>
            </a:extLst>
          </p:cNvPr>
          <p:cNvSpPr>
            <a:spLocks noGrp="1"/>
          </p:cNvSpPr>
          <p:nvPr>
            <p:ph type="sldNum" sz="quarter" idx="19"/>
          </p:nvPr>
        </p:nvSpPr>
        <p:spPr/>
        <p:txBody>
          <a:bodyPr/>
          <a:lstStyle/>
          <a:p>
            <a:fld id="{3EDFEE4B-213D-304B-BE6A-BD4AF3E100B7}" type="slidenum">
              <a:rPr lang="sv-SE" smtClean="0"/>
              <a:pPr/>
              <a:t>‹#›</a:t>
            </a:fld>
            <a:endParaRPr lang="sv-SE"/>
          </a:p>
        </p:txBody>
      </p:sp>
    </p:spTree>
    <p:extLst>
      <p:ext uri="{BB962C8B-B14F-4D97-AF65-F5344CB8AC3E}">
        <p14:creationId xmlns:p14="http://schemas.microsoft.com/office/powerpoint/2010/main" val="26408787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4 bilder">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F3FC4C6B-FDA9-EF40-A68D-8F35ED16B10A}"/>
              </a:ext>
            </a:extLst>
          </p:cNvPr>
          <p:cNvSpPr>
            <a:spLocks noGrp="1"/>
          </p:cNvSpPr>
          <p:nvPr>
            <p:ph type="pic" sz="quarter" idx="16" hasCustomPrompt="1"/>
          </p:nvPr>
        </p:nvSpPr>
        <p:spPr>
          <a:xfrm>
            <a:off x="144463" y="3510613"/>
            <a:ext cx="5871192" cy="3168000"/>
          </a:xfrm>
          <a:solidFill>
            <a:schemeClr val="bg1">
              <a:lumMod val="95000"/>
            </a:schemeClr>
          </a:solidFill>
          <a:ln>
            <a:noFill/>
          </a:ln>
        </p:spPr>
        <p:txBody>
          <a:bodyPr bIns="720000" anchor="ctr"/>
          <a:lstStyle>
            <a:lvl1pPr marL="0" indent="0" algn="ctr">
              <a:buNone/>
              <a:defRPr/>
            </a:lvl1pPr>
          </a:lstStyle>
          <a:p>
            <a:r>
              <a:rPr lang="sv-SE"/>
              <a:t>Klicka på ikonen eller dra och släpp för att infoga bild</a:t>
            </a:r>
          </a:p>
        </p:txBody>
      </p:sp>
      <p:sp>
        <p:nvSpPr>
          <p:cNvPr id="10" name="Platshållare för bild 8">
            <a:extLst>
              <a:ext uri="{FF2B5EF4-FFF2-40B4-BE49-F238E27FC236}">
                <a16:creationId xmlns:a16="http://schemas.microsoft.com/office/drawing/2014/main" id="{370FF04F-3524-B64D-8E60-10BC05E93140}"/>
              </a:ext>
            </a:extLst>
          </p:cNvPr>
          <p:cNvSpPr>
            <a:spLocks noGrp="1"/>
          </p:cNvSpPr>
          <p:nvPr>
            <p:ph type="pic" sz="quarter" idx="17" hasCustomPrompt="1"/>
          </p:nvPr>
        </p:nvSpPr>
        <p:spPr>
          <a:xfrm>
            <a:off x="144463" y="179388"/>
            <a:ext cx="5871192" cy="3168000"/>
          </a:xfrm>
          <a:solidFill>
            <a:schemeClr val="bg1">
              <a:lumMod val="95000"/>
            </a:schemeClr>
          </a:solidFill>
          <a:ln>
            <a:noFill/>
          </a:ln>
        </p:spPr>
        <p:txBody>
          <a:bodyPr bIns="720000" anchor="ctr"/>
          <a:lstStyle>
            <a:lvl1pPr marL="0" indent="0" algn="ctr">
              <a:buNone/>
              <a:defRPr/>
            </a:lvl1pPr>
          </a:lstStyle>
          <a:p>
            <a:r>
              <a:rPr lang="sv-SE"/>
              <a:t>Klicka på ikonen eller dra och släpp för att infoga bild</a:t>
            </a:r>
          </a:p>
        </p:txBody>
      </p:sp>
      <p:sp>
        <p:nvSpPr>
          <p:cNvPr id="26" name="Rektangel 25">
            <a:extLst>
              <a:ext uri="{FF2B5EF4-FFF2-40B4-BE49-F238E27FC236}">
                <a16:creationId xmlns:a16="http://schemas.microsoft.com/office/drawing/2014/main" id="{B04C3D84-4315-AA41-AEBD-E61B27CB0E7C}"/>
              </a:ext>
            </a:extLst>
          </p:cNvPr>
          <p:cNvSpPr/>
          <p:nvPr userDrawn="1"/>
        </p:nvSpPr>
        <p:spPr>
          <a:xfrm>
            <a:off x="10580906" y="482984"/>
            <a:ext cx="1122218" cy="712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Platshållare för bild 8">
            <a:extLst>
              <a:ext uri="{FF2B5EF4-FFF2-40B4-BE49-F238E27FC236}">
                <a16:creationId xmlns:a16="http://schemas.microsoft.com/office/drawing/2014/main" id="{9A98B18B-5036-4242-B2DD-8C931E755938}"/>
              </a:ext>
            </a:extLst>
          </p:cNvPr>
          <p:cNvSpPr>
            <a:spLocks noGrp="1"/>
          </p:cNvSpPr>
          <p:nvPr>
            <p:ph type="pic" sz="quarter" idx="15" hasCustomPrompt="1"/>
          </p:nvPr>
        </p:nvSpPr>
        <p:spPr>
          <a:xfrm>
            <a:off x="6168820" y="3510613"/>
            <a:ext cx="5871192" cy="3168000"/>
          </a:xfrm>
          <a:solidFill>
            <a:schemeClr val="bg1">
              <a:lumMod val="95000"/>
            </a:schemeClr>
          </a:solidFill>
          <a:ln>
            <a:noFill/>
          </a:ln>
        </p:spPr>
        <p:txBody>
          <a:bodyPr bIns="720000" anchor="ctr"/>
          <a:lstStyle>
            <a:lvl1pPr marL="0" indent="0" algn="ctr">
              <a:buNone/>
              <a:defRPr/>
            </a:lvl1pPr>
          </a:lstStyle>
          <a:p>
            <a:r>
              <a:rPr lang="sv-SE"/>
              <a:t>Klicka på ikonen eller dra och släpp för att infoga bild</a:t>
            </a:r>
          </a:p>
        </p:txBody>
      </p:sp>
      <p:sp>
        <p:nvSpPr>
          <p:cNvPr id="2" name="Platshållare för datum 1">
            <a:extLst>
              <a:ext uri="{FF2B5EF4-FFF2-40B4-BE49-F238E27FC236}">
                <a16:creationId xmlns:a16="http://schemas.microsoft.com/office/drawing/2014/main" id="{EFB19A8D-DC36-C545-938E-2A708EB94949}"/>
              </a:ext>
            </a:extLst>
          </p:cNvPr>
          <p:cNvSpPr>
            <a:spLocks noGrp="1"/>
          </p:cNvSpPr>
          <p:nvPr>
            <p:ph type="dt" sz="half" idx="19"/>
          </p:nvPr>
        </p:nvSpPr>
        <p:spPr/>
        <p:txBody>
          <a:bodyPr/>
          <a:lstStyle/>
          <a:p>
            <a:fld id="{BE4F1DA6-6544-8140-A543-A4FACCB0391B}" type="datetimeFigureOut">
              <a:rPr lang="sv-SE" smtClean="0"/>
              <a:pPr/>
              <a:t>2024-11-08</a:t>
            </a:fld>
            <a:endParaRPr lang="sv-SE"/>
          </a:p>
        </p:txBody>
      </p:sp>
      <p:sp>
        <p:nvSpPr>
          <p:cNvPr id="6" name="Platshållare för sidfot 5">
            <a:extLst>
              <a:ext uri="{FF2B5EF4-FFF2-40B4-BE49-F238E27FC236}">
                <a16:creationId xmlns:a16="http://schemas.microsoft.com/office/drawing/2014/main" id="{50D19E2D-F975-0B4B-BCC5-5BACFA90486A}"/>
              </a:ext>
            </a:extLst>
          </p:cNvPr>
          <p:cNvSpPr>
            <a:spLocks noGrp="1"/>
          </p:cNvSpPr>
          <p:nvPr>
            <p:ph type="ftr" sz="quarter" idx="20"/>
          </p:nvPr>
        </p:nvSpPr>
        <p:spPr/>
        <p:txBody>
          <a:bodyPr/>
          <a:lstStyle/>
          <a:p>
            <a:endParaRPr lang="sv-SE"/>
          </a:p>
        </p:txBody>
      </p:sp>
      <p:sp>
        <p:nvSpPr>
          <p:cNvPr id="7" name="Platshållare för bildnummer 6">
            <a:extLst>
              <a:ext uri="{FF2B5EF4-FFF2-40B4-BE49-F238E27FC236}">
                <a16:creationId xmlns:a16="http://schemas.microsoft.com/office/drawing/2014/main" id="{D6AC75C5-32C5-4748-AF7E-6F82BB5F0AAC}"/>
              </a:ext>
            </a:extLst>
          </p:cNvPr>
          <p:cNvSpPr>
            <a:spLocks noGrp="1"/>
          </p:cNvSpPr>
          <p:nvPr>
            <p:ph type="sldNum" sz="quarter" idx="21"/>
          </p:nvPr>
        </p:nvSpPr>
        <p:spPr/>
        <p:txBody>
          <a:bodyPr/>
          <a:lstStyle/>
          <a:p>
            <a:fld id="{3EDFEE4B-213D-304B-BE6A-BD4AF3E100B7}" type="slidenum">
              <a:rPr lang="sv-SE" smtClean="0"/>
              <a:pPr/>
              <a:t>‹#›</a:t>
            </a:fld>
            <a:endParaRPr lang="sv-SE"/>
          </a:p>
        </p:txBody>
      </p:sp>
      <p:sp>
        <p:nvSpPr>
          <p:cNvPr id="13" name="Platshållare för bild 12">
            <a:extLst>
              <a:ext uri="{FF2B5EF4-FFF2-40B4-BE49-F238E27FC236}">
                <a16:creationId xmlns:a16="http://schemas.microsoft.com/office/drawing/2014/main" id="{D02F0BDD-D76D-5E4A-A778-B67F4237F761}"/>
              </a:ext>
            </a:extLst>
          </p:cNvPr>
          <p:cNvSpPr>
            <a:spLocks noGrp="1"/>
          </p:cNvSpPr>
          <p:nvPr>
            <p:ph type="pic" sz="quarter" idx="22" hasCustomPrompt="1"/>
          </p:nvPr>
        </p:nvSpPr>
        <p:spPr>
          <a:xfrm>
            <a:off x="6160119" y="179388"/>
            <a:ext cx="5870689" cy="3167999"/>
          </a:xfrm>
          <a:custGeom>
            <a:avLst/>
            <a:gdLst>
              <a:gd name="connsiteX0" fmla="*/ 4999807 w 5870689"/>
              <a:gd name="connsiteY0" fmla="*/ 650505 h 3167999"/>
              <a:gd name="connsiteX1" fmla="*/ 5015914 w 5870689"/>
              <a:gd name="connsiteY1" fmla="*/ 698432 h 3167999"/>
              <a:gd name="connsiteX2" fmla="*/ 4983701 w 5870689"/>
              <a:gd name="connsiteY2" fmla="*/ 698432 h 3167999"/>
              <a:gd name="connsiteX3" fmla="*/ 4806931 w 5870689"/>
              <a:gd name="connsiteY3" fmla="*/ 632381 h 3167999"/>
              <a:gd name="connsiteX4" fmla="*/ 4821830 w 5870689"/>
              <a:gd name="connsiteY4" fmla="*/ 632381 h 3167999"/>
              <a:gd name="connsiteX5" fmla="*/ 4840755 w 5870689"/>
              <a:gd name="connsiteY5" fmla="*/ 649699 h 3167999"/>
              <a:gd name="connsiteX6" fmla="*/ 4821830 w 5870689"/>
              <a:gd name="connsiteY6" fmla="*/ 666615 h 3167999"/>
              <a:gd name="connsiteX7" fmla="*/ 4806931 w 5870689"/>
              <a:gd name="connsiteY7" fmla="*/ 666615 h 3167999"/>
              <a:gd name="connsiteX8" fmla="*/ 5233354 w 5870689"/>
              <a:gd name="connsiteY8" fmla="*/ 578010 h 3167999"/>
              <a:gd name="connsiteX9" fmla="*/ 5233354 w 5870689"/>
              <a:gd name="connsiteY9" fmla="*/ 633589 h 3167999"/>
              <a:gd name="connsiteX10" fmla="*/ 5280063 w 5870689"/>
              <a:gd name="connsiteY10" fmla="*/ 633589 h 3167999"/>
              <a:gd name="connsiteX11" fmla="*/ 5280063 w 5870689"/>
              <a:gd name="connsiteY11" fmla="*/ 776968 h 3167999"/>
              <a:gd name="connsiteX12" fmla="*/ 5341671 w 5870689"/>
              <a:gd name="connsiteY12" fmla="*/ 776968 h 3167999"/>
              <a:gd name="connsiteX13" fmla="*/ 5341671 w 5870689"/>
              <a:gd name="connsiteY13" fmla="*/ 633589 h 3167999"/>
              <a:gd name="connsiteX14" fmla="*/ 5388380 w 5870689"/>
              <a:gd name="connsiteY14" fmla="*/ 633589 h 3167999"/>
              <a:gd name="connsiteX15" fmla="*/ 5388380 w 5870689"/>
              <a:gd name="connsiteY15" fmla="*/ 578010 h 3167999"/>
              <a:gd name="connsiteX16" fmla="*/ 4554057 w 5870689"/>
              <a:gd name="connsiteY16" fmla="*/ 577608 h 3167999"/>
              <a:gd name="connsiteX17" fmla="*/ 4554057 w 5870689"/>
              <a:gd name="connsiteY17" fmla="*/ 776566 h 3167999"/>
              <a:gd name="connsiteX18" fmla="*/ 4616470 w 5870689"/>
              <a:gd name="connsiteY18" fmla="*/ 776566 h 3167999"/>
              <a:gd name="connsiteX19" fmla="*/ 4616470 w 5870689"/>
              <a:gd name="connsiteY19" fmla="*/ 704876 h 3167999"/>
              <a:gd name="connsiteX20" fmla="*/ 4665998 w 5870689"/>
              <a:gd name="connsiteY20" fmla="*/ 776566 h 3167999"/>
              <a:gd name="connsiteX21" fmla="*/ 4742907 w 5870689"/>
              <a:gd name="connsiteY21" fmla="*/ 776566 h 3167999"/>
              <a:gd name="connsiteX22" fmla="*/ 4667206 w 5870689"/>
              <a:gd name="connsiteY22" fmla="*/ 673865 h 3167999"/>
              <a:gd name="connsiteX23" fmla="*/ 4738075 w 5870689"/>
              <a:gd name="connsiteY23" fmla="*/ 577608 h 3167999"/>
              <a:gd name="connsiteX24" fmla="*/ 4666401 w 5870689"/>
              <a:gd name="connsiteY24" fmla="*/ 577608 h 3167999"/>
              <a:gd name="connsiteX25" fmla="*/ 4616470 w 5870689"/>
              <a:gd name="connsiteY25" fmla="*/ 650505 h 3167999"/>
              <a:gd name="connsiteX26" fmla="*/ 4616470 w 5870689"/>
              <a:gd name="connsiteY26" fmla="*/ 577608 h 3167999"/>
              <a:gd name="connsiteX27" fmla="*/ 4972426 w 5870689"/>
              <a:gd name="connsiteY27" fmla="*/ 577608 h 3167999"/>
              <a:gd name="connsiteX28" fmla="*/ 4903032 w 5870689"/>
              <a:gd name="connsiteY28" fmla="*/ 754348 h 3167999"/>
              <a:gd name="connsiteX29" fmla="*/ 4870150 w 5870689"/>
              <a:gd name="connsiteY29" fmla="*/ 704876 h 3167999"/>
              <a:gd name="connsiteX30" fmla="*/ 4902766 w 5870689"/>
              <a:gd name="connsiteY30" fmla="*/ 648088 h 3167999"/>
              <a:gd name="connsiteX31" fmla="*/ 4820622 w 5870689"/>
              <a:gd name="connsiteY31" fmla="*/ 578010 h 3167999"/>
              <a:gd name="connsiteX32" fmla="*/ 4745726 w 5870689"/>
              <a:gd name="connsiteY32" fmla="*/ 578010 h 3167999"/>
              <a:gd name="connsiteX33" fmla="*/ 4745726 w 5870689"/>
              <a:gd name="connsiteY33" fmla="*/ 776968 h 3167999"/>
              <a:gd name="connsiteX34" fmla="*/ 4806931 w 5870689"/>
              <a:gd name="connsiteY34" fmla="*/ 776968 h 3167999"/>
              <a:gd name="connsiteX35" fmla="*/ 4807334 w 5870689"/>
              <a:gd name="connsiteY35" fmla="*/ 776968 h 3167999"/>
              <a:gd name="connsiteX36" fmla="*/ 4807334 w 5870689"/>
              <a:gd name="connsiteY36" fmla="*/ 716555 h 3167999"/>
              <a:gd name="connsiteX37" fmla="*/ 4809750 w 5870689"/>
              <a:gd name="connsiteY37" fmla="*/ 716555 h 3167999"/>
              <a:gd name="connsiteX38" fmla="*/ 4845990 w 5870689"/>
              <a:gd name="connsiteY38" fmla="*/ 776968 h 3167999"/>
              <a:gd name="connsiteX39" fmla="*/ 4918067 w 5870689"/>
              <a:gd name="connsiteY39" fmla="*/ 776968 h 3167999"/>
              <a:gd name="connsiteX40" fmla="*/ 4917800 w 5870689"/>
              <a:gd name="connsiteY40" fmla="*/ 776566 h 3167999"/>
              <a:gd name="connsiteX41" fmla="*/ 4957528 w 5870689"/>
              <a:gd name="connsiteY41" fmla="*/ 776566 h 3167999"/>
              <a:gd name="connsiteX42" fmla="*/ 4966789 w 5870689"/>
              <a:gd name="connsiteY42" fmla="*/ 749984 h 3167999"/>
              <a:gd name="connsiteX43" fmla="*/ 5033229 w 5870689"/>
              <a:gd name="connsiteY43" fmla="*/ 749984 h 3167999"/>
              <a:gd name="connsiteX44" fmla="*/ 5042893 w 5870689"/>
              <a:gd name="connsiteY44" fmla="*/ 776566 h 3167999"/>
              <a:gd name="connsiteX45" fmla="*/ 5102890 w 5870689"/>
              <a:gd name="connsiteY45" fmla="*/ 776566 h 3167999"/>
              <a:gd name="connsiteX46" fmla="*/ 5102890 w 5870689"/>
              <a:gd name="connsiteY46" fmla="*/ 776968 h 3167999"/>
              <a:gd name="connsiteX47" fmla="*/ 5164900 w 5870689"/>
              <a:gd name="connsiteY47" fmla="*/ 776968 h 3167999"/>
              <a:gd name="connsiteX48" fmla="*/ 5164900 w 5870689"/>
              <a:gd name="connsiteY48" fmla="*/ 707292 h 3167999"/>
              <a:gd name="connsiteX49" fmla="*/ 5223287 w 5870689"/>
              <a:gd name="connsiteY49" fmla="*/ 707292 h 3167999"/>
              <a:gd name="connsiteX50" fmla="*/ 5223287 w 5870689"/>
              <a:gd name="connsiteY50" fmla="*/ 651713 h 3167999"/>
              <a:gd name="connsiteX51" fmla="*/ 5164900 w 5870689"/>
              <a:gd name="connsiteY51" fmla="*/ 651713 h 3167999"/>
              <a:gd name="connsiteX52" fmla="*/ 5164900 w 5870689"/>
              <a:gd name="connsiteY52" fmla="*/ 633589 h 3167999"/>
              <a:gd name="connsiteX53" fmla="*/ 5223287 w 5870689"/>
              <a:gd name="connsiteY53" fmla="*/ 633589 h 3167999"/>
              <a:gd name="connsiteX54" fmla="*/ 5223287 w 5870689"/>
              <a:gd name="connsiteY54" fmla="*/ 578010 h 3167999"/>
              <a:gd name="connsiteX55" fmla="*/ 5102890 w 5870689"/>
              <a:gd name="connsiteY55" fmla="*/ 578010 h 3167999"/>
              <a:gd name="connsiteX56" fmla="*/ 5102890 w 5870689"/>
              <a:gd name="connsiteY56" fmla="*/ 765286 h 3167999"/>
              <a:gd name="connsiteX57" fmla="*/ 5029202 w 5870689"/>
              <a:gd name="connsiteY57" fmla="*/ 577608 h 3167999"/>
              <a:gd name="connsiteX58" fmla="*/ 5220468 w 5870689"/>
              <a:gd name="connsiteY58" fmla="*/ 458797 h 3167999"/>
              <a:gd name="connsiteX59" fmla="*/ 5234159 w 5870689"/>
              <a:gd name="connsiteY59" fmla="*/ 458797 h 3167999"/>
              <a:gd name="connsiteX60" fmla="*/ 5268788 w 5870689"/>
              <a:gd name="connsiteY60" fmla="*/ 493836 h 3167999"/>
              <a:gd name="connsiteX61" fmla="*/ 5234159 w 5870689"/>
              <a:gd name="connsiteY61" fmla="*/ 528875 h 3167999"/>
              <a:gd name="connsiteX62" fmla="*/ 5220468 w 5870689"/>
              <a:gd name="connsiteY62" fmla="*/ 528875 h 3167999"/>
              <a:gd name="connsiteX63" fmla="*/ 4704654 w 5870689"/>
              <a:gd name="connsiteY63" fmla="*/ 457993 h 3167999"/>
              <a:gd name="connsiteX64" fmla="*/ 4718747 w 5870689"/>
              <a:gd name="connsiteY64" fmla="*/ 457993 h 3167999"/>
              <a:gd name="connsiteX65" fmla="*/ 4736062 w 5870689"/>
              <a:gd name="connsiteY65" fmla="*/ 473297 h 3167999"/>
              <a:gd name="connsiteX66" fmla="*/ 4718747 w 5870689"/>
              <a:gd name="connsiteY66" fmla="*/ 489004 h 3167999"/>
              <a:gd name="connsiteX67" fmla="*/ 4704654 w 5870689"/>
              <a:gd name="connsiteY67" fmla="*/ 489004 h 3167999"/>
              <a:gd name="connsiteX68" fmla="*/ 4605598 w 5870689"/>
              <a:gd name="connsiteY68" fmla="*/ 457590 h 3167999"/>
              <a:gd name="connsiteX69" fmla="*/ 4641033 w 5870689"/>
              <a:gd name="connsiteY69" fmla="*/ 493837 h 3167999"/>
              <a:gd name="connsiteX70" fmla="*/ 4605598 w 5870689"/>
              <a:gd name="connsiteY70" fmla="*/ 530084 h 3167999"/>
              <a:gd name="connsiteX71" fmla="*/ 4570164 w 5870689"/>
              <a:gd name="connsiteY71" fmla="*/ 493837 h 3167999"/>
              <a:gd name="connsiteX72" fmla="*/ 4605598 w 5870689"/>
              <a:gd name="connsiteY72" fmla="*/ 457590 h 3167999"/>
              <a:gd name="connsiteX73" fmla="*/ 4779147 w 5870689"/>
              <a:gd name="connsiteY73" fmla="*/ 435439 h 3167999"/>
              <a:gd name="connsiteX74" fmla="*/ 4779147 w 5870689"/>
              <a:gd name="connsiteY74" fmla="*/ 552236 h 3167999"/>
              <a:gd name="connsiteX75" fmla="*/ 4848406 w 5870689"/>
              <a:gd name="connsiteY75" fmla="*/ 552236 h 3167999"/>
              <a:gd name="connsiteX76" fmla="*/ 4848406 w 5870689"/>
              <a:gd name="connsiteY76" fmla="*/ 529682 h 3167999"/>
              <a:gd name="connsiteX77" fmla="*/ 4804112 w 5870689"/>
              <a:gd name="connsiteY77" fmla="*/ 529682 h 3167999"/>
              <a:gd name="connsiteX78" fmla="*/ 4804112 w 5870689"/>
              <a:gd name="connsiteY78" fmla="*/ 503906 h 3167999"/>
              <a:gd name="connsiteX79" fmla="*/ 4843976 w 5870689"/>
              <a:gd name="connsiteY79" fmla="*/ 503906 h 3167999"/>
              <a:gd name="connsiteX80" fmla="*/ 4843976 w 5870689"/>
              <a:gd name="connsiteY80" fmla="*/ 481755 h 3167999"/>
              <a:gd name="connsiteX81" fmla="*/ 4804112 w 5870689"/>
              <a:gd name="connsiteY81" fmla="*/ 481755 h 3167999"/>
              <a:gd name="connsiteX82" fmla="*/ 4804112 w 5870689"/>
              <a:gd name="connsiteY82" fmla="*/ 457993 h 3167999"/>
              <a:gd name="connsiteX83" fmla="*/ 4848003 w 5870689"/>
              <a:gd name="connsiteY83" fmla="*/ 457993 h 3167999"/>
              <a:gd name="connsiteX84" fmla="*/ 4848003 w 5870689"/>
              <a:gd name="connsiteY84" fmla="*/ 435439 h 3167999"/>
              <a:gd name="connsiteX85" fmla="*/ 4959541 w 5870689"/>
              <a:gd name="connsiteY85" fmla="*/ 435439 h 3167999"/>
              <a:gd name="connsiteX86" fmla="*/ 4959541 w 5870689"/>
              <a:gd name="connsiteY86" fmla="*/ 505920 h 3167999"/>
              <a:gd name="connsiteX87" fmla="*/ 5006653 w 5870689"/>
              <a:gd name="connsiteY87" fmla="*/ 554652 h 3167999"/>
              <a:gd name="connsiteX88" fmla="*/ 5053765 w 5870689"/>
              <a:gd name="connsiteY88" fmla="*/ 505920 h 3167999"/>
              <a:gd name="connsiteX89" fmla="*/ 5053765 w 5870689"/>
              <a:gd name="connsiteY89" fmla="*/ 435439 h 3167999"/>
              <a:gd name="connsiteX90" fmla="*/ 5028397 w 5870689"/>
              <a:gd name="connsiteY90" fmla="*/ 435439 h 3167999"/>
              <a:gd name="connsiteX91" fmla="*/ 5028397 w 5870689"/>
              <a:gd name="connsiteY91" fmla="*/ 504712 h 3167999"/>
              <a:gd name="connsiteX92" fmla="*/ 5006653 w 5870689"/>
              <a:gd name="connsiteY92" fmla="*/ 530488 h 3167999"/>
              <a:gd name="connsiteX93" fmla="*/ 4984909 w 5870689"/>
              <a:gd name="connsiteY93" fmla="*/ 504712 h 3167999"/>
              <a:gd name="connsiteX94" fmla="*/ 4984909 w 5870689"/>
              <a:gd name="connsiteY94" fmla="*/ 435439 h 3167999"/>
              <a:gd name="connsiteX95" fmla="*/ 5071885 w 5870689"/>
              <a:gd name="connsiteY95" fmla="*/ 435439 h 3167999"/>
              <a:gd name="connsiteX96" fmla="*/ 5071885 w 5870689"/>
              <a:gd name="connsiteY96" fmla="*/ 552638 h 3167999"/>
              <a:gd name="connsiteX97" fmla="*/ 5096448 w 5870689"/>
              <a:gd name="connsiteY97" fmla="*/ 552638 h 3167999"/>
              <a:gd name="connsiteX98" fmla="*/ 5096448 w 5870689"/>
              <a:gd name="connsiteY98" fmla="*/ 475310 h 3167999"/>
              <a:gd name="connsiteX99" fmla="*/ 5151613 w 5870689"/>
              <a:gd name="connsiteY99" fmla="*/ 552638 h 3167999"/>
              <a:gd name="connsiteX100" fmla="*/ 5176578 w 5870689"/>
              <a:gd name="connsiteY100" fmla="*/ 552638 h 3167999"/>
              <a:gd name="connsiteX101" fmla="*/ 5176578 w 5870689"/>
              <a:gd name="connsiteY101" fmla="*/ 435439 h 3167999"/>
              <a:gd name="connsiteX102" fmla="*/ 5152015 w 5870689"/>
              <a:gd name="connsiteY102" fmla="*/ 435439 h 3167999"/>
              <a:gd name="connsiteX103" fmla="*/ 5152015 w 5870689"/>
              <a:gd name="connsiteY103" fmla="*/ 513168 h 3167999"/>
              <a:gd name="connsiteX104" fmla="*/ 5097656 w 5870689"/>
              <a:gd name="connsiteY104" fmla="*/ 435439 h 3167999"/>
              <a:gd name="connsiteX105" fmla="*/ 4679689 w 5870689"/>
              <a:gd name="connsiteY105" fmla="*/ 435036 h 3167999"/>
              <a:gd name="connsiteX106" fmla="*/ 4679689 w 5870689"/>
              <a:gd name="connsiteY106" fmla="*/ 552236 h 3167999"/>
              <a:gd name="connsiteX107" fmla="*/ 4704654 w 5870689"/>
              <a:gd name="connsiteY107" fmla="*/ 552236 h 3167999"/>
              <a:gd name="connsiteX108" fmla="*/ 4704654 w 5870689"/>
              <a:gd name="connsiteY108" fmla="*/ 509544 h 3167999"/>
              <a:gd name="connsiteX109" fmla="*/ 4711500 w 5870689"/>
              <a:gd name="connsiteY109" fmla="*/ 509544 h 3167999"/>
              <a:gd name="connsiteX110" fmla="*/ 4740089 w 5870689"/>
              <a:gd name="connsiteY110" fmla="*/ 552236 h 3167999"/>
              <a:gd name="connsiteX111" fmla="*/ 4769483 w 5870689"/>
              <a:gd name="connsiteY111" fmla="*/ 552236 h 3167999"/>
              <a:gd name="connsiteX112" fmla="*/ 4737270 w 5870689"/>
              <a:gd name="connsiteY112" fmla="*/ 506322 h 3167999"/>
              <a:gd name="connsiteX113" fmla="*/ 4761430 w 5870689"/>
              <a:gd name="connsiteY113" fmla="*/ 472492 h 3167999"/>
              <a:gd name="connsiteX114" fmla="*/ 4718747 w 5870689"/>
              <a:gd name="connsiteY114" fmla="*/ 435036 h 3167999"/>
              <a:gd name="connsiteX115" fmla="*/ 5195503 w 5870689"/>
              <a:gd name="connsiteY115" fmla="*/ 435035 h 3167999"/>
              <a:gd name="connsiteX116" fmla="*/ 5195503 w 5870689"/>
              <a:gd name="connsiteY116" fmla="*/ 552235 h 3167999"/>
              <a:gd name="connsiteX117" fmla="*/ 5234964 w 5870689"/>
              <a:gd name="connsiteY117" fmla="*/ 552235 h 3167999"/>
              <a:gd name="connsiteX118" fmla="*/ 5294559 w 5870689"/>
              <a:gd name="connsiteY118" fmla="*/ 493434 h 3167999"/>
              <a:gd name="connsiteX119" fmla="*/ 5234964 w 5870689"/>
              <a:gd name="connsiteY119" fmla="*/ 435035 h 3167999"/>
              <a:gd name="connsiteX120" fmla="*/ 4605598 w 5870689"/>
              <a:gd name="connsiteY120" fmla="*/ 433022 h 3167999"/>
              <a:gd name="connsiteX121" fmla="*/ 4544393 w 5870689"/>
              <a:gd name="connsiteY121" fmla="*/ 493837 h 3167999"/>
              <a:gd name="connsiteX122" fmla="*/ 4605598 w 5870689"/>
              <a:gd name="connsiteY122" fmla="*/ 554652 h 3167999"/>
              <a:gd name="connsiteX123" fmla="*/ 4666803 w 5870689"/>
              <a:gd name="connsiteY123" fmla="*/ 493837 h 3167999"/>
              <a:gd name="connsiteX124" fmla="*/ 4605598 w 5870689"/>
              <a:gd name="connsiteY124" fmla="*/ 433022 h 3167999"/>
              <a:gd name="connsiteX125" fmla="*/ 4905987 w 5870689"/>
              <a:gd name="connsiteY125" fmla="*/ 433022 h 3167999"/>
              <a:gd name="connsiteX126" fmla="*/ 4862499 w 5870689"/>
              <a:gd name="connsiteY126" fmla="*/ 470075 h 3167999"/>
              <a:gd name="connsiteX127" fmla="*/ 4896726 w 5870689"/>
              <a:gd name="connsiteY127" fmla="*/ 503100 h 3167999"/>
              <a:gd name="connsiteX128" fmla="*/ 4921288 w 5870689"/>
              <a:gd name="connsiteY128" fmla="*/ 518002 h 3167999"/>
              <a:gd name="connsiteX129" fmla="*/ 4903571 w 5870689"/>
              <a:gd name="connsiteY129" fmla="*/ 530890 h 3167999"/>
              <a:gd name="connsiteX130" fmla="*/ 4883186 w 5870689"/>
              <a:gd name="connsiteY130" fmla="*/ 526761 h 3167999"/>
              <a:gd name="connsiteX131" fmla="*/ 4864110 w 5870689"/>
              <a:gd name="connsiteY131" fmla="*/ 515027 h 3167999"/>
              <a:gd name="connsiteX132" fmla="*/ 4864110 w 5870689"/>
              <a:gd name="connsiteY132" fmla="*/ 514780 h 3167999"/>
              <a:gd name="connsiteX133" fmla="*/ 4863707 w 5870689"/>
              <a:gd name="connsiteY133" fmla="*/ 514780 h 3167999"/>
              <a:gd name="connsiteX134" fmla="*/ 4864110 w 5870689"/>
              <a:gd name="connsiteY134" fmla="*/ 515027 h 3167999"/>
              <a:gd name="connsiteX135" fmla="*/ 4864110 w 5870689"/>
              <a:gd name="connsiteY135" fmla="*/ 544180 h 3167999"/>
              <a:gd name="connsiteX136" fmla="*/ 4904376 w 5870689"/>
              <a:gd name="connsiteY136" fmla="*/ 554249 h 3167999"/>
              <a:gd name="connsiteX137" fmla="*/ 4947864 w 5870689"/>
              <a:gd name="connsiteY137" fmla="*/ 515988 h 3167999"/>
              <a:gd name="connsiteX138" fmla="*/ 4910013 w 5870689"/>
              <a:gd name="connsiteY138" fmla="*/ 481352 h 3167999"/>
              <a:gd name="connsiteX139" fmla="*/ 4888672 w 5870689"/>
              <a:gd name="connsiteY139" fmla="*/ 468061 h 3167999"/>
              <a:gd name="connsiteX140" fmla="*/ 4906390 w 5870689"/>
              <a:gd name="connsiteY140" fmla="*/ 455979 h 3167999"/>
              <a:gd name="connsiteX141" fmla="*/ 4942227 w 5870689"/>
              <a:gd name="connsiteY141" fmla="*/ 470478 h 3167999"/>
              <a:gd name="connsiteX142" fmla="*/ 4942227 w 5870689"/>
              <a:gd name="connsiteY142" fmla="*/ 442688 h 3167999"/>
              <a:gd name="connsiteX143" fmla="*/ 4905987 w 5870689"/>
              <a:gd name="connsiteY143" fmla="*/ 433022 h 3167999"/>
              <a:gd name="connsiteX144" fmla="*/ 5347711 w 5870689"/>
              <a:gd name="connsiteY144" fmla="*/ 433021 h 3167999"/>
              <a:gd name="connsiteX145" fmla="*/ 5304223 w 5870689"/>
              <a:gd name="connsiteY145" fmla="*/ 470074 h 3167999"/>
              <a:gd name="connsiteX146" fmla="*/ 5338450 w 5870689"/>
              <a:gd name="connsiteY146" fmla="*/ 503099 h 3167999"/>
              <a:gd name="connsiteX147" fmla="*/ 5363012 w 5870689"/>
              <a:gd name="connsiteY147" fmla="*/ 518001 h 3167999"/>
              <a:gd name="connsiteX148" fmla="*/ 5345295 w 5870689"/>
              <a:gd name="connsiteY148" fmla="*/ 530889 h 3167999"/>
              <a:gd name="connsiteX149" fmla="*/ 5324910 w 5870689"/>
              <a:gd name="connsiteY149" fmla="*/ 526761 h 3167999"/>
              <a:gd name="connsiteX150" fmla="*/ 5305834 w 5870689"/>
              <a:gd name="connsiteY150" fmla="*/ 515027 h 3167999"/>
              <a:gd name="connsiteX151" fmla="*/ 5305834 w 5870689"/>
              <a:gd name="connsiteY151" fmla="*/ 514779 h 3167999"/>
              <a:gd name="connsiteX152" fmla="*/ 5305431 w 5870689"/>
              <a:gd name="connsiteY152" fmla="*/ 514779 h 3167999"/>
              <a:gd name="connsiteX153" fmla="*/ 5305834 w 5870689"/>
              <a:gd name="connsiteY153" fmla="*/ 515027 h 3167999"/>
              <a:gd name="connsiteX154" fmla="*/ 5305834 w 5870689"/>
              <a:gd name="connsiteY154" fmla="*/ 544179 h 3167999"/>
              <a:gd name="connsiteX155" fmla="*/ 5346100 w 5870689"/>
              <a:gd name="connsiteY155" fmla="*/ 554248 h 3167999"/>
              <a:gd name="connsiteX156" fmla="*/ 5389588 w 5870689"/>
              <a:gd name="connsiteY156" fmla="*/ 515987 h 3167999"/>
              <a:gd name="connsiteX157" fmla="*/ 5351737 w 5870689"/>
              <a:gd name="connsiteY157" fmla="*/ 481351 h 3167999"/>
              <a:gd name="connsiteX158" fmla="*/ 5330396 w 5870689"/>
              <a:gd name="connsiteY158" fmla="*/ 468060 h 3167999"/>
              <a:gd name="connsiteX159" fmla="*/ 5348113 w 5870689"/>
              <a:gd name="connsiteY159" fmla="*/ 455978 h 3167999"/>
              <a:gd name="connsiteX160" fmla="*/ 5383951 w 5870689"/>
              <a:gd name="connsiteY160" fmla="*/ 470477 h 3167999"/>
              <a:gd name="connsiteX161" fmla="*/ 5383951 w 5870689"/>
              <a:gd name="connsiteY161" fmla="*/ 442687 h 3167999"/>
              <a:gd name="connsiteX162" fmla="*/ 5347711 w 5870689"/>
              <a:gd name="connsiteY162" fmla="*/ 433021 h 3167999"/>
              <a:gd name="connsiteX163" fmla="*/ 4622510 w 5870689"/>
              <a:gd name="connsiteY163" fmla="*/ 402816 h 3167999"/>
              <a:gd name="connsiteX164" fmla="*/ 4610833 w 5870689"/>
              <a:gd name="connsiteY164" fmla="*/ 414496 h 3167999"/>
              <a:gd name="connsiteX165" fmla="*/ 4622510 w 5870689"/>
              <a:gd name="connsiteY165" fmla="*/ 426175 h 3167999"/>
              <a:gd name="connsiteX166" fmla="*/ 4634590 w 5870689"/>
              <a:gd name="connsiteY166" fmla="*/ 414496 h 3167999"/>
              <a:gd name="connsiteX167" fmla="*/ 4622510 w 5870689"/>
              <a:gd name="connsiteY167" fmla="*/ 402816 h 3167999"/>
              <a:gd name="connsiteX168" fmla="*/ 4589089 w 5870689"/>
              <a:gd name="connsiteY168" fmla="*/ 402816 h 3167999"/>
              <a:gd name="connsiteX169" fmla="*/ 4577412 w 5870689"/>
              <a:gd name="connsiteY169" fmla="*/ 414496 h 3167999"/>
              <a:gd name="connsiteX170" fmla="*/ 4589089 w 5870689"/>
              <a:gd name="connsiteY170" fmla="*/ 426175 h 3167999"/>
              <a:gd name="connsiteX171" fmla="*/ 4601169 w 5870689"/>
              <a:gd name="connsiteY171" fmla="*/ 414496 h 3167999"/>
              <a:gd name="connsiteX172" fmla="*/ 4589089 w 5870689"/>
              <a:gd name="connsiteY172" fmla="*/ 402816 h 3167999"/>
              <a:gd name="connsiteX173" fmla="*/ 367682 w 5870689"/>
              <a:gd name="connsiteY173" fmla="*/ 0 h 3167999"/>
              <a:gd name="connsiteX174" fmla="*/ 5870689 w 5870689"/>
              <a:gd name="connsiteY174" fmla="*/ 0 h 3167999"/>
              <a:gd name="connsiteX175" fmla="*/ 5870689 w 5870689"/>
              <a:gd name="connsiteY175" fmla="*/ 3167999 h 3167999"/>
              <a:gd name="connsiteX176" fmla="*/ 0 w 5870689"/>
              <a:gd name="connsiteY176" fmla="*/ 3167999 h 3167999"/>
              <a:gd name="connsiteX177" fmla="*/ 0 w 5870689"/>
              <a:gd name="connsiteY177" fmla="*/ 1 h 3167999"/>
              <a:gd name="connsiteX178" fmla="*/ 367682 w 5870689"/>
              <a:gd name="connsiteY178" fmla="*/ 1 h 316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5870689" h="3167999">
                <a:moveTo>
                  <a:pt x="4999807" y="650505"/>
                </a:moveTo>
                <a:lnTo>
                  <a:pt x="5015914" y="698432"/>
                </a:lnTo>
                <a:lnTo>
                  <a:pt x="4983701" y="698432"/>
                </a:lnTo>
                <a:close/>
                <a:moveTo>
                  <a:pt x="4806931" y="632381"/>
                </a:moveTo>
                <a:lnTo>
                  <a:pt x="4821830" y="632381"/>
                </a:lnTo>
                <a:cubicBezTo>
                  <a:pt x="4832702" y="632381"/>
                  <a:pt x="4840755" y="638825"/>
                  <a:pt x="4840755" y="649699"/>
                </a:cubicBezTo>
                <a:cubicBezTo>
                  <a:pt x="4840755" y="660171"/>
                  <a:pt x="4832702" y="666615"/>
                  <a:pt x="4821830" y="666615"/>
                </a:cubicBezTo>
                <a:lnTo>
                  <a:pt x="4806931" y="666615"/>
                </a:lnTo>
                <a:close/>
                <a:moveTo>
                  <a:pt x="5233354" y="578010"/>
                </a:moveTo>
                <a:lnTo>
                  <a:pt x="5233354" y="633589"/>
                </a:lnTo>
                <a:lnTo>
                  <a:pt x="5280063" y="633589"/>
                </a:lnTo>
                <a:lnTo>
                  <a:pt x="5280063" y="776968"/>
                </a:lnTo>
                <a:lnTo>
                  <a:pt x="5341671" y="776968"/>
                </a:lnTo>
                <a:lnTo>
                  <a:pt x="5341671" y="633589"/>
                </a:lnTo>
                <a:lnTo>
                  <a:pt x="5388380" y="633589"/>
                </a:lnTo>
                <a:lnTo>
                  <a:pt x="5388380" y="578010"/>
                </a:lnTo>
                <a:close/>
                <a:moveTo>
                  <a:pt x="4554057" y="577608"/>
                </a:moveTo>
                <a:lnTo>
                  <a:pt x="4554057" y="776566"/>
                </a:lnTo>
                <a:lnTo>
                  <a:pt x="4616470" y="776566"/>
                </a:lnTo>
                <a:lnTo>
                  <a:pt x="4616470" y="704876"/>
                </a:lnTo>
                <a:lnTo>
                  <a:pt x="4665998" y="776566"/>
                </a:lnTo>
                <a:lnTo>
                  <a:pt x="4742907" y="776566"/>
                </a:lnTo>
                <a:lnTo>
                  <a:pt x="4667206" y="673865"/>
                </a:lnTo>
                <a:lnTo>
                  <a:pt x="4738075" y="577608"/>
                </a:lnTo>
                <a:lnTo>
                  <a:pt x="4666401" y="577608"/>
                </a:lnTo>
                <a:lnTo>
                  <a:pt x="4616470" y="650505"/>
                </a:lnTo>
                <a:lnTo>
                  <a:pt x="4616470" y="577608"/>
                </a:lnTo>
                <a:close/>
                <a:moveTo>
                  <a:pt x="4972426" y="577608"/>
                </a:moveTo>
                <a:lnTo>
                  <a:pt x="4903032" y="754348"/>
                </a:lnTo>
                <a:lnTo>
                  <a:pt x="4870150" y="704876"/>
                </a:lnTo>
                <a:cubicBezTo>
                  <a:pt x="4889478" y="693599"/>
                  <a:pt x="4902766" y="674267"/>
                  <a:pt x="4902766" y="648088"/>
                </a:cubicBezTo>
                <a:cubicBezTo>
                  <a:pt x="4902766" y="602980"/>
                  <a:pt x="4869344" y="578010"/>
                  <a:pt x="4820622" y="578010"/>
                </a:cubicBezTo>
                <a:lnTo>
                  <a:pt x="4745726" y="578010"/>
                </a:lnTo>
                <a:lnTo>
                  <a:pt x="4745726" y="776968"/>
                </a:lnTo>
                <a:lnTo>
                  <a:pt x="4806931" y="776968"/>
                </a:lnTo>
                <a:lnTo>
                  <a:pt x="4807334" y="776968"/>
                </a:lnTo>
                <a:lnTo>
                  <a:pt x="4807334" y="716555"/>
                </a:lnTo>
                <a:lnTo>
                  <a:pt x="4809750" y="716555"/>
                </a:lnTo>
                <a:lnTo>
                  <a:pt x="4845990" y="776968"/>
                </a:lnTo>
                <a:lnTo>
                  <a:pt x="4918067" y="776968"/>
                </a:lnTo>
                <a:lnTo>
                  <a:pt x="4917800" y="776566"/>
                </a:lnTo>
                <a:lnTo>
                  <a:pt x="4957528" y="776566"/>
                </a:lnTo>
                <a:lnTo>
                  <a:pt x="4966789" y="749984"/>
                </a:lnTo>
                <a:lnTo>
                  <a:pt x="5033229" y="749984"/>
                </a:lnTo>
                <a:lnTo>
                  <a:pt x="5042893" y="776566"/>
                </a:lnTo>
                <a:lnTo>
                  <a:pt x="5102890" y="776566"/>
                </a:lnTo>
                <a:lnTo>
                  <a:pt x="5102890" y="776968"/>
                </a:lnTo>
                <a:lnTo>
                  <a:pt x="5164900" y="776968"/>
                </a:lnTo>
                <a:lnTo>
                  <a:pt x="5164900" y="707292"/>
                </a:lnTo>
                <a:lnTo>
                  <a:pt x="5223287" y="707292"/>
                </a:lnTo>
                <a:lnTo>
                  <a:pt x="5223287" y="651713"/>
                </a:lnTo>
                <a:lnTo>
                  <a:pt x="5164900" y="651713"/>
                </a:lnTo>
                <a:lnTo>
                  <a:pt x="5164900" y="633589"/>
                </a:lnTo>
                <a:lnTo>
                  <a:pt x="5223287" y="633589"/>
                </a:lnTo>
                <a:lnTo>
                  <a:pt x="5223287" y="578010"/>
                </a:lnTo>
                <a:lnTo>
                  <a:pt x="5102890" y="578010"/>
                </a:lnTo>
                <a:lnTo>
                  <a:pt x="5102890" y="765286"/>
                </a:lnTo>
                <a:lnTo>
                  <a:pt x="5029202" y="577608"/>
                </a:lnTo>
                <a:close/>
                <a:moveTo>
                  <a:pt x="5220468" y="458797"/>
                </a:moveTo>
                <a:lnTo>
                  <a:pt x="5234159" y="458797"/>
                </a:lnTo>
                <a:cubicBezTo>
                  <a:pt x="5253890" y="458797"/>
                  <a:pt x="5268788" y="474504"/>
                  <a:pt x="5268788" y="493836"/>
                </a:cubicBezTo>
                <a:cubicBezTo>
                  <a:pt x="5268788" y="513168"/>
                  <a:pt x="5253487" y="528875"/>
                  <a:pt x="5234159" y="528875"/>
                </a:cubicBezTo>
                <a:lnTo>
                  <a:pt x="5220468" y="528875"/>
                </a:lnTo>
                <a:close/>
                <a:moveTo>
                  <a:pt x="4704654" y="457993"/>
                </a:moveTo>
                <a:lnTo>
                  <a:pt x="4718747" y="457993"/>
                </a:lnTo>
                <a:cubicBezTo>
                  <a:pt x="4728814" y="457993"/>
                  <a:pt x="4736062" y="463631"/>
                  <a:pt x="4736062" y="473297"/>
                </a:cubicBezTo>
                <a:cubicBezTo>
                  <a:pt x="4736062" y="482963"/>
                  <a:pt x="4728814" y="489004"/>
                  <a:pt x="4718747" y="489004"/>
                </a:cubicBezTo>
                <a:lnTo>
                  <a:pt x="4704654" y="489004"/>
                </a:lnTo>
                <a:close/>
                <a:moveTo>
                  <a:pt x="4605598" y="457590"/>
                </a:moveTo>
                <a:cubicBezTo>
                  <a:pt x="4625732" y="457590"/>
                  <a:pt x="4641033" y="473700"/>
                  <a:pt x="4641033" y="493837"/>
                </a:cubicBezTo>
                <a:cubicBezTo>
                  <a:pt x="4641033" y="513974"/>
                  <a:pt x="4625329" y="530084"/>
                  <a:pt x="4605598" y="530084"/>
                </a:cubicBezTo>
                <a:cubicBezTo>
                  <a:pt x="4585868" y="530084"/>
                  <a:pt x="4570164" y="513974"/>
                  <a:pt x="4570164" y="493837"/>
                </a:cubicBezTo>
                <a:cubicBezTo>
                  <a:pt x="4570164" y="473700"/>
                  <a:pt x="4585868" y="457590"/>
                  <a:pt x="4605598" y="457590"/>
                </a:cubicBezTo>
                <a:close/>
                <a:moveTo>
                  <a:pt x="4779147" y="435439"/>
                </a:moveTo>
                <a:lnTo>
                  <a:pt x="4779147" y="552236"/>
                </a:lnTo>
                <a:lnTo>
                  <a:pt x="4848406" y="552236"/>
                </a:lnTo>
                <a:lnTo>
                  <a:pt x="4848406" y="529682"/>
                </a:lnTo>
                <a:lnTo>
                  <a:pt x="4804112" y="529682"/>
                </a:lnTo>
                <a:lnTo>
                  <a:pt x="4804112" y="503906"/>
                </a:lnTo>
                <a:lnTo>
                  <a:pt x="4843976" y="503906"/>
                </a:lnTo>
                <a:lnTo>
                  <a:pt x="4843976" y="481755"/>
                </a:lnTo>
                <a:lnTo>
                  <a:pt x="4804112" y="481755"/>
                </a:lnTo>
                <a:lnTo>
                  <a:pt x="4804112" y="457993"/>
                </a:lnTo>
                <a:lnTo>
                  <a:pt x="4848003" y="457993"/>
                </a:lnTo>
                <a:lnTo>
                  <a:pt x="4848003" y="435439"/>
                </a:lnTo>
                <a:close/>
                <a:moveTo>
                  <a:pt x="4959541" y="435439"/>
                </a:moveTo>
                <a:lnTo>
                  <a:pt x="4959541" y="505920"/>
                </a:lnTo>
                <a:cubicBezTo>
                  <a:pt x="4959541" y="535321"/>
                  <a:pt x="4977258" y="554652"/>
                  <a:pt x="5006653" y="554652"/>
                </a:cubicBezTo>
                <a:cubicBezTo>
                  <a:pt x="5036047" y="554652"/>
                  <a:pt x="5053765" y="535321"/>
                  <a:pt x="5053765" y="505920"/>
                </a:cubicBezTo>
                <a:lnTo>
                  <a:pt x="5053765" y="435439"/>
                </a:lnTo>
                <a:lnTo>
                  <a:pt x="5028397" y="435439"/>
                </a:lnTo>
                <a:lnTo>
                  <a:pt x="5028397" y="504712"/>
                </a:lnTo>
                <a:cubicBezTo>
                  <a:pt x="5028397" y="520821"/>
                  <a:pt x="5020344" y="530488"/>
                  <a:pt x="5006653" y="530488"/>
                </a:cubicBezTo>
                <a:cubicBezTo>
                  <a:pt x="4992560" y="530488"/>
                  <a:pt x="4984909" y="520419"/>
                  <a:pt x="4984909" y="504712"/>
                </a:cubicBezTo>
                <a:lnTo>
                  <a:pt x="4984909" y="435439"/>
                </a:lnTo>
                <a:close/>
                <a:moveTo>
                  <a:pt x="5071885" y="435439"/>
                </a:moveTo>
                <a:lnTo>
                  <a:pt x="5071885" y="552638"/>
                </a:lnTo>
                <a:lnTo>
                  <a:pt x="5096448" y="552638"/>
                </a:lnTo>
                <a:lnTo>
                  <a:pt x="5096448" y="475310"/>
                </a:lnTo>
                <a:lnTo>
                  <a:pt x="5151613" y="552638"/>
                </a:lnTo>
                <a:lnTo>
                  <a:pt x="5176578" y="552638"/>
                </a:lnTo>
                <a:lnTo>
                  <a:pt x="5176578" y="435439"/>
                </a:lnTo>
                <a:lnTo>
                  <a:pt x="5152015" y="435439"/>
                </a:lnTo>
                <a:lnTo>
                  <a:pt x="5152015" y="513168"/>
                </a:lnTo>
                <a:lnTo>
                  <a:pt x="5097656" y="435439"/>
                </a:lnTo>
                <a:close/>
                <a:moveTo>
                  <a:pt x="4679689" y="435036"/>
                </a:moveTo>
                <a:lnTo>
                  <a:pt x="4679689" y="552236"/>
                </a:lnTo>
                <a:lnTo>
                  <a:pt x="4704654" y="552236"/>
                </a:lnTo>
                <a:lnTo>
                  <a:pt x="4704654" y="509544"/>
                </a:lnTo>
                <a:lnTo>
                  <a:pt x="4711500" y="509544"/>
                </a:lnTo>
                <a:lnTo>
                  <a:pt x="4740089" y="552236"/>
                </a:lnTo>
                <a:lnTo>
                  <a:pt x="4769483" y="552236"/>
                </a:lnTo>
                <a:lnTo>
                  <a:pt x="4737270" y="506322"/>
                </a:lnTo>
                <a:cubicBezTo>
                  <a:pt x="4751363" y="501087"/>
                  <a:pt x="4761430" y="489407"/>
                  <a:pt x="4761430" y="472492"/>
                </a:cubicBezTo>
                <a:cubicBezTo>
                  <a:pt x="4761430" y="448729"/>
                  <a:pt x="4744116" y="435036"/>
                  <a:pt x="4718747" y="435036"/>
                </a:cubicBezTo>
                <a:close/>
                <a:moveTo>
                  <a:pt x="5195503" y="435035"/>
                </a:moveTo>
                <a:lnTo>
                  <a:pt x="5195503" y="552235"/>
                </a:lnTo>
                <a:lnTo>
                  <a:pt x="5234964" y="552235"/>
                </a:lnTo>
                <a:cubicBezTo>
                  <a:pt x="5267580" y="552235"/>
                  <a:pt x="5294559" y="526056"/>
                  <a:pt x="5294559" y="493434"/>
                </a:cubicBezTo>
                <a:cubicBezTo>
                  <a:pt x="5294559" y="460811"/>
                  <a:pt x="5267580" y="435035"/>
                  <a:pt x="5234964" y="435035"/>
                </a:cubicBezTo>
                <a:close/>
                <a:moveTo>
                  <a:pt x="4605598" y="433022"/>
                </a:moveTo>
                <a:cubicBezTo>
                  <a:pt x="4571774" y="433022"/>
                  <a:pt x="4544393" y="460006"/>
                  <a:pt x="4544393" y="493837"/>
                </a:cubicBezTo>
                <a:cubicBezTo>
                  <a:pt x="4544393" y="527668"/>
                  <a:pt x="4571774" y="554652"/>
                  <a:pt x="4605598" y="554652"/>
                </a:cubicBezTo>
                <a:cubicBezTo>
                  <a:pt x="4639825" y="554652"/>
                  <a:pt x="4666803" y="527668"/>
                  <a:pt x="4666803" y="493837"/>
                </a:cubicBezTo>
                <a:cubicBezTo>
                  <a:pt x="4666803" y="460006"/>
                  <a:pt x="4639422" y="433022"/>
                  <a:pt x="4605598" y="433022"/>
                </a:cubicBezTo>
                <a:close/>
                <a:moveTo>
                  <a:pt x="4905987" y="433022"/>
                </a:moveTo>
                <a:cubicBezTo>
                  <a:pt x="4880619" y="433022"/>
                  <a:pt x="4862499" y="447521"/>
                  <a:pt x="4862499" y="470075"/>
                </a:cubicBezTo>
                <a:cubicBezTo>
                  <a:pt x="4862499" y="493032"/>
                  <a:pt x="4880619" y="499073"/>
                  <a:pt x="4896726" y="503100"/>
                </a:cubicBezTo>
                <a:cubicBezTo>
                  <a:pt x="4909611" y="506322"/>
                  <a:pt x="4921288" y="508336"/>
                  <a:pt x="4921288" y="518002"/>
                </a:cubicBezTo>
                <a:cubicBezTo>
                  <a:pt x="4921288" y="526460"/>
                  <a:pt x="4914846" y="530890"/>
                  <a:pt x="4903571" y="530890"/>
                </a:cubicBezTo>
                <a:cubicBezTo>
                  <a:pt x="4897330" y="530890"/>
                  <a:pt x="4890182" y="529480"/>
                  <a:pt x="4883186" y="526761"/>
                </a:cubicBezTo>
                <a:lnTo>
                  <a:pt x="4864110" y="515027"/>
                </a:lnTo>
                <a:lnTo>
                  <a:pt x="4864110" y="514780"/>
                </a:lnTo>
                <a:lnTo>
                  <a:pt x="4863707" y="514780"/>
                </a:lnTo>
                <a:lnTo>
                  <a:pt x="4864110" y="515027"/>
                </a:lnTo>
                <a:lnTo>
                  <a:pt x="4864110" y="544180"/>
                </a:lnTo>
                <a:cubicBezTo>
                  <a:pt x="4874579" y="550624"/>
                  <a:pt x="4889880" y="554249"/>
                  <a:pt x="4904376" y="554249"/>
                </a:cubicBezTo>
                <a:cubicBezTo>
                  <a:pt x="4931355" y="554249"/>
                  <a:pt x="4947864" y="538542"/>
                  <a:pt x="4947864" y="515988"/>
                </a:cubicBezTo>
                <a:cubicBezTo>
                  <a:pt x="4947864" y="491421"/>
                  <a:pt x="4926926" y="485782"/>
                  <a:pt x="4910013" y="481352"/>
                </a:cubicBezTo>
                <a:cubicBezTo>
                  <a:pt x="4898336" y="478130"/>
                  <a:pt x="4888672" y="475713"/>
                  <a:pt x="4888672" y="468061"/>
                </a:cubicBezTo>
                <a:cubicBezTo>
                  <a:pt x="4888672" y="461214"/>
                  <a:pt x="4893907" y="455979"/>
                  <a:pt x="4906390" y="455979"/>
                </a:cubicBezTo>
                <a:cubicBezTo>
                  <a:pt x="4918872" y="455979"/>
                  <a:pt x="4931355" y="461214"/>
                  <a:pt x="4942227" y="470478"/>
                </a:cubicBezTo>
                <a:lnTo>
                  <a:pt x="4942227" y="442688"/>
                </a:lnTo>
                <a:cubicBezTo>
                  <a:pt x="4931758" y="436244"/>
                  <a:pt x="4919678" y="433022"/>
                  <a:pt x="4905987" y="433022"/>
                </a:cubicBezTo>
                <a:close/>
                <a:moveTo>
                  <a:pt x="5347711" y="433021"/>
                </a:moveTo>
                <a:cubicBezTo>
                  <a:pt x="5322343" y="433021"/>
                  <a:pt x="5304223" y="447520"/>
                  <a:pt x="5304223" y="470074"/>
                </a:cubicBezTo>
                <a:cubicBezTo>
                  <a:pt x="5304223" y="493031"/>
                  <a:pt x="5322343" y="499072"/>
                  <a:pt x="5338450" y="503099"/>
                </a:cubicBezTo>
                <a:cubicBezTo>
                  <a:pt x="5351335" y="506321"/>
                  <a:pt x="5363012" y="508335"/>
                  <a:pt x="5363012" y="518001"/>
                </a:cubicBezTo>
                <a:cubicBezTo>
                  <a:pt x="5363012" y="526459"/>
                  <a:pt x="5356570" y="530889"/>
                  <a:pt x="5345295" y="530889"/>
                </a:cubicBezTo>
                <a:cubicBezTo>
                  <a:pt x="5339054" y="530889"/>
                  <a:pt x="5331906" y="529480"/>
                  <a:pt x="5324910" y="526761"/>
                </a:cubicBezTo>
                <a:lnTo>
                  <a:pt x="5305834" y="515027"/>
                </a:lnTo>
                <a:lnTo>
                  <a:pt x="5305834" y="514779"/>
                </a:lnTo>
                <a:lnTo>
                  <a:pt x="5305431" y="514779"/>
                </a:lnTo>
                <a:lnTo>
                  <a:pt x="5305834" y="515027"/>
                </a:lnTo>
                <a:lnTo>
                  <a:pt x="5305834" y="544179"/>
                </a:lnTo>
                <a:cubicBezTo>
                  <a:pt x="5316303" y="550623"/>
                  <a:pt x="5331604" y="554248"/>
                  <a:pt x="5346100" y="554248"/>
                </a:cubicBezTo>
                <a:cubicBezTo>
                  <a:pt x="5373079" y="554248"/>
                  <a:pt x="5389588" y="538541"/>
                  <a:pt x="5389588" y="515987"/>
                </a:cubicBezTo>
                <a:cubicBezTo>
                  <a:pt x="5389588" y="491420"/>
                  <a:pt x="5368650" y="485781"/>
                  <a:pt x="5351737" y="481351"/>
                </a:cubicBezTo>
                <a:cubicBezTo>
                  <a:pt x="5340060" y="478129"/>
                  <a:pt x="5330396" y="475712"/>
                  <a:pt x="5330396" y="468060"/>
                </a:cubicBezTo>
                <a:cubicBezTo>
                  <a:pt x="5330396" y="461213"/>
                  <a:pt x="5335631" y="455978"/>
                  <a:pt x="5348113" y="455978"/>
                </a:cubicBezTo>
                <a:cubicBezTo>
                  <a:pt x="5360596" y="455978"/>
                  <a:pt x="5373079" y="461213"/>
                  <a:pt x="5383951" y="470477"/>
                </a:cubicBezTo>
                <a:lnTo>
                  <a:pt x="5383951" y="442687"/>
                </a:lnTo>
                <a:cubicBezTo>
                  <a:pt x="5373482" y="436243"/>
                  <a:pt x="5361402" y="433021"/>
                  <a:pt x="5347711" y="433021"/>
                </a:cubicBezTo>
                <a:close/>
                <a:moveTo>
                  <a:pt x="4622510" y="402816"/>
                </a:moveTo>
                <a:cubicBezTo>
                  <a:pt x="4616067" y="402816"/>
                  <a:pt x="4610833" y="408052"/>
                  <a:pt x="4610833" y="414496"/>
                </a:cubicBezTo>
                <a:cubicBezTo>
                  <a:pt x="4610833" y="420537"/>
                  <a:pt x="4616067" y="426175"/>
                  <a:pt x="4622510" y="426175"/>
                </a:cubicBezTo>
                <a:cubicBezTo>
                  <a:pt x="4629355" y="426175"/>
                  <a:pt x="4634590" y="420537"/>
                  <a:pt x="4634590" y="414496"/>
                </a:cubicBezTo>
                <a:cubicBezTo>
                  <a:pt x="4634590" y="408455"/>
                  <a:pt x="4629355" y="402816"/>
                  <a:pt x="4622510" y="402816"/>
                </a:cubicBezTo>
                <a:close/>
                <a:moveTo>
                  <a:pt x="4589089" y="402816"/>
                </a:moveTo>
                <a:cubicBezTo>
                  <a:pt x="4582646" y="402816"/>
                  <a:pt x="4577412" y="408052"/>
                  <a:pt x="4577412" y="414496"/>
                </a:cubicBezTo>
                <a:cubicBezTo>
                  <a:pt x="4577412" y="420537"/>
                  <a:pt x="4582646" y="426175"/>
                  <a:pt x="4589089" y="426175"/>
                </a:cubicBezTo>
                <a:cubicBezTo>
                  <a:pt x="4595934" y="426175"/>
                  <a:pt x="4601169" y="420537"/>
                  <a:pt x="4601169" y="414496"/>
                </a:cubicBezTo>
                <a:cubicBezTo>
                  <a:pt x="4601169" y="408455"/>
                  <a:pt x="4595934" y="402816"/>
                  <a:pt x="4589089" y="402816"/>
                </a:cubicBezTo>
                <a:close/>
                <a:moveTo>
                  <a:pt x="367682" y="0"/>
                </a:moveTo>
                <a:lnTo>
                  <a:pt x="5870689" y="0"/>
                </a:lnTo>
                <a:lnTo>
                  <a:pt x="5870689" y="3167999"/>
                </a:lnTo>
                <a:lnTo>
                  <a:pt x="0" y="3167999"/>
                </a:lnTo>
                <a:lnTo>
                  <a:pt x="0" y="1"/>
                </a:lnTo>
                <a:lnTo>
                  <a:pt x="367682" y="1"/>
                </a:lnTo>
                <a:close/>
              </a:path>
            </a:pathLst>
          </a:custGeom>
          <a:solidFill>
            <a:schemeClr val="bg1">
              <a:lumMod val="95000"/>
            </a:schemeClr>
          </a:solidFill>
        </p:spPr>
        <p:txBody>
          <a:bodyPr wrap="square" bIns="720000" anchor="ctr">
            <a:noAutofit/>
          </a:bodyPr>
          <a:lstStyle>
            <a:lvl1pPr marL="0" indent="0" algn="ctr">
              <a:buNone/>
              <a:defRPr/>
            </a:lvl1pPr>
          </a:lstStyle>
          <a:p>
            <a:r>
              <a:rPr lang="sv-SE"/>
              <a:t>Klicka på ikonen eller dra och släpp för att infoga bild</a:t>
            </a:r>
          </a:p>
        </p:txBody>
      </p:sp>
    </p:spTree>
    <p:extLst>
      <p:ext uri="{BB962C8B-B14F-4D97-AF65-F5344CB8AC3E}">
        <p14:creationId xmlns:p14="http://schemas.microsoft.com/office/powerpoint/2010/main" val="13975223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Helbild">
    <p:spTree>
      <p:nvGrpSpPr>
        <p:cNvPr id="1" name=""/>
        <p:cNvGrpSpPr/>
        <p:nvPr/>
      </p:nvGrpSpPr>
      <p:grpSpPr>
        <a:xfrm>
          <a:off x="0" y="0"/>
          <a:ext cx="0" cy="0"/>
          <a:chOff x="0" y="0"/>
          <a:chExt cx="0" cy="0"/>
        </a:xfrm>
      </p:grpSpPr>
      <p:sp>
        <p:nvSpPr>
          <p:cNvPr id="21" name="Rektangel 20">
            <a:extLst>
              <a:ext uri="{FF2B5EF4-FFF2-40B4-BE49-F238E27FC236}">
                <a16:creationId xmlns:a16="http://schemas.microsoft.com/office/drawing/2014/main" id="{4A367811-9E45-6C47-8082-1FB76C29CF3F}"/>
              </a:ext>
            </a:extLst>
          </p:cNvPr>
          <p:cNvSpPr/>
          <p:nvPr userDrawn="1"/>
        </p:nvSpPr>
        <p:spPr>
          <a:xfrm>
            <a:off x="10546874" y="400735"/>
            <a:ext cx="1122218" cy="712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Platshållare för bild 25">
            <a:extLst>
              <a:ext uri="{FF2B5EF4-FFF2-40B4-BE49-F238E27FC236}">
                <a16:creationId xmlns:a16="http://schemas.microsoft.com/office/drawing/2014/main" id="{43DD9470-141D-6D4B-B2FC-95B07A88A363}"/>
              </a:ext>
            </a:extLst>
          </p:cNvPr>
          <p:cNvSpPr>
            <a:spLocks noGrp="1"/>
          </p:cNvSpPr>
          <p:nvPr>
            <p:ph type="pic" sz="quarter" idx="14" hasCustomPrompt="1"/>
          </p:nvPr>
        </p:nvSpPr>
        <p:spPr>
          <a:xfrm>
            <a:off x="-1175" y="2"/>
            <a:ext cx="12193175" cy="6857999"/>
          </a:xfrm>
          <a:custGeom>
            <a:avLst/>
            <a:gdLst>
              <a:gd name="connsiteX0" fmla="*/ 11161101 w 12193175"/>
              <a:gd name="connsiteY0" fmla="*/ 829891 h 6857999"/>
              <a:gd name="connsiteX1" fmla="*/ 11177208 w 12193175"/>
              <a:gd name="connsiteY1" fmla="*/ 877818 h 6857999"/>
              <a:gd name="connsiteX2" fmla="*/ 11144995 w 12193175"/>
              <a:gd name="connsiteY2" fmla="*/ 877818 h 6857999"/>
              <a:gd name="connsiteX3" fmla="*/ 10968225 w 12193175"/>
              <a:gd name="connsiteY3" fmla="*/ 811767 h 6857999"/>
              <a:gd name="connsiteX4" fmla="*/ 10983124 w 12193175"/>
              <a:gd name="connsiteY4" fmla="*/ 811767 h 6857999"/>
              <a:gd name="connsiteX5" fmla="*/ 11002049 w 12193175"/>
              <a:gd name="connsiteY5" fmla="*/ 829085 h 6857999"/>
              <a:gd name="connsiteX6" fmla="*/ 10983124 w 12193175"/>
              <a:gd name="connsiteY6" fmla="*/ 846001 h 6857999"/>
              <a:gd name="connsiteX7" fmla="*/ 10968225 w 12193175"/>
              <a:gd name="connsiteY7" fmla="*/ 846001 h 6857999"/>
              <a:gd name="connsiteX8" fmla="*/ 11394648 w 12193175"/>
              <a:gd name="connsiteY8" fmla="*/ 757396 h 6857999"/>
              <a:gd name="connsiteX9" fmla="*/ 11394648 w 12193175"/>
              <a:gd name="connsiteY9" fmla="*/ 812975 h 6857999"/>
              <a:gd name="connsiteX10" fmla="*/ 11441357 w 12193175"/>
              <a:gd name="connsiteY10" fmla="*/ 812975 h 6857999"/>
              <a:gd name="connsiteX11" fmla="*/ 11441357 w 12193175"/>
              <a:gd name="connsiteY11" fmla="*/ 956354 h 6857999"/>
              <a:gd name="connsiteX12" fmla="*/ 11502965 w 12193175"/>
              <a:gd name="connsiteY12" fmla="*/ 956354 h 6857999"/>
              <a:gd name="connsiteX13" fmla="*/ 11502965 w 12193175"/>
              <a:gd name="connsiteY13" fmla="*/ 812975 h 6857999"/>
              <a:gd name="connsiteX14" fmla="*/ 11549674 w 12193175"/>
              <a:gd name="connsiteY14" fmla="*/ 812975 h 6857999"/>
              <a:gd name="connsiteX15" fmla="*/ 11549674 w 12193175"/>
              <a:gd name="connsiteY15" fmla="*/ 757396 h 6857999"/>
              <a:gd name="connsiteX16" fmla="*/ 10715351 w 12193175"/>
              <a:gd name="connsiteY16" fmla="*/ 756995 h 6857999"/>
              <a:gd name="connsiteX17" fmla="*/ 10715351 w 12193175"/>
              <a:gd name="connsiteY17" fmla="*/ 955952 h 6857999"/>
              <a:gd name="connsiteX18" fmla="*/ 10777764 w 12193175"/>
              <a:gd name="connsiteY18" fmla="*/ 955952 h 6857999"/>
              <a:gd name="connsiteX19" fmla="*/ 10777764 w 12193175"/>
              <a:gd name="connsiteY19" fmla="*/ 884262 h 6857999"/>
              <a:gd name="connsiteX20" fmla="*/ 10827292 w 12193175"/>
              <a:gd name="connsiteY20" fmla="*/ 955952 h 6857999"/>
              <a:gd name="connsiteX21" fmla="*/ 10904201 w 12193175"/>
              <a:gd name="connsiteY21" fmla="*/ 955952 h 6857999"/>
              <a:gd name="connsiteX22" fmla="*/ 10828500 w 12193175"/>
              <a:gd name="connsiteY22" fmla="*/ 853252 h 6857999"/>
              <a:gd name="connsiteX23" fmla="*/ 10899369 w 12193175"/>
              <a:gd name="connsiteY23" fmla="*/ 756995 h 6857999"/>
              <a:gd name="connsiteX24" fmla="*/ 10827695 w 12193175"/>
              <a:gd name="connsiteY24" fmla="*/ 756995 h 6857999"/>
              <a:gd name="connsiteX25" fmla="*/ 10777764 w 12193175"/>
              <a:gd name="connsiteY25" fmla="*/ 829892 h 6857999"/>
              <a:gd name="connsiteX26" fmla="*/ 10777764 w 12193175"/>
              <a:gd name="connsiteY26" fmla="*/ 756995 h 6857999"/>
              <a:gd name="connsiteX27" fmla="*/ 11133720 w 12193175"/>
              <a:gd name="connsiteY27" fmla="*/ 756994 h 6857999"/>
              <a:gd name="connsiteX28" fmla="*/ 11064326 w 12193175"/>
              <a:gd name="connsiteY28" fmla="*/ 933735 h 6857999"/>
              <a:gd name="connsiteX29" fmla="*/ 11031444 w 12193175"/>
              <a:gd name="connsiteY29" fmla="*/ 884262 h 6857999"/>
              <a:gd name="connsiteX30" fmla="*/ 11064060 w 12193175"/>
              <a:gd name="connsiteY30" fmla="*/ 827474 h 6857999"/>
              <a:gd name="connsiteX31" fmla="*/ 10981916 w 12193175"/>
              <a:gd name="connsiteY31" fmla="*/ 757396 h 6857999"/>
              <a:gd name="connsiteX32" fmla="*/ 10907020 w 12193175"/>
              <a:gd name="connsiteY32" fmla="*/ 757396 h 6857999"/>
              <a:gd name="connsiteX33" fmla="*/ 10907020 w 12193175"/>
              <a:gd name="connsiteY33" fmla="*/ 956354 h 6857999"/>
              <a:gd name="connsiteX34" fmla="*/ 10968225 w 12193175"/>
              <a:gd name="connsiteY34" fmla="*/ 956354 h 6857999"/>
              <a:gd name="connsiteX35" fmla="*/ 10968628 w 12193175"/>
              <a:gd name="connsiteY35" fmla="*/ 956354 h 6857999"/>
              <a:gd name="connsiteX36" fmla="*/ 10968628 w 12193175"/>
              <a:gd name="connsiteY36" fmla="*/ 895941 h 6857999"/>
              <a:gd name="connsiteX37" fmla="*/ 10971044 w 12193175"/>
              <a:gd name="connsiteY37" fmla="*/ 895941 h 6857999"/>
              <a:gd name="connsiteX38" fmla="*/ 11007284 w 12193175"/>
              <a:gd name="connsiteY38" fmla="*/ 956354 h 6857999"/>
              <a:gd name="connsiteX39" fmla="*/ 11079361 w 12193175"/>
              <a:gd name="connsiteY39" fmla="*/ 956354 h 6857999"/>
              <a:gd name="connsiteX40" fmla="*/ 11079094 w 12193175"/>
              <a:gd name="connsiteY40" fmla="*/ 955952 h 6857999"/>
              <a:gd name="connsiteX41" fmla="*/ 11118822 w 12193175"/>
              <a:gd name="connsiteY41" fmla="*/ 955952 h 6857999"/>
              <a:gd name="connsiteX42" fmla="*/ 11128083 w 12193175"/>
              <a:gd name="connsiteY42" fmla="*/ 929370 h 6857999"/>
              <a:gd name="connsiteX43" fmla="*/ 11194523 w 12193175"/>
              <a:gd name="connsiteY43" fmla="*/ 929370 h 6857999"/>
              <a:gd name="connsiteX44" fmla="*/ 11204187 w 12193175"/>
              <a:gd name="connsiteY44" fmla="*/ 955952 h 6857999"/>
              <a:gd name="connsiteX45" fmla="*/ 11264184 w 12193175"/>
              <a:gd name="connsiteY45" fmla="*/ 955952 h 6857999"/>
              <a:gd name="connsiteX46" fmla="*/ 11264184 w 12193175"/>
              <a:gd name="connsiteY46" fmla="*/ 956354 h 6857999"/>
              <a:gd name="connsiteX47" fmla="*/ 11326194 w 12193175"/>
              <a:gd name="connsiteY47" fmla="*/ 956354 h 6857999"/>
              <a:gd name="connsiteX48" fmla="*/ 11326194 w 12193175"/>
              <a:gd name="connsiteY48" fmla="*/ 886678 h 6857999"/>
              <a:gd name="connsiteX49" fmla="*/ 11384581 w 12193175"/>
              <a:gd name="connsiteY49" fmla="*/ 886678 h 6857999"/>
              <a:gd name="connsiteX50" fmla="*/ 11384581 w 12193175"/>
              <a:gd name="connsiteY50" fmla="*/ 831099 h 6857999"/>
              <a:gd name="connsiteX51" fmla="*/ 11326194 w 12193175"/>
              <a:gd name="connsiteY51" fmla="*/ 831099 h 6857999"/>
              <a:gd name="connsiteX52" fmla="*/ 11326194 w 12193175"/>
              <a:gd name="connsiteY52" fmla="*/ 812975 h 6857999"/>
              <a:gd name="connsiteX53" fmla="*/ 11384581 w 12193175"/>
              <a:gd name="connsiteY53" fmla="*/ 812975 h 6857999"/>
              <a:gd name="connsiteX54" fmla="*/ 11384581 w 12193175"/>
              <a:gd name="connsiteY54" fmla="*/ 757396 h 6857999"/>
              <a:gd name="connsiteX55" fmla="*/ 11264184 w 12193175"/>
              <a:gd name="connsiteY55" fmla="*/ 757396 h 6857999"/>
              <a:gd name="connsiteX56" fmla="*/ 11264184 w 12193175"/>
              <a:gd name="connsiteY56" fmla="*/ 944672 h 6857999"/>
              <a:gd name="connsiteX57" fmla="*/ 11190496 w 12193175"/>
              <a:gd name="connsiteY57" fmla="*/ 756994 h 6857999"/>
              <a:gd name="connsiteX58" fmla="*/ 11381762 w 12193175"/>
              <a:gd name="connsiteY58" fmla="*/ 638184 h 6857999"/>
              <a:gd name="connsiteX59" fmla="*/ 11395453 w 12193175"/>
              <a:gd name="connsiteY59" fmla="*/ 638184 h 6857999"/>
              <a:gd name="connsiteX60" fmla="*/ 11430082 w 12193175"/>
              <a:gd name="connsiteY60" fmla="*/ 673223 h 6857999"/>
              <a:gd name="connsiteX61" fmla="*/ 11395453 w 12193175"/>
              <a:gd name="connsiteY61" fmla="*/ 708262 h 6857999"/>
              <a:gd name="connsiteX62" fmla="*/ 11381762 w 12193175"/>
              <a:gd name="connsiteY62" fmla="*/ 708262 h 6857999"/>
              <a:gd name="connsiteX63" fmla="*/ 10865948 w 12193175"/>
              <a:gd name="connsiteY63" fmla="*/ 637379 h 6857999"/>
              <a:gd name="connsiteX64" fmla="*/ 10880041 w 12193175"/>
              <a:gd name="connsiteY64" fmla="*/ 637379 h 6857999"/>
              <a:gd name="connsiteX65" fmla="*/ 10897356 w 12193175"/>
              <a:gd name="connsiteY65" fmla="*/ 652683 h 6857999"/>
              <a:gd name="connsiteX66" fmla="*/ 10880041 w 12193175"/>
              <a:gd name="connsiteY66" fmla="*/ 668390 h 6857999"/>
              <a:gd name="connsiteX67" fmla="*/ 10865948 w 12193175"/>
              <a:gd name="connsiteY67" fmla="*/ 668390 h 6857999"/>
              <a:gd name="connsiteX68" fmla="*/ 10766892 w 12193175"/>
              <a:gd name="connsiteY68" fmla="*/ 636976 h 6857999"/>
              <a:gd name="connsiteX69" fmla="*/ 10802327 w 12193175"/>
              <a:gd name="connsiteY69" fmla="*/ 673223 h 6857999"/>
              <a:gd name="connsiteX70" fmla="*/ 10766892 w 12193175"/>
              <a:gd name="connsiteY70" fmla="*/ 709470 h 6857999"/>
              <a:gd name="connsiteX71" fmla="*/ 10731458 w 12193175"/>
              <a:gd name="connsiteY71" fmla="*/ 673223 h 6857999"/>
              <a:gd name="connsiteX72" fmla="*/ 10766892 w 12193175"/>
              <a:gd name="connsiteY72" fmla="*/ 636976 h 6857999"/>
              <a:gd name="connsiteX73" fmla="*/ 10940441 w 12193175"/>
              <a:gd name="connsiteY73" fmla="*/ 614825 h 6857999"/>
              <a:gd name="connsiteX74" fmla="*/ 10940441 w 12193175"/>
              <a:gd name="connsiteY74" fmla="*/ 731622 h 6857999"/>
              <a:gd name="connsiteX75" fmla="*/ 11009700 w 12193175"/>
              <a:gd name="connsiteY75" fmla="*/ 731622 h 6857999"/>
              <a:gd name="connsiteX76" fmla="*/ 11009700 w 12193175"/>
              <a:gd name="connsiteY76" fmla="*/ 709068 h 6857999"/>
              <a:gd name="connsiteX77" fmla="*/ 10965406 w 12193175"/>
              <a:gd name="connsiteY77" fmla="*/ 709068 h 6857999"/>
              <a:gd name="connsiteX78" fmla="*/ 10965406 w 12193175"/>
              <a:gd name="connsiteY78" fmla="*/ 683292 h 6857999"/>
              <a:gd name="connsiteX79" fmla="*/ 11005270 w 12193175"/>
              <a:gd name="connsiteY79" fmla="*/ 683292 h 6857999"/>
              <a:gd name="connsiteX80" fmla="*/ 11005270 w 12193175"/>
              <a:gd name="connsiteY80" fmla="*/ 661141 h 6857999"/>
              <a:gd name="connsiteX81" fmla="*/ 10965406 w 12193175"/>
              <a:gd name="connsiteY81" fmla="*/ 661141 h 6857999"/>
              <a:gd name="connsiteX82" fmla="*/ 10965406 w 12193175"/>
              <a:gd name="connsiteY82" fmla="*/ 637379 h 6857999"/>
              <a:gd name="connsiteX83" fmla="*/ 11009297 w 12193175"/>
              <a:gd name="connsiteY83" fmla="*/ 637379 h 6857999"/>
              <a:gd name="connsiteX84" fmla="*/ 11009297 w 12193175"/>
              <a:gd name="connsiteY84" fmla="*/ 614825 h 6857999"/>
              <a:gd name="connsiteX85" fmla="*/ 11120835 w 12193175"/>
              <a:gd name="connsiteY85" fmla="*/ 614825 h 6857999"/>
              <a:gd name="connsiteX86" fmla="*/ 11120835 w 12193175"/>
              <a:gd name="connsiteY86" fmla="*/ 685306 h 6857999"/>
              <a:gd name="connsiteX87" fmla="*/ 11167947 w 12193175"/>
              <a:gd name="connsiteY87" fmla="*/ 734038 h 6857999"/>
              <a:gd name="connsiteX88" fmla="*/ 11215059 w 12193175"/>
              <a:gd name="connsiteY88" fmla="*/ 685306 h 6857999"/>
              <a:gd name="connsiteX89" fmla="*/ 11215059 w 12193175"/>
              <a:gd name="connsiteY89" fmla="*/ 614825 h 6857999"/>
              <a:gd name="connsiteX90" fmla="*/ 11189691 w 12193175"/>
              <a:gd name="connsiteY90" fmla="*/ 614825 h 6857999"/>
              <a:gd name="connsiteX91" fmla="*/ 11189691 w 12193175"/>
              <a:gd name="connsiteY91" fmla="*/ 684098 h 6857999"/>
              <a:gd name="connsiteX92" fmla="*/ 11167947 w 12193175"/>
              <a:gd name="connsiteY92" fmla="*/ 709874 h 6857999"/>
              <a:gd name="connsiteX93" fmla="*/ 11146203 w 12193175"/>
              <a:gd name="connsiteY93" fmla="*/ 684098 h 6857999"/>
              <a:gd name="connsiteX94" fmla="*/ 11146203 w 12193175"/>
              <a:gd name="connsiteY94" fmla="*/ 614825 h 6857999"/>
              <a:gd name="connsiteX95" fmla="*/ 11233179 w 12193175"/>
              <a:gd name="connsiteY95" fmla="*/ 614825 h 6857999"/>
              <a:gd name="connsiteX96" fmla="*/ 11233179 w 12193175"/>
              <a:gd name="connsiteY96" fmla="*/ 732025 h 6857999"/>
              <a:gd name="connsiteX97" fmla="*/ 11257742 w 12193175"/>
              <a:gd name="connsiteY97" fmla="*/ 732025 h 6857999"/>
              <a:gd name="connsiteX98" fmla="*/ 11257742 w 12193175"/>
              <a:gd name="connsiteY98" fmla="*/ 654697 h 6857999"/>
              <a:gd name="connsiteX99" fmla="*/ 11312907 w 12193175"/>
              <a:gd name="connsiteY99" fmla="*/ 732025 h 6857999"/>
              <a:gd name="connsiteX100" fmla="*/ 11337872 w 12193175"/>
              <a:gd name="connsiteY100" fmla="*/ 732025 h 6857999"/>
              <a:gd name="connsiteX101" fmla="*/ 11337872 w 12193175"/>
              <a:gd name="connsiteY101" fmla="*/ 614825 h 6857999"/>
              <a:gd name="connsiteX102" fmla="*/ 11313309 w 12193175"/>
              <a:gd name="connsiteY102" fmla="*/ 614825 h 6857999"/>
              <a:gd name="connsiteX103" fmla="*/ 11313309 w 12193175"/>
              <a:gd name="connsiteY103" fmla="*/ 692555 h 6857999"/>
              <a:gd name="connsiteX104" fmla="*/ 11258950 w 12193175"/>
              <a:gd name="connsiteY104" fmla="*/ 614825 h 6857999"/>
              <a:gd name="connsiteX105" fmla="*/ 10840983 w 12193175"/>
              <a:gd name="connsiteY105" fmla="*/ 614422 h 6857999"/>
              <a:gd name="connsiteX106" fmla="*/ 10840983 w 12193175"/>
              <a:gd name="connsiteY106" fmla="*/ 731622 h 6857999"/>
              <a:gd name="connsiteX107" fmla="*/ 10865948 w 12193175"/>
              <a:gd name="connsiteY107" fmla="*/ 731622 h 6857999"/>
              <a:gd name="connsiteX108" fmla="*/ 10865948 w 12193175"/>
              <a:gd name="connsiteY108" fmla="*/ 688930 h 6857999"/>
              <a:gd name="connsiteX109" fmla="*/ 10872794 w 12193175"/>
              <a:gd name="connsiteY109" fmla="*/ 688930 h 6857999"/>
              <a:gd name="connsiteX110" fmla="*/ 10901383 w 12193175"/>
              <a:gd name="connsiteY110" fmla="*/ 731622 h 6857999"/>
              <a:gd name="connsiteX111" fmla="*/ 10930777 w 12193175"/>
              <a:gd name="connsiteY111" fmla="*/ 731622 h 6857999"/>
              <a:gd name="connsiteX112" fmla="*/ 10898564 w 12193175"/>
              <a:gd name="connsiteY112" fmla="*/ 685708 h 6857999"/>
              <a:gd name="connsiteX113" fmla="*/ 10922724 w 12193175"/>
              <a:gd name="connsiteY113" fmla="*/ 651878 h 6857999"/>
              <a:gd name="connsiteX114" fmla="*/ 10880041 w 12193175"/>
              <a:gd name="connsiteY114" fmla="*/ 614422 h 6857999"/>
              <a:gd name="connsiteX115" fmla="*/ 11356797 w 12193175"/>
              <a:gd name="connsiteY115" fmla="*/ 614422 h 6857999"/>
              <a:gd name="connsiteX116" fmla="*/ 11356797 w 12193175"/>
              <a:gd name="connsiteY116" fmla="*/ 731622 h 6857999"/>
              <a:gd name="connsiteX117" fmla="*/ 11396258 w 12193175"/>
              <a:gd name="connsiteY117" fmla="*/ 731622 h 6857999"/>
              <a:gd name="connsiteX118" fmla="*/ 11455853 w 12193175"/>
              <a:gd name="connsiteY118" fmla="*/ 672821 h 6857999"/>
              <a:gd name="connsiteX119" fmla="*/ 11396258 w 12193175"/>
              <a:gd name="connsiteY119" fmla="*/ 614422 h 6857999"/>
              <a:gd name="connsiteX120" fmla="*/ 10766892 w 12193175"/>
              <a:gd name="connsiteY120" fmla="*/ 612408 h 6857999"/>
              <a:gd name="connsiteX121" fmla="*/ 10705687 w 12193175"/>
              <a:gd name="connsiteY121" fmla="*/ 673223 h 6857999"/>
              <a:gd name="connsiteX122" fmla="*/ 10766892 w 12193175"/>
              <a:gd name="connsiteY122" fmla="*/ 734038 h 6857999"/>
              <a:gd name="connsiteX123" fmla="*/ 10828097 w 12193175"/>
              <a:gd name="connsiteY123" fmla="*/ 673223 h 6857999"/>
              <a:gd name="connsiteX124" fmla="*/ 10766892 w 12193175"/>
              <a:gd name="connsiteY124" fmla="*/ 612408 h 6857999"/>
              <a:gd name="connsiteX125" fmla="*/ 11067281 w 12193175"/>
              <a:gd name="connsiteY125" fmla="*/ 612408 h 6857999"/>
              <a:gd name="connsiteX126" fmla="*/ 11023793 w 12193175"/>
              <a:gd name="connsiteY126" fmla="*/ 649461 h 6857999"/>
              <a:gd name="connsiteX127" fmla="*/ 11058020 w 12193175"/>
              <a:gd name="connsiteY127" fmla="*/ 682486 h 6857999"/>
              <a:gd name="connsiteX128" fmla="*/ 11082582 w 12193175"/>
              <a:gd name="connsiteY128" fmla="*/ 697388 h 6857999"/>
              <a:gd name="connsiteX129" fmla="*/ 11064865 w 12193175"/>
              <a:gd name="connsiteY129" fmla="*/ 710276 h 6857999"/>
              <a:gd name="connsiteX130" fmla="*/ 11044480 w 12193175"/>
              <a:gd name="connsiteY130" fmla="*/ 706148 h 6857999"/>
              <a:gd name="connsiteX131" fmla="*/ 11025404 w 12193175"/>
              <a:gd name="connsiteY131" fmla="*/ 694414 h 6857999"/>
              <a:gd name="connsiteX132" fmla="*/ 11025404 w 12193175"/>
              <a:gd name="connsiteY132" fmla="*/ 694166 h 6857999"/>
              <a:gd name="connsiteX133" fmla="*/ 11025001 w 12193175"/>
              <a:gd name="connsiteY133" fmla="*/ 694166 h 6857999"/>
              <a:gd name="connsiteX134" fmla="*/ 11025404 w 12193175"/>
              <a:gd name="connsiteY134" fmla="*/ 694414 h 6857999"/>
              <a:gd name="connsiteX135" fmla="*/ 11025404 w 12193175"/>
              <a:gd name="connsiteY135" fmla="*/ 723566 h 6857999"/>
              <a:gd name="connsiteX136" fmla="*/ 11065670 w 12193175"/>
              <a:gd name="connsiteY136" fmla="*/ 733635 h 6857999"/>
              <a:gd name="connsiteX137" fmla="*/ 11109158 w 12193175"/>
              <a:gd name="connsiteY137" fmla="*/ 695374 h 6857999"/>
              <a:gd name="connsiteX138" fmla="*/ 11071307 w 12193175"/>
              <a:gd name="connsiteY138" fmla="*/ 660738 h 6857999"/>
              <a:gd name="connsiteX139" fmla="*/ 11049966 w 12193175"/>
              <a:gd name="connsiteY139" fmla="*/ 647447 h 6857999"/>
              <a:gd name="connsiteX140" fmla="*/ 11067684 w 12193175"/>
              <a:gd name="connsiteY140" fmla="*/ 635365 h 6857999"/>
              <a:gd name="connsiteX141" fmla="*/ 11103521 w 12193175"/>
              <a:gd name="connsiteY141" fmla="*/ 649864 h 6857999"/>
              <a:gd name="connsiteX142" fmla="*/ 11103521 w 12193175"/>
              <a:gd name="connsiteY142" fmla="*/ 622074 h 6857999"/>
              <a:gd name="connsiteX143" fmla="*/ 11067281 w 12193175"/>
              <a:gd name="connsiteY143" fmla="*/ 612408 h 6857999"/>
              <a:gd name="connsiteX144" fmla="*/ 11509005 w 12193175"/>
              <a:gd name="connsiteY144" fmla="*/ 612408 h 6857999"/>
              <a:gd name="connsiteX145" fmla="*/ 11465517 w 12193175"/>
              <a:gd name="connsiteY145" fmla="*/ 649461 h 6857999"/>
              <a:gd name="connsiteX146" fmla="*/ 11499744 w 12193175"/>
              <a:gd name="connsiteY146" fmla="*/ 682486 h 6857999"/>
              <a:gd name="connsiteX147" fmla="*/ 11524306 w 12193175"/>
              <a:gd name="connsiteY147" fmla="*/ 697388 h 6857999"/>
              <a:gd name="connsiteX148" fmla="*/ 11506589 w 12193175"/>
              <a:gd name="connsiteY148" fmla="*/ 710276 h 6857999"/>
              <a:gd name="connsiteX149" fmla="*/ 11486204 w 12193175"/>
              <a:gd name="connsiteY149" fmla="*/ 706147 h 6857999"/>
              <a:gd name="connsiteX150" fmla="*/ 11467128 w 12193175"/>
              <a:gd name="connsiteY150" fmla="*/ 694413 h 6857999"/>
              <a:gd name="connsiteX151" fmla="*/ 11467128 w 12193175"/>
              <a:gd name="connsiteY151" fmla="*/ 694166 h 6857999"/>
              <a:gd name="connsiteX152" fmla="*/ 11466725 w 12193175"/>
              <a:gd name="connsiteY152" fmla="*/ 694166 h 6857999"/>
              <a:gd name="connsiteX153" fmla="*/ 11467128 w 12193175"/>
              <a:gd name="connsiteY153" fmla="*/ 694413 h 6857999"/>
              <a:gd name="connsiteX154" fmla="*/ 11467128 w 12193175"/>
              <a:gd name="connsiteY154" fmla="*/ 723566 h 6857999"/>
              <a:gd name="connsiteX155" fmla="*/ 11507394 w 12193175"/>
              <a:gd name="connsiteY155" fmla="*/ 733635 h 6857999"/>
              <a:gd name="connsiteX156" fmla="*/ 11550882 w 12193175"/>
              <a:gd name="connsiteY156" fmla="*/ 695374 h 6857999"/>
              <a:gd name="connsiteX157" fmla="*/ 11513031 w 12193175"/>
              <a:gd name="connsiteY157" fmla="*/ 660738 h 6857999"/>
              <a:gd name="connsiteX158" fmla="*/ 11491690 w 12193175"/>
              <a:gd name="connsiteY158" fmla="*/ 647447 h 6857999"/>
              <a:gd name="connsiteX159" fmla="*/ 11509407 w 12193175"/>
              <a:gd name="connsiteY159" fmla="*/ 635365 h 6857999"/>
              <a:gd name="connsiteX160" fmla="*/ 11545245 w 12193175"/>
              <a:gd name="connsiteY160" fmla="*/ 649864 h 6857999"/>
              <a:gd name="connsiteX161" fmla="*/ 11545245 w 12193175"/>
              <a:gd name="connsiteY161" fmla="*/ 622074 h 6857999"/>
              <a:gd name="connsiteX162" fmla="*/ 11509005 w 12193175"/>
              <a:gd name="connsiteY162" fmla="*/ 612408 h 6857999"/>
              <a:gd name="connsiteX163" fmla="*/ 10783804 w 12193175"/>
              <a:gd name="connsiteY163" fmla="*/ 582202 h 6857999"/>
              <a:gd name="connsiteX164" fmla="*/ 10772127 w 12193175"/>
              <a:gd name="connsiteY164" fmla="*/ 593882 h 6857999"/>
              <a:gd name="connsiteX165" fmla="*/ 10783804 w 12193175"/>
              <a:gd name="connsiteY165" fmla="*/ 605561 h 6857999"/>
              <a:gd name="connsiteX166" fmla="*/ 10795884 w 12193175"/>
              <a:gd name="connsiteY166" fmla="*/ 593882 h 6857999"/>
              <a:gd name="connsiteX167" fmla="*/ 10783804 w 12193175"/>
              <a:gd name="connsiteY167" fmla="*/ 582202 h 6857999"/>
              <a:gd name="connsiteX168" fmla="*/ 10750383 w 12193175"/>
              <a:gd name="connsiteY168" fmla="*/ 582202 h 6857999"/>
              <a:gd name="connsiteX169" fmla="*/ 10738706 w 12193175"/>
              <a:gd name="connsiteY169" fmla="*/ 593882 h 6857999"/>
              <a:gd name="connsiteX170" fmla="*/ 10750383 w 12193175"/>
              <a:gd name="connsiteY170" fmla="*/ 605561 h 6857999"/>
              <a:gd name="connsiteX171" fmla="*/ 10762463 w 12193175"/>
              <a:gd name="connsiteY171" fmla="*/ 593882 h 6857999"/>
              <a:gd name="connsiteX172" fmla="*/ 10750383 w 12193175"/>
              <a:gd name="connsiteY172" fmla="*/ 582202 h 6857999"/>
              <a:gd name="connsiteX173" fmla="*/ 0 w 12193175"/>
              <a:gd name="connsiteY173" fmla="*/ 0 h 6857999"/>
              <a:gd name="connsiteX174" fmla="*/ 7249700 w 12193175"/>
              <a:gd name="connsiteY174" fmla="*/ 0 h 6857999"/>
              <a:gd name="connsiteX175" fmla="*/ 7249700 w 12193175"/>
              <a:gd name="connsiteY175" fmla="*/ 2 h 6857999"/>
              <a:gd name="connsiteX176" fmla="*/ 12193175 w 12193175"/>
              <a:gd name="connsiteY176" fmla="*/ 2 h 6857999"/>
              <a:gd name="connsiteX177" fmla="*/ 12193175 w 12193175"/>
              <a:gd name="connsiteY177" fmla="*/ 6857999 h 6857999"/>
              <a:gd name="connsiteX178" fmla="*/ 7249700 w 12193175"/>
              <a:gd name="connsiteY178" fmla="*/ 6857999 h 6857999"/>
              <a:gd name="connsiteX179" fmla="*/ 6528975 w 12193175"/>
              <a:gd name="connsiteY179" fmla="*/ 6857999 h 6857999"/>
              <a:gd name="connsiteX180" fmla="*/ 0 w 12193175"/>
              <a:gd name="connsiteY18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3175" h="6857999">
                <a:moveTo>
                  <a:pt x="11161101" y="829891"/>
                </a:moveTo>
                <a:lnTo>
                  <a:pt x="11177208" y="877818"/>
                </a:lnTo>
                <a:lnTo>
                  <a:pt x="11144995" y="877818"/>
                </a:lnTo>
                <a:close/>
                <a:moveTo>
                  <a:pt x="10968225" y="811767"/>
                </a:moveTo>
                <a:lnTo>
                  <a:pt x="10983124" y="811767"/>
                </a:lnTo>
                <a:cubicBezTo>
                  <a:pt x="10993996" y="811767"/>
                  <a:pt x="11002049" y="818211"/>
                  <a:pt x="11002049" y="829085"/>
                </a:cubicBezTo>
                <a:cubicBezTo>
                  <a:pt x="11002049" y="839557"/>
                  <a:pt x="10993996" y="846001"/>
                  <a:pt x="10983124" y="846001"/>
                </a:cubicBezTo>
                <a:lnTo>
                  <a:pt x="10968225" y="846001"/>
                </a:lnTo>
                <a:close/>
                <a:moveTo>
                  <a:pt x="11394648" y="757396"/>
                </a:moveTo>
                <a:lnTo>
                  <a:pt x="11394648" y="812975"/>
                </a:lnTo>
                <a:lnTo>
                  <a:pt x="11441357" y="812975"/>
                </a:lnTo>
                <a:lnTo>
                  <a:pt x="11441357" y="956354"/>
                </a:lnTo>
                <a:lnTo>
                  <a:pt x="11502965" y="956354"/>
                </a:lnTo>
                <a:lnTo>
                  <a:pt x="11502965" y="812975"/>
                </a:lnTo>
                <a:lnTo>
                  <a:pt x="11549674" y="812975"/>
                </a:lnTo>
                <a:lnTo>
                  <a:pt x="11549674" y="757396"/>
                </a:lnTo>
                <a:close/>
                <a:moveTo>
                  <a:pt x="10715351" y="756995"/>
                </a:moveTo>
                <a:lnTo>
                  <a:pt x="10715351" y="955952"/>
                </a:lnTo>
                <a:lnTo>
                  <a:pt x="10777764" y="955952"/>
                </a:lnTo>
                <a:lnTo>
                  <a:pt x="10777764" y="884262"/>
                </a:lnTo>
                <a:lnTo>
                  <a:pt x="10827292" y="955952"/>
                </a:lnTo>
                <a:lnTo>
                  <a:pt x="10904201" y="955952"/>
                </a:lnTo>
                <a:lnTo>
                  <a:pt x="10828500" y="853252"/>
                </a:lnTo>
                <a:lnTo>
                  <a:pt x="10899369" y="756995"/>
                </a:lnTo>
                <a:lnTo>
                  <a:pt x="10827695" y="756995"/>
                </a:lnTo>
                <a:lnTo>
                  <a:pt x="10777764" y="829892"/>
                </a:lnTo>
                <a:lnTo>
                  <a:pt x="10777764" y="756995"/>
                </a:lnTo>
                <a:close/>
                <a:moveTo>
                  <a:pt x="11133720" y="756994"/>
                </a:moveTo>
                <a:lnTo>
                  <a:pt x="11064326" y="933735"/>
                </a:lnTo>
                <a:lnTo>
                  <a:pt x="11031444" y="884262"/>
                </a:lnTo>
                <a:cubicBezTo>
                  <a:pt x="11050772" y="872985"/>
                  <a:pt x="11064060" y="853653"/>
                  <a:pt x="11064060" y="827474"/>
                </a:cubicBezTo>
                <a:cubicBezTo>
                  <a:pt x="11064060" y="782366"/>
                  <a:pt x="11030638" y="757396"/>
                  <a:pt x="10981916" y="757396"/>
                </a:cubicBezTo>
                <a:lnTo>
                  <a:pt x="10907020" y="757396"/>
                </a:lnTo>
                <a:lnTo>
                  <a:pt x="10907020" y="956354"/>
                </a:lnTo>
                <a:lnTo>
                  <a:pt x="10968225" y="956354"/>
                </a:lnTo>
                <a:lnTo>
                  <a:pt x="10968628" y="956354"/>
                </a:lnTo>
                <a:lnTo>
                  <a:pt x="10968628" y="895941"/>
                </a:lnTo>
                <a:lnTo>
                  <a:pt x="10971044" y="895941"/>
                </a:lnTo>
                <a:lnTo>
                  <a:pt x="11007284" y="956354"/>
                </a:lnTo>
                <a:lnTo>
                  <a:pt x="11079361" y="956354"/>
                </a:lnTo>
                <a:lnTo>
                  <a:pt x="11079094" y="955952"/>
                </a:lnTo>
                <a:lnTo>
                  <a:pt x="11118822" y="955952"/>
                </a:lnTo>
                <a:lnTo>
                  <a:pt x="11128083" y="929370"/>
                </a:lnTo>
                <a:lnTo>
                  <a:pt x="11194523" y="929370"/>
                </a:lnTo>
                <a:lnTo>
                  <a:pt x="11204187" y="955952"/>
                </a:lnTo>
                <a:lnTo>
                  <a:pt x="11264184" y="955952"/>
                </a:lnTo>
                <a:lnTo>
                  <a:pt x="11264184" y="956354"/>
                </a:lnTo>
                <a:lnTo>
                  <a:pt x="11326194" y="956354"/>
                </a:lnTo>
                <a:lnTo>
                  <a:pt x="11326194" y="886678"/>
                </a:lnTo>
                <a:lnTo>
                  <a:pt x="11384581" y="886678"/>
                </a:lnTo>
                <a:lnTo>
                  <a:pt x="11384581" y="831099"/>
                </a:lnTo>
                <a:lnTo>
                  <a:pt x="11326194" y="831099"/>
                </a:lnTo>
                <a:lnTo>
                  <a:pt x="11326194" y="812975"/>
                </a:lnTo>
                <a:lnTo>
                  <a:pt x="11384581" y="812975"/>
                </a:lnTo>
                <a:lnTo>
                  <a:pt x="11384581" y="757396"/>
                </a:lnTo>
                <a:lnTo>
                  <a:pt x="11264184" y="757396"/>
                </a:lnTo>
                <a:lnTo>
                  <a:pt x="11264184" y="944672"/>
                </a:lnTo>
                <a:lnTo>
                  <a:pt x="11190496" y="756994"/>
                </a:lnTo>
                <a:close/>
                <a:moveTo>
                  <a:pt x="11381762" y="638184"/>
                </a:moveTo>
                <a:lnTo>
                  <a:pt x="11395453" y="638184"/>
                </a:lnTo>
                <a:cubicBezTo>
                  <a:pt x="11415184" y="638184"/>
                  <a:pt x="11430082" y="653891"/>
                  <a:pt x="11430082" y="673223"/>
                </a:cubicBezTo>
                <a:cubicBezTo>
                  <a:pt x="11430082" y="692555"/>
                  <a:pt x="11414781" y="708262"/>
                  <a:pt x="11395453" y="708262"/>
                </a:cubicBezTo>
                <a:lnTo>
                  <a:pt x="11381762" y="708262"/>
                </a:lnTo>
                <a:close/>
                <a:moveTo>
                  <a:pt x="10865948" y="637379"/>
                </a:moveTo>
                <a:lnTo>
                  <a:pt x="10880041" y="637379"/>
                </a:lnTo>
                <a:cubicBezTo>
                  <a:pt x="10890108" y="637379"/>
                  <a:pt x="10897356" y="643017"/>
                  <a:pt x="10897356" y="652683"/>
                </a:cubicBezTo>
                <a:cubicBezTo>
                  <a:pt x="10897356" y="662349"/>
                  <a:pt x="10890108" y="668390"/>
                  <a:pt x="10880041" y="668390"/>
                </a:cubicBezTo>
                <a:lnTo>
                  <a:pt x="10865948" y="668390"/>
                </a:lnTo>
                <a:close/>
                <a:moveTo>
                  <a:pt x="10766892" y="636976"/>
                </a:moveTo>
                <a:cubicBezTo>
                  <a:pt x="10787026" y="636976"/>
                  <a:pt x="10802327" y="653086"/>
                  <a:pt x="10802327" y="673223"/>
                </a:cubicBezTo>
                <a:cubicBezTo>
                  <a:pt x="10802327" y="693360"/>
                  <a:pt x="10786623" y="709470"/>
                  <a:pt x="10766892" y="709470"/>
                </a:cubicBezTo>
                <a:cubicBezTo>
                  <a:pt x="10747162" y="709470"/>
                  <a:pt x="10731458" y="693360"/>
                  <a:pt x="10731458" y="673223"/>
                </a:cubicBezTo>
                <a:cubicBezTo>
                  <a:pt x="10731458" y="653086"/>
                  <a:pt x="10747162" y="636976"/>
                  <a:pt x="10766892" y="636976"/>
                </a:cubicBezTo>
                <a:close/>
                <a:moveTo>
                  <a:pt x="10940441" y="614825"/>
                </a:moveTo>
                <a:lnTo>
                  <a:pt x="10940441" y="731622"/>
                </a:lnTo>
                <a:lnTo>
                  <a:pt x="11009700" y="731622"/>
                </a:lnTo>
                <a:lnTo>
                  <a:pt x="11009700" y="709068"/>
                </a:lnTo>
                <a:lnTo>
                  <a:pt x="10965406" y="709068"/>
                </a:lnTo>
                <a:lnTo>
                  <a:pt x="10965406" y="683292"/>
                </a:lnTo>
                <a:lnTo>
                  <a:pt x="11005270" y="683292"/>
                </a:lnTo>
                <a:lnTo>
                  <a:pt x="11005270" y="661141"/>
                </a:lnTo>
                <a:lnTo>
                  <a:pt x="10965406" y="661141"/>
                </a:lnTo>
                <a:lnTo>
                  <a:pt x="10965406" y="637379"/>
                </a:lnTo>
                <a:lnTo>
                  <a:pt x="11009297" y="637379"/>
                </a:lnTo>
                <a:lnTo>
                  <a:pt x="11009297" y="614825"/>
                </a:lnTo>
                <a:close/>
                <a:moveTo>
                  <a:pt x="11120835" y="614825"/>
                </a:moveTo>
                <a:lnTo>
                  <a:pt x="11120835" y="685306"/>
                </a:lnTo>
                <a:cubicBezTo>
                  <a:pt x="11120835" y="714707"/>
                  <a:pt x="11138552" y="734038"/>
                  <a:pt x="11167947" y="734038"/>
                </a:cubicBezTo>
                <a:cubicBezTo>
                  <a:pt x="11197341" y="734038"/>
                  <a:pt x="11215059" y="714707"/>
                  <a:pt x="11215059" y="685306"/>
                </a:cubicBezTo>
                <a:lnTo>
                  <a:pt x="11215059" y="614825"/>
                </a:lnTo>
                <a:lnTo>
                  <a:pt x="11189691" y="614825"/>
                </a:lnTo>
                <a:lnTo>
                  <a:pt x="11189691" y="684098"/>
                </a:lnTo>
                <a:cubicBezTo>
                  <a:pt x="11189691" y="700208"/>
                  <a:pt x="11181638" y="709874"/>
                  <a:pt x="11167947" y="709874"/>
                </a:cubicBezTo>
                <a:cubicBezTo>
                  <a:pt x="11153854" y="709874"/>
                  <a:pt x="11146203" y="699805"/>
                  <a:pt x="11146203" y="684098"/>
                </a:cubicBezTo>
                <a:lnTo>
                  <a:pt x="11146203" y="614825"/>
                </a:lnTo>
                <a:close/>
                <a:moveTo>
                  <a:pt x="11233179" y="614825"/>
                </a:moveTo>
                <a:lnTo>
                  <a:pt x="11233179" y="732025"/>
                </a:lnTo>
                <a:lnTo>
                  <a:pt x="11257742" y="732025"/>
                </a:lnTo>
                <a:lnTo>
                  <a:pt x="11257742" y="654697"/>
                </a:lnTo>
                <a:lnTo>
                  <a:pt x="11312907" y="732025"/>
                </a:lnTo>
                <a:lnTo>
                  <a:pt x="11337872" y="732025"/>
                </a:lnTo>
                <a:lnTo>
                  <a:pt x="11337872" y="614825"/>
                </a:lnTo>
                <a:lnTo>
                  <a:pt x="11313309" y="614825"/>
                </a:lnTo>
                <a:lnTo>
                  <a:pt x="11313309" y="692555"/>
                </a:lnTo>
                <a:lnTo>
                  <a:pt x="11258950" y="614825"/>
                </a:lnTo>
                <a:close/>
                <a:moveTo>
                  <a:pt x="10840983" y="614422"/>
                </a:moveTo>
                <a:lnTo>
                  <a:pt x="10840983" y="731622"/>
                </a:lnTo>
                <a:lnTo>
                  <a:pt x="10865948" y="731622"/>
                </a:lnTo>
                <a:lnTo>
                  <a:pt x="10865948" y="688930"/>
                </a:lnTo>
                <a:lnTo>
                  <a:pt x="10872794" y="688930"/>
                </a:lnTo>
                <a:lnTo>
                  <a:pt x="10901383" y="731622"/>
                </a:lnTo>
                <a:lnTo>
                  <a:pt x="10930777" y="731622"/>
                </a:lnTo>
                <a:lnTo>
                  <a:pt x="10898564" y="685708"/>
                </a:lnTo>
                <a:cubicBezTo>
                  <a:pt x="10912657" y="680473"/>
                  <a:pt x="10922724" y="668793"/>
                  <a:pt x="10922724" y="651878"/>
                </a:cubicBezTo>
                <a:cubicBezTo>
                  <a:pt x="10922724" y="628115"/>
                  <a:pt x="10905410" y="614422"/>
                  <a:pt x="10880041" y="614422"/>
                </a:cubicBezTo>
                <a:close/>
                <a:moveTo>
                  <a:pt x="11356797" y="614422"/>
                </a:moveTo>
                <a:lnTo>
                  <a:pt x="11356797" y="731622"/>
                </a:lnTo>
                <a:lnTo>
                  <a:pt x="11396258" y="731622"/>
                </a:lnTo>
                <a:cubicBezTo>
                  <a:pt x="11428874" y="731622"/>
                  <a:pt x="11455853" y="705443"/>
                  <a:pt x="11455853" y="672821"/>
                </a:cubicBezTo>
                <a:cubicBezTo>
                  <a:pt x="11455853" y="640198"/>
                  <a:pt x="11428874" y="614422"/>
                  <a:pt x="11396258" y="614422"/>
                </a:cubicBezTo>
                <a:close/>
                <a:moveTo>
                  <a:pt x="10766892" y="612408"/>
                </a:moveTo>
                <a:cubicBezTo>
                  <a:pt x="10733068" y="612408"/>
                  <a:pt x="10705687" y="639392"/>
                  <a:pt x="10705687" y="673223"/>
                </a:cubicBezTo>
                <a:cubicBezTo>
                  <a:pt x="10705687" y="707054"/>
                  <a:pt x="10733068" y="734038"/>
                  <a:pt x="10766892" y="734038"/>
                </a:cubicBezTo>
                <a:cubicBezTo>
                  <a:pt x="10801119" y="734038"/>
                  <a:pt x="10828097" y="707054"/>
                  <a:pt x="10828097" y="673223"/>
                </a:cubicBezTo>
                <a:cubicBezTo>
                  <a:pt x="10828097" y="639392"/>
                  <a:pt x="10800716" y="612408"/>
                  <a:pt x="10766892" y="612408"/>
                </a:cubicBezTo>
                <a:close/>
                <a:moveTo>
                  <a:pt x="11067281" y="612408"/>
                </a:moveTo>
                <a:cubicBezTo>
                  <a:pt x="11041913" y="612408"/>
                  <a:pt x="11023793" y="626907"/>
                  <a:pt x="11023793" y="649461"/>
                </a:cubicBezTo>
                <a:cubicBezTo>
                  <a:pt x="11023793" y="672418"/>
                  <a:pt x="11041913" y="678459"/>
                  <a:pt x="11058020" y="682486"/>
                </a:cubicBezTo>
                <a:cubicBezTo>
                  <a:pt x="11070905" y="685708"/>
                  <a:pt x="11082582" y="687722"/>
                  <a:pt x="11082582" y="697388"/>
                </a:cubicBezTo>
                <a:cubicBezTo>
                  <a:pt x="11082582" y="705846"/>
                  <a:pt x="11076140" y="710276"/>
                  <a:pt x="11064865" y="710276"/>
                </a:cubicBezTo>
                <a:cubicBezTo>
                  <a:pt x="11058624" y="710276"/>
                  <a:pt x="11051476" y="708866"/>
                  <a:pt x="11044480" y="706148"/>
                </a:cubicBezTo>
                <a:lnTo>
                  <a:pt x="11025404" y="694414"/>
                </a:lnTo>
                <a:lnTo>
                  <a:pt x="11025404" y="694166"/>
                </a:lnTo>
                <a:lnTo>
                  <a:pt x="11025001" y="694166"/>
                </a:lnTo>
                <a:lnTo>
                  <a:pt x="11025404" y="694414"/>
                </a:lnTo>
                <a:lnTo>
                  <a:pt x="11025404" y="723566"/>
                </a:lnTo>
                <a:cubicBezTo>
                  <a:pt x="11035873" y="730010"/>
                  <a:pt x="11051174" y="733635"/>
                  <a:pt x="11065670" y="733635"/>
                </a:cubicBezTo>
                <a:cubicBezTo>
                  <a:pt x="11092649" y="733635"/>
                  <a:pt x="11109158" y="717928"/>
                  <a:pt x="11109158" y="695374"/>
                </a:cubicBezTo>
                <a:cubicBezTo>
                  <a:pt x="11109158" y="670807"/>
                  <a:pt x="11088220" y="665168"/>
                  <a:pt x="11071307" y="660738"/>
                </a:cubicBezTo>
                <a:cubicBezTo>
                  <a:pt x="11059630" y="657516"/>
                  <a:pt x="11049966" y="655099"/>
                  <a:pt x="11049966" y="647447"/>
                </a:cubicBezTo>
                <a:cubicBezTo>
                  <a:pt x="11049966" y="640600"/>
                  <a:pt x="11055201" y="635365"/>
                  <a:pt x="11067684" y="635365"/>
                </a:cubicBezTo>
                <a:cubicBezTo>
                  <a:pt x="11080166" y="635365"/>
                  <a:pt x="11092649" y="640600"/>
                  <a:pt x="11103521" y="649864"/>
                </a:cubicBezTo>
                <a:lnTo>
                  <a:pt x="11103521" y="622074"/>
                </a:lnTo>
                <a:cubicBezTo>
                  <a:pt x="11093052" y="615630"/>
                  <a:pt x="11080972" y="612408"/>
                  <a:pt x="11067281" y="612408"/>
                </a:cubicBezTo>
                <a:close/>
                <a:moveTo>
                  <a:pt x="11509005" y="612408"/>
                </a:moveTo>
                <a:cubicBezTo>
                  <a:pt x="11483637" y="612408"/>
                  <a:pt x="11465517" y="626907"/>
                  <a:pt x="11465517" y="649461"/>
                </a:cubicBezTo>
                <a:cubicBezTo>
                  <a:pt x="11465517" y="672418"/>
                  <a:pt x="11483637" y="678459"/>
                  <a:pt x="11499744" y="682486"/>
                </a:cubicBezTo>
                <a:cubicBezTo>
                  <a:pt x="11512629" y="685708"/>
                  <a:pt x="11524306" y="687722"/>
                  <a:pt x="11524306" y="697388"/>
                </a:cubicBezTo>
                <a:cubicBezTo>
                  <a:pt x="11524306" y="705846"/>
                  <a:pt x="11517864" y="710276"/>
                  <a:pt x="11506589" y="710276"/>
                </a:cubicBezTo>
                <a:cubicBezTo>
                  <a:pt x="11500347" y="710276"/>
                  <a:pt x="11493200" y="708866"/>
                  <a:pt x="11486204" y="706147"/>
                </a:cubicBezTo>
                <a:lnTo>
                  <a:pt x="11467128" y="694413"/>
                </a:lnTo>
                <a:lnTo>
                  <a:pt x="11467128" y="694166"/>
                </a:lnTo>
                <a:lnTo>
                  <a:pt x="11466725" y="694166"/>
                </a:lnTo>
                <a:lnTo>
                  <a:pt x="11467128" y="694413"/>
                </a:lnTo>
                <a:lnTo>
                  <a:pt x="11467128" y="723566"/>
                </a:lnTo>
                <a:cubicBezTo>
                  <a:pt x="11477597" y="730010"/>
                  <a:pt x="11492898" y="733635"/>
                  <a:pt x="11507394" y="733635"/>
                </a:cubicBezTo>
                <a:cubicBezTo>
                  <a:pt x="11534373" y="733635"/>
                  <a:pt x="11550882" y="717928"/>
                  <a:pt x="11550882" y="695374"/>
                </a:cubicBezTo>
                <a:cubicBezTo>
                  <a:pt x="11550882" y="670807"/>
                  <a:pt x="11529944" y="665168"/>
                  <a:pt x="11513031" y="660738"/>
                </a:cubicBezTo>
                <a:cubicBezTo>
                  <a:pt x="11501354" y="657516"/>
                  <a:pt x="11491690" y="655099"/>
                  <a:pt x="11491690" y="647447"/>
                </a:cubicBezTo>
                <a:cubicBezTo>
                  <a:pt x="11491690" y="640600"/>
                  <a:pt x="11496925" y="635365"/>
                  <a:pt x="11509407" y="635365"/>
                </a:cubicBezTo>
                <a:cubicBezTo>
                  <a:pt x="11521890" y="635365"/>
                  <a:pt x="11534373" y="640600"/>
                  <a:pt x="11545245" y="649864"/>
                </a:cubicBezTo>
                <a:lnTo>
                  <a:pt x="11545245" y="622074"/>
                </a:lnTo>
                <a:cubicBezTo>
                  <a:pt x="11534776" y="615630"/>
                  <a:pt x="11522696" y="612408"/>
                  <a:pt x="11509005" y="612408"/>
                </a:cubicBezTo>
                <a:close/>
                <a:moveTo>
                  <a:pt x="10783804" y="582202"/>
                </a:moveTo>
                <a:cubicBezTo>
                  <a:pt x="10777361" y="582202"/>
                  <a:pt x="10772127" y="587438"/>
                  <a:pt x="10772127" y="593882"/>
                </a:cubicBezTo>
                <a:cubicBezTo>
                  <a:pt x="10772127" y="599923"/>
                  <a:pt x="10777361" y="605561"/>
                  <a:pt x="10783804" y="605561"/>
                </a:cubicBezTo>
                <a:cubicBezTo>
                  <a:pt x="10790649" y="605561"/>
                  <a:pt x="10795884" y="599923"/>
                  <a:pt x="10795884" y="593882"/>
                </a:cubicBezTo>
                <a:cubicBezTo>
                  <a:pt x="10795884" y="587841"/>
                  <a:pt x="10790649" y="582202"/>
                  <a:pt x="10783804" y="582202"/>
                </a:cubicBezTo>
                <a:close/>
                <a:moveTo>
                  <a:pt x="10750383" y="582202"/>
                </a:moveTo>
                <a:cubicBezTo>
                  <a:pt x="10743940" y="582202"/>
                  <a:pt x="10738706" y="587438"/>
                  <a:pt x="10738706" y="593882"/>
                </a:cubicBezTo>
                <a:cubicBezTo>
                  <a:pt x="10738706" y="599923"/>
                  <a:pt x="10743940" y="605561"/>
                  <a:pt x="10750383" y="605561"/>
                </a:cubicBezTo>
                <a:cubicBezTo>
                  <a:pt x="10757228" y="605561"/>
                  <a:pt x="10762463" y="599923"/>
                  <a:pt x="10762463" y="593882"/>
                </a:cubicBezTo>
                <a:cubicBezTo>
                  <a:pt x="10762463" y="587841"/>
                  <a:pt x="10757228" y="582202"/>
                  <a:pt x="10750383" y="582202"/>
                </a:cubicBezTo>
                <a:close/>
                <a:moveTo>
                  <a:pt x="0" y="0"/>
                </a:moveTo>
                <a:lnTo>
                  <a:pt x="7249700" y="0"/>
                </a:lnTo>
                <a:lnTo>
                  <a:pt x="7249700" y="2"/>
                </a:lnTo>
                <a:lnTo>
                  <a:pt x="12193175" y="2"/>
                </a:lnTo>
                <a:lnTo>
                  <a:pt x="12193175" y="6857999"/>
                </a:lnTo>
                <a:lnTo>
                  <a:pt x="7249700" y="6857999"/>
                </a:lnTo>
                <a:lnTo>
                  <a:pt x="6528975" y="6857999"/>
                </a:lnTo>
                <a:lnTo>
                  <a:pt x="0" y="6857999"/>
                </a:lnTo>
                <a:close/>
              </a:path>
            </a:pathLst>
          </a:custGeom>
          <a:solidFill>
            <a:schemeClr val="bg1">
              <a:lumMod val="95000"/>
            </a:schemeClr>
          </a:solidFill>
        </p:spPr>
        <p:txBody>
          <a:bodyPr wrap="square" bIns="720000" anchor="ctr">
            <a:noAutofit/>
          </a:bodyPr>
          <a:lstStyle>
            <a:lvl1pPr marL="0" indent="0" algn="ctr">
              <a:buNone/>
              <a:defRPr/>
            </a:lvl1pPr>
          </a:lstStyle>
          <a:p>
            <a:r>
              <a:rPr lang="sv-SE"/>
              <a:t>Klicka på ikonen eller dra och släpp för att infoga bild</a:t>
            </a:r>
          </a:p>
        </p:txBody>
      </p:sp>
      <p:sp>
        <p:nvSpPr>
          <p:cNvPr id="2" name="Platshållare för datum 1">
            <a:extLst>
              <a:ext uri="{FF2B5EF4-FFF2-40B4-BE49-F238E27FC236}">
                <a16:creationId xmlns:a16="http://schemas.microsoft.com/office/drawing/2014/main" id="{8801F57C-176E-D642-BF03-6F2F2F893F7E}"/>
              </a:ext>
            </a:extLst>
          </p:cNvPr>
          <p:cNvSpPr>
            <a:spLocks noGrp="1"/>
          </p:cNvSpPr>
          <p:nvPr>
            <p:ph type="dt" sz="half" idx="15"/>
          </p:nvPr>
        </p:nvSpPr>
        <p:spPr/>
        <p:txBody>
          <a:bodyPr/>
          <a:lstStyle/>
          <a:p>
            <a:fld id="{BE4F1DA6-6544-8140-A543-A4FACCB0391B}" type="datetimeFigureOut">
              <a:rPr lang="sv-SE" smtClean="0"/>
              <a:pPr/>
              <a:t>2024-11-08</a:t>
            </a:fld>
            <a:endParaRPr lang="sv-SE"/>
          </a:p>
        </p:txBody>
      </p:sp>
      <p:sp>
        <p:nvSpPr>
          <p:cNvPr id="6" name="Platshållare för sidfot 5">
            <a:extLst>
              <a:ext uri="{FF2B5EF4-FFF2-40B4-BE49-F238E27FC236}">
                <a16:creationId xmlns:a16="http://schemas.microsoft.com/office/drawing/2014/main" id="{4A0FFDBE-F161-7C40-83F9-4434410F2FA8}"/>
              </a:ext>
            </a:extLst>
          </p:cNvPr>
          <p:cNvSpPr>
            <a:spLocks noGrp="1"/>
          </p:cNvSpPr>
          <p:nvPr>
            <p:ph type="ftr" sz="quarter" idx="16"/>
          </p:nvPr>
        </p:nvSpPr>
        <p:spPr/>
        <p:txBody>
          <a:bodyPr/>
          <a:lstStyle/>
          <a:p>
            <a:endParaRPr lang="sv-SE"/>
          </a:p>
        </p:txBody>
      </p:sp>
      <p:sp>
        <p:nvSpPr>
          <p:cNvPr id="7" name="Platshållare för bildnummer 6">
            <a:extLst>
              <a:ext uri="{FF2B5EF4-FFF2-40B4-BE49-F238E27FC236}">
                <a16:creationId xmlns:a16="http://schemas.microsoft.com/office/drawing/2014/main" id="{403CADD4-CE7D-2D44-9C6D-018D0710F97F}"/>
              </a:ext>
            </a:extLst>
          </p:cNvPr>
          <p:cNvSpPr>
            <a:spLocks noGrp="1"/>
          </p:cNvSpPr>
          <p:nvPr>
            <p:ph type="sldNum" sz="quarter" idx="17"/>
          </p:nvPr>
        </p:nvSpPr>
        <p:spPr/>
        <p:txBody>
          <a:bodyPr/>
          <a:lstStyle/>
          <a:p>
            <a:fld id="{3EDFEE4B-213D-304B-BE6A-BD4AF3E100B7}" type="slidenum">
              <a:rPr lang="sv-SE" smtClean="0"/>
              <a:pPr/>
              <a:t>‹#›</a:t>
            </a:fld>
            <a:endParaRPr lang="sv-SE"/>
          </a:p>
        </p:txBody>
      </p:sp>
    </p:spTree>
    <p:extLst>
      <p:ext uri="{BB962C8B-B14F-4D97-AF65-F5344CB8AC3E}">
        <p14:creationId xmlns:p14="http://schemas.microsoft.com/office/powerpoint/2010/main" val="30298157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ara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7CCE48-9CF4-F846-9F82-BDEED53BE498}"/>
              </a:ext>
            </a:extLst>
          </p:cNvPr>
          <p:cNvSpPr>
            <a:spLocks noGrp="1"/>
          </p:cNvSpPr>
          <p:nvPr>
            <p:ph type="title"/>
          </p:nvPr>
        </p:nvSpPr>
        <p:spPr/>
        <p:txBody>
          <a:bodyPr/>
          <a:lstStyle/>
          <a:p>
            <a:r>
              <a:rPr lang="en-US"/>
              <a:t>Click to edit Master title style</a:t>
            </a:r>
            <a:endParaRPr lang="sv-SE"/>
          </a:p>
        </p:txBody>
      </p:sp>
      <p:sp>
        <p:nvSpPr>
          <p:cNvPr id="3" name="Platshållare för datum 2">
            <a:extLst>
              <a:ext uri="{FF2B5EF4-FFF2-40B4-BE49-F238E27FC236}">
                <a16:creationId xmlns:a16="http://schemas.microsoft.com/office/drawing/2014/main" id="{A1AE3F10-60E6-8942-AF2E-38BCF5946A36}"/>
              </a:ext>
            </a:extLst>
          </p:cNvPr>
          <p:cNvSpPr>
            <a:spLocks noGrp="1"/>
          </p:cNvSpPr>
          <p:nvPr>
            <p:ph type="dt" sz="half" idx="10"/>
          </p:nvPr>
        </p:nvSpPr>
        <p:spPr/>
        <p:txBody>
          <a:bodyPr/>
          <a:lstStyle/>
          <a:p>
            <a:fld id="{BE4F1DA6-6544-8140-A543-A4FACCB0391B}" type="datetimeFigureOut">
              <a:rPr lang="sv-SE" smtClean="0"/>
              <a:pPr/>
              <a:t>2024-11-08</a:t>
            </a:fld>
            <a:endParaRPr lang="sv-SE"/>
          </a:p>
        </p:txBody>
      </p:sp>
      <p:sp>
        <p:nvSpPr>
          <p:cNvPr id="4" name="Platshållare för sidfot 3">
            <a:extLst>
              <a:ext uri="{FF2B5EF4-FFF2-40B4-BE49-F238E27FC236}">
                <a16:creationId xmlns:a16="http://schemas.microsoft.com/office/drawing/2014/main" id="{5219E694-1E7C-7F45-9D00-81C7BAC8A8EB}"/>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1ABF5D1-EB88-4546-8C80-E03C49DDBACB}"/>
              </a:ext>
            </a:extLst>
          </p:cNvPr>
          <p:cNvSpPr>
            <a:spLocks noGrp="1"/>
          </p:cNvSpPr>
          <p:nvPr>
            <p:ph type="sldNum" sz="quarter" idx="12"/>
          </p:nvPr>
        </p:nvSpPr>
        <p:spPr/>
        <p:txBody>
          <a:bodyPr/>
          <a:lstStyle/>
          <a:p>
            <a:fld id="{3EDFEE4B-213D-304B-BE6A-BD4AF3E100B7}" type="slidenum">
              <a:rPr lang="sv-SE" smtClean="0"/>
              <a:pPr/>
              <a:t>‹#›</a:t>
            </a:fld>
            <a:endParaRPr lang="sv-SE"/>
          </a:p>
        </p:txBody>
      </p:sp>
    </p:spTree>
    <p:extLst>
      <p:ext uri="{BB962C8B-B14F-4D97-AF65-F5344CB8AC3E}">
        <p14:creationId xmlns:p14="http://schemas.microsoft.com/office/powerpoint/2010/main" val="30192096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Bara rubrik mörkblå">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7CCE48-9CF4-F846-9F82-BDEED53BE498}"/>
              </a:ext>
            </a:extLst>
          </p:cNvPr>
          <p:cNvSpPr>
            <a:spLocks noGrp="1"/>
          </p:cNvSpPr>
          <p:nvPr>
            <p:ph type="title"/>
          </p:nvPr>
        </p:nvSpPr>
        <p:spPr/>
        <p:txBody>
          <a:bodyPr/>
          <a:lstStyle>
            <a:lvl1pPr>
              <a:defRPr>
                <a:solidFill>
                  <a:schemeClr val="bg2"/>
                </a:solidFill>
              </a:defRPr>
            </a:lvl1pPr>
          </a:lstStyle>
          <a:p>
            <a:r>
              <a:rPr lang="en-US"/>
              <a:t>Click to edit Master title style</a:t>
            </a:r>
            <a:endParaRPr lang="sv-SE"/>
          </a:p>
        </p:txBody>
      </p:sp>
      <p:sp>
        <p:nvSpPr>
          <p:cNvPr id="3" name="Platshållare för datum 2">
            <a:extLst>
              <a:ext uri="{FF2B5EF4-FFF2-40B4-BE49-F238E27FC236}">
                <a16:creationId xmlns:a16="http://schemas.microsoft.com/office/drawing/2014/main" id="{A1AE3F10-60E6-8942-AF2E-38BCF5946A36}"/>
              </a:ext>
            </a:extLst>
          </p:cNvPr>
          <p:cNvSpPr>
            <a:spLocks noGrp="1"/>
          </p:cNvSpPr>
          <p:nvPr>
            <p:ph type="dt" sz="half" idx="10"/>
          </p:nvPr>
        </p:nvSpPr>
        <p:spPr/>
        <p:txBody>
          <a:bodyPr/>
          <a:lstStyle>
            <a:lvl1pPr>
              <a:defRPr>
                <a:solidFill>
                  <a:schemeClr val="accent3"/>
                </a:solidFill>
              </a:defRPr>
            </a:lvl1pPr>
          </a:lstStyle>
          <a:p>
            <a:fld id="{BE4F1DA6-6544-8140-A543-A4FACCB0391B}" type="datetimeFigureOut">
              <a:rPr lang="sv-SE" smtClean="0"/>
              <a:pPr/>
              <a:t>2024-11-08</a:t>
            </a:fld>
            <a:endParaRPr lang="sv-SE"/>
          </a:p>
        </p:txBody>
      </p:sp>
      <p:sp>
        <p:nvSpPr>
          <p:cNvPr id="4" name="Platshållare för sidfot 3">
            <a:extLst>
              <a:ext uri="{FF2B5EF4-FFF2-40B4-BE49-F238E27FC236}">
                <a16:creationId xmlns:a16="http://schemas.microsoft.com/office/drawing/2014/main" id="{5219E694-1E7C-7F45-9D00-81C7BAC8A8EB}"/>
              </a:ext>
            </a:extLst>
          </p:cNvPr>
          <p:cNvSpPr>
            <a:spLocks noGrp="1"/>
          </p:cNvSpPr>
          <p:nvPr>
            <p:ph type="ftr" sz="quarter" idx="11"/>
          </p:nvPr>
        </p:nvSpPr>
        <p:spPr/>
        <p:txBody>
          <a:bodyPr/>
          <a:lstStyle>
            <a:lvl1pPr>
              <a:defRPr>
                <a:solidFill>
                  <a:schemeClr val="accent3"/>
                </a:solidFill>
              </a:defRPr>
            </a:lvl1pPr>
          </a:lstStyle>
          <a:p>
            <a:endParaRPr lang="sv-SE"/>
          </a:p>
        </p:txBody>
      </p:sp>
      <p:sp>
        <p:nvSpPr>
          <p:cNvPr id="5" name="Platshållare för bildnummer 4">
            <a:extLst>
              <a:ext uri="{FF2B5EF4-FFF2-40B4-BE49-F238E27FC236}">
                <a16:creationId xmlns:a16="http://schemas.microsoft.com/office/drawing/2014/main" id="{31ABF5D1-EB88-4546-8C80-E03C49DDBACB}"/>
              </a:ext>
            </a:extLst>
          </p:cNvPr>
          <p:cNvSpPr>
            <a:spLocks noGrp="1"/>
          </p:cNvSpPr>
          <p:nvPr>
            <p:ph type="sldNum" sz="quarter" idx="12"/>
          </p:nvPr>
        </p:nvSpPr>
        <p:spPr/>
        <p:txBody>
          <a:bodyPr/>
          <a:lstStyle>
            <a:lvl1pPr>
              <a:defRPr>
                <a:solidFill>
                  <a:schemeClr val="accent3"/>
                </a:solidFill>
              </a:defRPr>
            </a:lvl1pPr>
          </a:lstStyle>
          <a:p>
            <a:fld id="{3EDFEE4B-213D-304B-BE6A-BD4AF3E100B7}" type="slidenum">
              <a:rPr lang="sv-SE" smtClean="0"/>
              <a:pPr/>
              <a:t>‹#›</a:t>
            </a:fld>
            <a:endParaRPr lang="sv-SE"/>
          </a:p>
        </p:txBody>
      </p:sp>
      <p:pic>
        <p:nvPicPr>
          <p:cNvPr id="7" name="Bild 6">
            <a:extLst>
              <a:ext uri="{FF2B5EF4-FFF2-40B4-BE49-F238E27FC236}">
                <a16:creationId xmlns:a16="http://schemas.microsoft.com/office/drawing/2014/main" id="{25B1B49E-AA88-1043-9518-A3EF3150CE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7421" t="39611" r="37420" b="43863"/>
          <a:stretch/>
        </p:blipFill>
        <p:spPr>
          <a:xfrm>
            <a:off x="10706583" y="568125"/>
            <a:ext cx="853002" cy="396021"/>
          </a:xfrm>
          <a:prstGeom prst="rect">
            <a:avLst/>
          </a:prstGeom>
        </p:spPr>
      </p:pic>
    </p:spTree>
    <p:extLst>
      <p:ext uri="{BB962C8B-B14F-4D97-AF65-F5344CB8AC3E}">
        <p14:creationId xmlns:p14="http://schemas.microsoft.com/office/powerpoint/2010/main" val="1490210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B524928-6D6D-EA4A-B9FB-A142FFF9B86C}"/>
              </a:ext>
            </a:extLst>
          </p:cNvPr>
          <p:cNvSpPr>
            <a:spLocks noGrp="1"/>
          </p:cNvSpPr>
          <p:nvPr>
            <p:ph type="dt" sz="half" idx="10"/>
          </p:nvPr>
        </p:nvSpPr>
        <p:spPr/>
        <p:txBody>
          <a:bodyPr/>
          <a:lstStyle/>
          <a:p>
            <a:fld id="{BE4F1DA6-6544-8140-A543-A4FACCB0391B}" type="datetimeFigureOut">
              <a:rPr lang="sv-SE" smtClean="0"/>
              <a:t>2024-11-08</a:t>
            </a:fld>
            <a:endParaRPr lang="sv-SE"/>
          </a:p>
        </p:txBody>
      </p:sp>
      <p:sp>
        <p:nvSpPr>
          <p:cNvPr id="3" name="Platshållare för sidfot 2">
            <a:extLst>
              <a:ext uri="{FF2B5EF4-FFF2-40B4-BE49-F238E27FC236}">
                <a16:creationId xmlns:a16="http://schemas.microsoft.com/office/drawing/2014/main" id="{2B859C37-4B5E-1F41-B0FD-1E343ABA93CB}"/>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5462C9A-A12F-5B49-A5BC-6E952E882DAD}"/>
              </a:ext>
            </a:extLst>
          </p:cNvPr>
          <p:cNvSpPr>
            <a:spLocks noGrp="1"/>
          </p:cNvSpPr>
          <p:nvPr>
            <p:ph type="sldNum" sz="quarter" idx="12"/>
          </p:nvPr>
        </p:nvSpPr>
        <p:spPr/>
        <p:txBody>
          <a:bodyPr/>
          <a:lstStyle/>
          <a:p>
            <a:fld id="{3EDFEE4B-213D-304B-BE6A-BD4AF3E100B7}" type="slidenum">
              <a:rPr lang="sv-SE" smtClean="0"/>
              <a:t>‹#›</a:t>
            </a:fld>
            <a:endParaRPr lang="sv-SE"/>
          </a:p>
        </p:txBody>
      </p:sp>
    </p:spTree>
    <p:extLst>
      <p:ext uri="{BB962C8B-B14F-4D97-AF65-F5344CB8AC3E}">
        <p14:creationId xmlns:p14="http://schemas.microsoft.com/office/powerpoint/2010/main" val="1827187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ext och bild">
    <p:spTree>
      <p:nvGrpSpPr>
        <p:cNvPr id="1" name=""/>
        <p:cNvGrpSpPr/>
        <p:nvPr/>
      </p:nvGrpSpPr>
      <p:grpSpPr>
        <a:xfrm>
          <a:off x="0" y="0"/>
          <a:ext cx="0" cy="0"/>
          <a:chOff x="0" y="0"/>
          <a:chExt cx="0" cy="0"/>
        </a:xfrm>
      </p:grpSpPr>
      <p:sp>
        <p:nvSpPr>
          <p:cNvPr id="25" name="Rektangel 24">
            <a:extLst>
              <a:ext uri="{FF2B5EF4-FFF2-40B4-BE49-F238E27FC236}">
                <a16:creationId xmlns:a16="http://schemas.microsoft.com/office/drawing/2014/main" id="{0A955C7B-AFA1-C74B-9E5F-3A8BC18CECB6}"/>
              </a:ext>
            </a:extLst>
          </p:cNvPr>
          <p:cNvSpPr/>
          <p:nvPr userDrawn="1"/>
        </p:nvSpPr>
        <p:spPr>
          <a:xfrm>
            <a:off x="10552120" y="413018"/>
            <a:ext cx="1122218" cy="712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bild 9">
            <a:extLst>
              <a:ext uri="{FF2B5EF4-FFF2-40B4-BE49-F238E27FC236}">
                <a16:creationId xmlns:a16="http://schemas.microsoft.com/office/drawing/2014/main" id="{B92BE0F1-CDE1-784F-84C3-D16355C8329F}"/>
              </a:ext>
            </a:extLst>
          </p:cNvPr>
          <p:cNvSpPr>
            <a:spLocks noGrp="1"/>
          </p:cNvSpPr>
          <p:nvPr>
            <p:ph type="pic" sz="quarter" idx="14" hasCustomPrompt="1"/>
          </p:nvPr>
        </p:nvSpPr>
        <p:spPr>
          <a:xfrm>
            <a:off x="6521450" y="0"/>
            <a:ext cx="5670550" cy="6857999"/>
          </a:xfrm>
          <a:custGeom>
            <a:avLst/>
            <a:gdLst>
              <a:gd name="connsiteX0" fmla="*/ 4638476 w 5670550"/>
              <a:gd name="connsiteY0" fmla="*/ 820634 h 6857999"/>
              <a:gd name="connsiteX1" fmla="*/ 4654583 w 5670550"/>
              <a:gd name="connsiteY1" fmla="*/ 868561 h 6857999"/>
              <a:gd name="connsiteX2" fmla="*/ 4622370 w 5670550"/>
              <a:gd name="connsiteY2" fmla="*/ 868561 h 6857999"/>
              <a:gd name="connsiteX3" fmla="*/ 4445600 w 5670550"/>
              <a:gd name="connsiteY3" fmla="*/ 802510 h 6857999"/>
              <a:gd name="connsiteX4" fmla="*/ 4460499 w 5670550"/>
              <a:gd name="connsiteY4" fmla="*/ 802510 h 6857999"/>
              <a:gd name="connsiteX5" fmla="*/ 4479424 w 5670550"/>
              <a:gd name="connsiteY5" fmla="*/ 819828 h 6857999"/>
              <a:gd name="connsiteX6" fmla="*/ 4460499 w 5670550"/>
              <a:gd name="connsiteY6" fmla="*/ 836744 h 6857999"/>
              <a:gd name="connsiteX7" fmla="*/ 4445600 w 5670550"/>
              <a:gd name="connsiteY7" fmla="*/ 836744 h 6857999"/>
              <a:gd name="connsiteX8" fmla="*/ 4872023 w 5670550"/>
              <a:gd name="connsiteY8" fmla="*/ 748139 h 6857999"/>
              <a:gd name="connsiteX9" fmla="*/ 4872023 w 5670550"/>
              <a:gd name="connsiteY9" fmla="*/ 803718 h 6857999"/>
              <a:gd name="connsiteX10" fmla="*/ 4918732 w 5670550"/>
              <a:gd name="connsiteY10" fmla="*/ 803718 h 6857999"/>
              <a:gd name="connsiteX11" fmla="*/ 4918732 w 5670550"/>
              <a:gd name="connsiteY11" fmla="*/ 947097 h 6857999"/>
              <a:gd name="connsiteX12" fmla="*/ 4980340 w 5670550"/>
              <a:gd name="connsiteY12" fmla="*/ 947097 h 6857999"/>
              <a:gd name="connsiteX13" fmla="*/ 4980340 w 5670550"/>
              <a:gd name="connsiteY13" fmla="*/ 803718 h 6857999"/>
              <a:gd name="connsiteX14" fmla="*/ 5027049 w 5670550"/>
              <a:gd name="connsiteY14" fmla="*/ 803718 h 6857999"/>
              <a:gd name="connsiteX15" fmla="*/ 5027049 w 5670550"/>
              <a:gd name="connsiteY15" fmla="*/ 748139 h 6857999"/>
              <a:gd name="connsiteX16" fmla="*/ 4611095 w 5670550"/>
              <a:gd name="connsiteY16" fmla="*/ 747737 h 6857999"/>
              <a:gd name="connsiteX17" fmla="*/ 4541701 w 5670550"/>
              <a:gd name="connsiteY17" fmla="*/ 924478 h 6857999"/>
              <a:gd name="connsiteX18" fmla="*/ 4508819 w 5670550"/>
              <a:gd name="connsiteY18" fmla="*/ 875005 h 6857999"/>
              <a:gd name="connsiteX19" fmla="*/ 4541435 w 5670550"/>
              <a:gd name="connsiteY19" fmla="*/ 818217 h 6857999"/>
              <a:gd name="connsiteX20" fmla="*/ 4459291 w 5670550"/>
              <a:gd name="connsiteY20" fmla="*/ 748139 h 6857999"/>
              <a:gd name="connsiteX21" fmla="*/ 4384395 w 5670550"/>
              <a:gd name="connsiteY21" fmla="*/ 748139 h 6857999"/>
              <a:gd name="connsiteX22" fmla="*/ 4384395 w 5670550"/>
              <a:gd name="connsiteY22" fmla="*/ 947097 h 6857999"/>
              <a:gd name="connsiteX23" fmla="*/ 4445600 w 5670550"/>
              <a:gd name="connsiteY23" fmla="*/ 947097 h 6857999"/>
              <a:gd name="connsiteX24" fmla="*/ 4446003 w 5670550"/>
              <a:gd name="connsiteY24" fmla="*/ 947097 h 6857999"/>
              <a:gd name="connsiteX25" fmla="*/ 4446003 w 5670550"/>
              <a:gd name="connsiteY25" fmla="*/ 886684 h 6857999"/>
              <a:gd name="connsiteX26" fmla="*/ 4448419 w 5670550"/>
              <a:gd name="connsiteY26" fmla="*/ 886684 h 6857999"/>
              <a:gd name="connsiteX27" fmla="*/ 4484659 w 5670550"/>
              <a:gd name="connsiteY27" fmla="*/ 947097 h 6857999"/>
              <a:gd name="connsiteX28" fmla="*/ 4556736 w 5670550"/>
              <a:gd name="connsiteY28" fmla="*/ 947097 h 6857999"/>
              <a:gd name="connsiteX29" fmla="*/ 4556469 w 5670550"/>
              <a:gd name="connsiteY29" fmla="*/ 946695 h 6857999"/>
              <a:gd name="connsiteX30" fmla="*/ 4596197 w 5670550"/>
              <a:gd name="connsiteY30" fmla="*/ 946695 h 6857999"/>
              <a:gd name="connsiteX31" fmla="*/ 4605458 w 5670550"/>
              <a:gd name="connsiteY31" fmla="*/ 920113 h 6857999"/>
              <a:gd name="connsiteX32" fmla="*/ 4671898 w 5670550"/>
              <a:gd name="connsiteY32" fmla="*/ 920113 h 6857999"/>
              <a:gd name="connsiteX33" fmla="*/ 4681562 w 5670550"/>
              <a:gd name="connsiteY33" fmla="*/ 946695 h 6857999"/>
              <a:gd name="connsiteX34" fmla="*/ 4741559 w 5670550"/>
              <a:gd name="connsiteY34" fmla="*/ 946695 h 6857999"/>
              <a:gd name="connsiteX35" fmla="*/ 4741559 w 5670550"/>
              <a:gd name="connsiteY35" fmla="*/ 947097 h 6857999"/>
              <a:gd name="connsiteX36" fmla="*/ 4803569 w 5670550"/>
              <a:gd name="connsiteY36" fmla="*/ 947097 h 6857999"/>
              <a:gd name="connsiteX37" fmla="*/ 4803569 w 5670550"/>
              <a:gd name="connsiteY37" fmla="*/ 877421 h 6857999"/>
              <a:gd name="connsiteX38" fmla="*/ 4861956 w 5670550"/>
              <a:gd name="connsiteY38" fmla="*/ 877421 h 6857999"/>
              <a:gd name="connsiteX39" fmla="*/ 4861956 w 5670550"/>
              <a:gd name="connsiteY39" fmla="*/ 821842 h 6857999"/>
              <a:gd name="connsiteX40" fmla="*/ 4803569 w 5670550"/>
              <a:gd name="connsiteY40" fmla="*/ 821842 h 6857999"/>
              <a:gd name="connsiteX41" fmla="*/ 4803569 w 5670550"/>
              <a:gd name="connsiteY41" fmla="*/ 803718 h 6857999"/>
              <a:gd name="connsiteX42" fmla="*/ 4861956 w 5670550"/>
              <a:gd name="connsiteY42" fmla="*/ 803718 h 6857999"/>
              <a:gd name="connsiteX43" fmla="*/ 4861956 w 5670550"/>
              <a:gd name="connsiteY43" fmla="*/ 748139 h 6857999"/>
              <a:gd name="connsiteX44" fmla="*/ 4741559 w 5670550"/>
              <a:gd name="connsiteY44" fmla="*/ 748139 h 6857999"/>
              <a:gd name="connsiteX45" fmla="*/ 4741559 w 5670550"/>
              <a:gd name="connsiteY45" fmla="*/ 935415 h 6857999"/>
              <a:gd name="connsiteX46" fmla="*/ 4667871 w 5670550"/>
              <a:gd name="connsiteY46" fmla="*/ 747737 h 6857999"/>
              <a:gd name="connsiteX47" fmla="*/ 4192726 w 5670550"/>
              <a:gd name="connsiteY47" fmla="*/ 747737 h 6857999"/>
              <a:gd name="connsiteX48" fmla="*/ 4192726 w 5670550"/>
              <a:gd name="connsiteY48" fmla="*/ 946696 h 6857999"/>
              <a:gd name="connsiteX49" fmla="*/ 4255139 w 5670550"/>
              <a:gd name="connsiteY49" fmla="*/ 946696 h 6857999"/>
              <a:gd name="connsiteX50" fmla="*/ 4255139 w 5670550"/>
              <a:gd name="connsiteY50" fmla="*/ 875006 h 6857999"/>
              <a:gd name="connsiteX51" fmla="*/ 4304667 w 5670550"/>
              <a:gd name="connsiteY51" fmla="*/ 946696 h 6857999"/>
              <a:gd name="connsiteX52" fmla="*/ 4381576 w 5670550"/>
              <a:gd name="connsiteY52" fmla="*/ 946696 h 6857999"/>
              <a:gd name="connsiteX53" fmla="*/ 4305875 w 5670550"/>
              <a:gd name="connsiteY53" fmla="*/ 843994 h 6857999"/>
              <a:gd name="connsiteX54" fmla="*/ 4376744 w 5670550"/>
              <a:gd name="connsiteY54" fmla="*/ 747737 h 6857999"/>
              <a:gd name="connsiteX55" fmla="*/ 4305070 w 5670550"/>
              <a:gd name="connsiteY55" fmla="*/ 747737 h 6857999"/>
              <a:gd name="connsiteX56" fmla="*/ 4255139 w 5670550"/>
              <a:gd name="connsiteY56" fmla="*/ 820634 h 6857999"/>
              <a:gd name="connsiteX57" fmla="*/ 4255139 w 5670550"/>
              <a:gd name="connsiteY57" fmla="*/ 747737 h 6857999"/>
              <a:gd name="connsiteX58" fmla="*/ 4859137 w 5670550"/>
              <a:gd name="connsiteY58" fmla="*/ 628927 h 6857999"/>
              <a:gd name="connsiteX59" fmla="*/ 4872828 w 5670550"/>
              <a:gd name="connsiteY59" fmla="*/ 628927 h 6857999"/>
              <a:gd name="connsiteX60" fmla="*/ 4907457 w 5670550"/>
              <a:gd name="connsiteY60" fmla="*/ 663966 h 6857999"/>
              <a:gd name="connsiteX61" fmla="*/ 4872828 w 5670550"/>
              <a:gd name="connsiteY61" fmla="*/ 699005 h 6857999"/>
              <a:gd name="connsiteX62" fmla="*/ 4859137 w 5670550"/>
              <a:gd name="connsiteY62" fmla="*/ 699005 h 6857999"/>
              <a:gd name="connsiteX63" fmla="*/ 4343323 w 5670550"/>
              <a:gd name="connsiteY63" fmla="*/ 628122 h 6857999"/>
              <a:gd name="connsiteX64" fmla="*/ 4357416 w 5670550"/>
              <a:gd name="connsiteY64" fmla="*/ 628122 h 6857999"/>
              <a:gd name="connsiteX65" fmla="*/ 4374731 w 5670550"/>
              <a:gd name="connsiteY65" fmla="*/ 643426 h 6857999"/>
              <a:gd name="connsiteX66" fmla="*/ 4357416 w 5670550"/>
              <a:gd name="connsiteY66" fmla="*/ 659133 h 6857999"/>
              <a:gd name="connsiteX67" fmla="*/ 4343323 w 5670550"/>
              <a:gd name="connsiteY67" fmla="*/ 659133 h 6857999"/>
              <a:gd name="connsiteX68" fmla="*/ 4244267 w 5670550"/>
              <a:gd name="connsiteY68" fmla="*/ 627719 h 6857999"/>
              <a:gd name="connsiteX69" fmla="*/ 4279702 w 5670550"/>
              <a:gd name="connsiteY69" fmla="*/ 663966 h 6857999"/>
              <a:gd name="connsiteX70" fmla="*/ 4244267 w 5670550"/>
              <a:gd name="connsiteY70" fmla="*/ 700213 h 6857999"/>
              <a:gd name="connsiteX71" fmla="*/ 4208833 w 5670550"/>
              <a:gd name="connsiteY71" fmla="*/ 663966 h 6857999"/>
              <a:gd name="connsiteX72" fmla="*/ 4244267 w 5670550"/>
              <a:gd name="connsiteY72" fmla="*/ 627719 h 6857999"/>
              <a:gd name="connsiteX73" fmla="*/ 4710554 w 5670550"/>
              <a:gd name="connsiteY73" fmla="*/ 605568 h 6857999"/>
              <a:gd name="connsiteX74" fmla="*/ 4710554 w 5670550"/>
              <a:gd name="connsiteY74" fmla="*/ 722768 h 6857999"/>
              <a:gd name="connsiteX75" fmla="*/ 4735117 w 5670550"/>
              <a:gd name="connsiteY75" fmla="*/ 722768 h 6857999"/>
              <a:gd name="connsiteX76" fmla="*/ 4735117 w 5670550"/>
              <a:gd name="connsiteY76" fmla="*/ 645440 h 6857999"/>
              <a:gd name="connsiteX77" fmla="*/ 4790282 w 5670550"/>
              <a:gd name="connsiteY77" fmla="*/ 722768 h 6857999"/>
              <a:gd name="connsiteX78" fmla="*/ 4815247 w 5670550"/>
              <a:gd name="connsiteY78" fmla="*/ 722768 h 6857999"/>
              <a:gd name="connsiteX79" fmla="*/ 4815247 w 5670550"/>
              <a:gd name="connsiteY79" fmla="*/ 605568 h 6857999"/>
              <a:gd name="connsiteX80" fmla="*/ 4790684 w 5670550"/>
              <a:gd name="connsiteY80" fmla="*/ 605568 h 6857999"/>
              <a:gd name="connsiteX81" fmla="*/ 4790684 w 5670550"/>
              <a:gd name="connsiteY81" fmla="*/ 683298 h 6857999"/>
              <a:gd name="connsiteX82" fmla="*/ 4736325 w 5670550"/>
              <a:gd name="connsiteY82" fmla="*/ 605568 h 6857999"/>
              <a:gd name="connsiteX83" fmla="*/ 4598210 w 5670550"/>
              <a:gd name="connsiteY83" fmla="*/ 605568 h 6857999"/>
              <a:gd name="connsiteX84" fmla="*/ 4598210 w 5670550"/>
              <a:gd name="connsiteY84" fmla="*/ 676049 h 6857999"/>
              <a:gd name="connsiteX85" fmla="*/ 4645322 w 5670550"/>
              <a:gd name="connsiteY85" fmla="*/ 724781 h 6857999"/>
              <a:gd name="connsiteX86" fmla="*/ 4692434 w 5670550"/>
              <a:gd name="connsiteY86" fmla="*/ 676049 h 6857999"/>
              <a:gd name="connsiteX87" fmla="*/ 4692434 w 5670550"/>
              <a:gd name="connsiteY87" fmla="*/ 605568 h 6857999"/>
              <a:gd name="connsiteX88" fmla="*/ 4667066 w 5670550"/>
              <a:gd name="connsiteY88" fmla="*/ 605568 h 6857999"/>
              <a:gd name="connsiteX89" fmla="*/ 4667066 w 5670550"/>
              <a:gd name="connsiteY89" fmla="*/ 674841 h 6857999"/>
              <a:gd name="connsiteX90" fmla="*/ 4645322 w 5670550"/>
              <a:gd name="connsiteY90" fmla="*/ 700617 h 6857999"/>
              <a:gd name="connsiteX91" fmla="*/ 4623578 w 5670550"/>
              <a:gd name="connsiteY91" fmla="*/ 674841 h 6857999"/>
              <a:gd name="connsiteX92" fmla="*/ 4623578 w 5670550"/>
              <a:gd name="connsiteY92" fmla="*/ 605568 h 6857999"/>
              <a:gd name="connsiteX93" fmla="*/ 4417816 w 5670550"/>
              <a:gd name="connsiteY93" fmla="*/ 605568 h 6857999"/>
              <a:gd name="connsiteX94" fmla="*/ 4417816 w 5670550"/>
              <a:gd name="connsiteY94" fmla="*/ 722365 h 6857999"/>
              <a:gd name="connsiteX95" fmla="*/ 4487075 w 5670550"/>
              <a:gd name="connsiteY95" fmla="*/ 722365 h 6857999"/>
              <a:gd name="connsiteX96" fmla="*/ 4487075 w 5670550"/>
              <a:gd name="connsiteY96" fmla="*/ 699811 h 6857999"/>
              <a:gd name="connsiteX97" fmla="*/ 4442781 w 5670550"/>
              <a:gd name="connsiteY97" fmla="*/ 699811 h 6857999"/>
              <a:gd name="connsiteX98" fmla="*/ 4442781 w 5670550"/>
              <a:gd name="connsiteY98" fmla="*/ 674035 h 6857999"/>
              <a:gd name="connsiteX99" fmla="*/ 4482645 w 5670550"/>
              <a:gd name="connsiteY99" fmla="*/ 674035 h 6857999"/>
              <a:gd name="connsiteX100" fmla="*/ 4482645 w 5670550"/>
              <a:gd name="connsiteY100" fmla="*/ 651884 h 6857999"/>
              <a:gd name="connsiteX101" fmla="*/ 4442781 w 5670550"/>
              <a:gd name="connsiteY101" fmla="*/ 651884 h 6857999"/>
              <a:gd name="connsiteX102" fmla="*/ 4442781 w 5670550"/>
              <a:gd name="connsiteY102" fmla="*/ 628122 h 6857999"/>
              <a:gd name="connsiteX103" fmla="*/ 4486672 w 5670550"/>
              <a:gd name="connsiteY103" fmla="*/ 628122 h 6857999"/>
              <a:gd name="connsiteX104" fmla="*/ 4486672 w 5670550"/>
              <a:gd name="connsiteY104" fmla="*/ 605568 h 6857999"/>
              <a:gd name="connsiteX105" fmla="*/ 4834172 w 5670550"/>
              <a:gd name="connsiteY105" fmla="*/ 605165 h 6857999"/>
              <a:gd name="connsiteX106" fmla="*/ 4834172 w 5670550"/>
              <a:gd name="connsiteY106" fmla="*/ 722365 h 6857999"/>
              <a:gd name="connsiteX107" fmla="*/ 4873633 w 5670550"/>
              <a:gd name="connsiteY107" fmla="*/ 722365 h 6857999"/>
              <a:gd name="connsiteX108" fmla="*/ 4933228 w 5670550"/>
              <a:gd name="connsiteY108" fmla="*/ 663564 h 6857999"/>
              <a:gd name="connsiteX109" fmla="*/ 4873633 w 5670550"/>
              <a:gd name="connsiteY109" fmla="*/ 605165 h 6857999"/>
              <a:gd name="connsiteX110" fmla="*/ 4318358 w 5670550"/>
              <a:gd name="connsiteY110" fmla="*/ 605165 h 6857999"/>
              <a:gd name="connsiteX111" fmla="*/ 4318358 w 5670550"/>
              <a:gd name="connsiteY111" fmla="*/ 722365 h 6857999"/>
              <a:gd name="connsiteX112" fmla="*/ 4343323 w 5670550"/>
              <a:gd name="connsiteY112" fmla="*/ 722365 h 6857999"/>
              <a:gd name="connsiteX113" fmla="*/ 4343323 w 5670550"/>
              <a:gd name="connsiteY113" fmla="*/ 679673 h 6857999"/>
              <a:gd name="connsiteX114" fmla="*/ 4350169 w 5670550"/>
              <a:gd name="connsiteY114" fmla="*/ 679673 h 6857999"/>
              <a:gd name="connsiteX115" fmla="*/ 4378758 w 5670550"/>
              <a:gd name="connsiteY115" fmla="*/ 722365 h 6857999"/>
              <a:gd name="connsiteX116" fmla="*/ 4408152 w 5670550"/>
              <a:gd name="connsiteY116" fmla="*/ 722365 h 6857999"/>
              <a:gd name="connsiteX117" fmla="*/ 4375939 w 5670550"/>
              <a:gd name="connsiteY117" fmla="*/ 676451 h 6857999"/>
              <a:gd name="connsiteX118" fmla="*/ 4400099 w 5670550"/>
              <a:gd name="connsiteY118" fmla="*/ 642621 h 6857999"/>
              <a:gd name="connsiteX119" fmla="*/ 4357416 w 5670550"/>
              <a:gd name="connsiteY119" fmla="*/ 605165 h 6857999"/>
              <a:gd name="connsiteX120" fmla="*/ 4986380 w 5670550"/>
              <a:gd name="connsiteY120" fmla="*/ 603151 h 6857999"/>
              <a:gd name="connsiteX121" fmla="*/ 4942892 w 5670550"/>
              <a:gd name="connsiteY121" fmla="*/ 640204 h 6857999"/>
              <a:gd name="connsiteX122" fmla="*/ 4977119 w 5670550"/>
              <a:gd name="connsiteY122" fmla="*/ 673229 h 6857999"/>
              <a:gd name="connsiteX123" fmla="*/ 5001681 w 5670550"/>
              <a:gd name="connsiteY123" fmla="*/ 688131 h 6857999"/>
              <a:gd name="connsiteX124" fmla="*/ 4983964 w 5670550"/>
              <a:gd name="connsiteY124" fmla="*/ 701019 h 6857999"/>
              <a:gd name="connsiteX125" fmla="*/ 4944503 w 5670550"/>
              <a:gd name="connsiteY125" fmla="*/ 685071 h 6857999"/>
              <a:gd name="connsiteX126" fmla="*/ 4944503 w 5670550"/>
              <a:gd name="connsiteY126" fmla="*/ 684909 h 6857999"/>
              <a:gd name="connsiteX127" fmla="*/ 4944100 w 5670550"/>
              <a:gd name="connsiteY127" fmla="*/ 684909 h 6857999"/>
              <a:gd name="connsiteX128" fmla="*/ 4944503 w 5670550"/>
              <a:gd name="connsiteY128" fmla="*/ 685071 h 6857999"/>
              <a:gd name="connsiteX129" fmla="*/ 4944503 w 5670550"/>
              <a:gd name="connsiteY129" fmla="*/ 714309 h 6857999"/>
              <a:gd name="connsiteX130" fmla="*/ 4984769 w 5670550"/>
              <a:gd name="connsiteY130" fmla="*/ 724378 h 6857999"/>
              <a:gd name="connsiteX131" fmla="*/ 5028257 w 5670550"/>
              <a:gd name="connsiteY131" fmla="*/ 686117 h 6857999"/>
              <a:gd name="connsiteX132" fmla="*/ 4990406 w 5670550"/>
              <a:gd name="connsiteY132" fmla="*/ 651481 h 6857999"/>
              <a:gd name="connsiteX133" fmla="*/ 4969065 w 5670550"/>
              <a:gd name="connsiteY133" fmla="*/ 638190 h 6857999"/>
              <a:gd name="connsiteX134" fmla="*/ 4986782 w 5670550"/>
              <a:gd name="connsiteY134" fmla="*/ 626108 h 6857999"/>
              <a:gd name="connsiteX135" fmla="*/ 5022620 w 5670550"/>
              <a:gd name="connsiteY135" fmla="*/ 640607 h 6857999"/>
              <a:gd name="connsiteX136" fmla="*/ 5022620 w 5670550"/>
              <a:gd name="connsiteY136" fmla="*/ 612817 h 6857999"/>
              <a:gd name="connsiteX137" fmla="*/ 4986380 w 5670550"/>
              <a:gd name="connsiteY137" fmla="*/ 603151 h 6857999"/>
              <a:gd name="connsiteX138" fmla="*/ 4544656 w 5670550"/>
              <a:gd name="connsiteY138" fmla="*/ 603151 h 6857999"/>
              <a:gd name="connsiteX139" fmla="*/ 4501168 w 5670550"/>
              <a:gd name="connsiteY139" fmla="*/ 640204 h 6857999"/>
              <a:gd name="connsiteX140" fmla="*/ 4535395 w 5670550"/>
              <a:gd name="connsiteY140" fmla="*/ 673229 h 6857999"/>
              <a:gd name="connsiteX141" fmla="*/ 4559957 w 5670550"/>
              <a:gd name="connsiteY141" fmla="*/ 688131 h 6857999"/>
              <a:gd name="connsiteX142" fmla="*/ 4542240 w 5670550"/>
              <a:gd name="connsiteY142" fmla="*/ 701019 h 6857999"/>
              <a:gd name="connsiteX143" fmla="*/ 4502779 w 5670550"/>
              <a:gd name="connsiteY143" fmla="*/ 685072 h 6857999"/>
              <a:gd name="connsiteX144" fmla="*/ 4502779 w 5670550"/>
              <a:gd name="connsiteY144" fmla="*/ 684909 h 6857999"/>
              <a:gd name="connsiteX145" fmla="*/ 4502376 w 5670550"/>
              <a:gd name="connsiteY145" fmla="*/ 684909 h 6857999"/>
              <a:gd name="connsiteX146" fmla="*/ 4502779 w 5670550"/>
              <a:gd name="connsiteY146" fmla="*/ 685072 h 6857999"/>
              <a:gd name="connsiteX147" fmla="*/ 4502779 w 5670550"/>
              <a:gd name="connsiteY147" fmla="*/ 714309 h 6857999"/>
              <a:gd name="connsiteX148" fmla="*/ 4543045 w 5670550"/>
              <a:gd name="connsiteY148" fmla="*/ 724378 h 6857999"/>
              <a:gd name="connsiteX149" fmla="*/ 4586533 w 5670550"/>
              <a:gd name="connsiteY149" fmla="*/ 686117 h 6857999"/>
              <a:gd name="connsiteX150" fmla="*/ 4548682 w 5670550"/>
              <a:gd name="connsiteY150" fmla="*/ 651481 h 6857999"/>
              <a:gd name="connsiteX151" fmla="*/ 4527341 w 5670550"/>
              <a:gd name="connsiteY151" fmla="*/ 638190 h 6857999"/>
              <a:gd name="connsiteX152" fmla="*/ 4545059 w 5670550"/>
              <a:gd name="connsiteY152" fmla="*/ 626108 h 6857999"/>
              <a:gd name="connsiteX153" fmla="*/ 4580896 w 5670550"/>
              <a:gd name="connsiteY153" fmla="*/ 640607 h 6857999"/>
              <a:gd name="connsiteX154" fmla="*/ 4580896 w 5670550"/>
              <a:gd name="connsiteY154" fmla="*/ 612817 h 6857999"/>
              <a:gd name="connsiteX155" fmla="*/ 4544656 w 5670550"/>
              <a:gd name="connsiteY155" fmla="*/ 603151 h 6857999"/>
              <a:gd name="connsiteX156" fmla="*/ 4244267 w 5670550"/>
              <a:gd name="connsiteY156" fmla="*/ 603151 h 6857999"/>
              <a:gd name="connsiteX157" fmla="*/ 4183062 w 5670550"/>
              <a:gd name="connsiteY157" fmla="*/ 663966 h 6857999"/>
              <a:gd name="connsiteX158" fmla="*/ 4244267 w 5670550"/>
              <a:gd name="connsiteY158" fmla="*/ 724781 h 6857999"/>
              <a:gd name="connsiteX159" fmla="*/ 4305472 w 5670550"/>
              <a:gd name="connsiteY159" fmla="*/ 663966 h 6857999"/>
              <a:gd name="connsiteX160" fmla="*/ 4244267 w 5670550"/>
              <a:gd name="connsiteY160" fmla="*/ 603151 h 6857999"/>
              <a:gd name="connsiteX161" fmla="*/ 4261179 w 5670550"/>
              <a:gd name="connsiteY161" fmla="*/ 572945 h 6857999"/>
              <a:gd name="connsiteX162" fmla="*/ 4249502 w 5670550"/>
              <a:gd name="connsiteY162" fmla="*/ 584625 h 6857999"/>
              <a:gd name="connsiteX163" fmla="*/ 4261179 w 5670550"/>
              <a:gd name="connsiteY163" fmla="*/ 596304 h 6857999"/>
              <a:gd name="connsiteX164" fmla="*/ 4273259 w 5670550"/>
              <a:gd name="connsiteY164" fmla="*/ 584625 h 6857999"/>
              <a:gd name="connsiteX165" fmla="*/ 4261179 w 5670550"/>
              <a:gd name="connsiteY165" fmla="*/ 572945 h 6857999"/>
              <a:gd name="connsiteX166" fmla="*/ 4227758 w 5670550"/>
              <a:gd name="connsiteY166" fmla="*/ 572945 h 6857999"/>
              <a:gd name="connsiteX167" fmla="*/ 4216081 w 5670550"/>
              <a:gd name="connsiteY167" fmla="*/ 584625 h 6857999"/>
              <a:gd name="connsiteX168" fmla="*/ 4227758 w 5670550"/>
              <a:gd name="connsiteY168" fmla="*/ 596304 h 6857999"/>
              <a:gd name="connsiteX169" fmla="*/ 4239838 w 5670550"/>
              <a:gd name="connsiteY169" fmla="*/ 584625 h 6857999"/>
              <a:gd name="connsiteX170" fmla="*/ 4227758 w 5670550"/>
              <a:gd name="connsiteY170" fmla="*/ 572945 h 6857999"/>
              <a:gd name="connsiteX171" fmla="*/ 6350 w 5670550"/>
              <a:gd name="connsiteY171" fmla="*/ 0 h 6857999"/>
              <a:gd name="connsiteX172" fmla="*/ 5670550 w 5670550"/>
              <a:gd name="connsiteY172" fmla="*/ 0 h 6857999"/>
              <a:gd name="connsiteX173" fmla="*/ 5670550 w 5670550"/>
              <a:gd name="connsiteY173" fmla="*/ 4958498 h 6857999"/>
              <a:gd name="connsiteX174" fmla="*/ 5670550 w 5670550"/>
              <a:gd name="connsiteY174" fmla="*/ 6857997 h 6857999"/>
              <a:gd name="connsiteX175" fmla="*/ 5670550 w 5670550"/>
              <a:gd name="connsiteY175" fmla="*/ 6857999 h 6857999"/>
              <a:gd name="connsiteX176" fmla="*/ 0 w 5670550"/>
              <a:gd name="connsiteY176" fmla="*/ 6857999 h 6857999"/>
              <a:gd name="connsiteX177" fmla="*/ 0 w 5670550"/>
              <a:gd name="connsiteY177" fmla="*/ 4958498 h 6857999"/>
              <a:gd name="connsiteX178" fmla="*/ 6350 w 5670550"/>
              <a:gd name="connsiteY178" fmla="*/ 495849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5670550" h="6857999">
                <a:moveTo>
                  <a:pt x="4638476" y="820634"/>
                </a:moveTo>
                <a:lnTo>
                  <a:pt x="4654583" y="868561"/>
                </a:lnTo>
                <a:lnTo>
                  <a:pt x="4622370" y="868561"/>
                </a:lnTo>
                <a:close/>
                <a:moveTo>
                  <a:pt x="4445600" y="802510"/>
                </a:moveTo>
                <a:lnTo>
                  <a:pt x="4460499" y="802510"/>
                </a:lnTo>
                <a:cubicBezTo>
                  <a:pt x="4471371" y="802510"/>
                  <a:pt x="4479424" y="808954"/>
                  <a:pt x="4479424" y="819828"/>
                </a:cubicBezTo>
                <a:cubicBezTo>
                  <a:pt x="4479424" y="830300"/>
                  <a:pt x="4471371" y="836744"/>
                  <a:pt x="4460499" y="836744"/>
                </a:cubicBezTo>
                <a:lnTo>
                  <a:pt x="4445600" y="836744"/>
                </a:lnTo>
                <a:close/>
                <a:moveTo>
                  <a:pt x="4872023" y="748139"/>
                </a:moveTo>
                <a:lnTo>
                  <a:pt x="4872023" y="803718"/>
                </a:lnTo>
                <a:lnTo>
                  <a:pt x="4918732" y="803718"/>
                </a:lnTo>
                <a:lnTo>
                  <a:pt x="4918732" y="947097"/>
                </a:lnTo>
                <a:lnTo>
                  <a:pt x="4980340" y="947097"/>
                </a:lnTo>
                <a:lnTo>
                  <a:pt x="4980340" y="803718"/>
                </a:lnTo>
                <a:lnTo>
                  <a:pt x="5027049" y="803718"/>
                </a:lnTo>
                <a:lnTo>
                  <a:pt x="5027049" y="748139"/>
                </a:lnTo>
                <a:close/>
                <a:moveTo>
                  <a:pt x="4611095" y="747737"/>
                </a:moveTo>
                <a:lnTo>
                  <a:pt x="4541701" y="924478"/>
                </a:lnTo>
                <a:lnTo>
                  <a:pt x="4508819" y="875005"/>
                </a:lnTo>
                <a:cubicBezTo>
                  <a:pt x="4528147" y="863728"/>
                  <a:pt x="4541435" y="844396"/>
                  <a:pt x="4541435" y="818217"/>
                </a:cubicBezTo>
                <a:cubicBezTo>
                  <a:pt x="4541435" y="773109"/>
                  <a:pt x="4508013" y="748139"/>
                  <a:pt x="4459291" y="748139"/>
                </a:cubicBezTo>
                <a:lnTo>
                  <a:pt x="4384395" y="748139"/>
                </a:lnTo>
                <a:lnTo>
                  <a:pt x="4384395" y="947097"/>
                </a:lnTo>
                <a:lnTo>
                  <a:pt x="4445600" y="947097"/>
                </a:lnTo>
                <a:lnTo>
                  <a:pt x="4446003" y="947097"/>
                </a:lnTo>
                <a:lnTo>
                  <a:pt x="4446003" y="886684"/>
                </a:lnTo>
                <a:lnTo>
                  <a:pt x="4448419" y="886684"/>
                </a:lnTo>
                <a:lnTo>
                  <a:pt x="4484659" y="947097"/>
                </a:lnTo>
                <a:lnTo>
                  <a:pt x="4556736" y="947097"/>
                </a:lnTo>
                <a:lnTo>
                  <a:pt x="4556469" y="946695"/>
                </a:lnTo>
                <a:lnTo>
                  <a:pt x="4596197" y="946695"/>
                </a:lnTo>
                <a:lnTo>
                  <a:pt x="4605458" y="920113"/>
                </a:lnTo>
                <a:lnTo>
                  <a:pt x="4671898" y="920113"/>
                </a:lnTo>
                <a:lnTo>
                  <a:pt x="4681562" y="946695"/>
                </a:lnTo>
                <a:lnTo>
                  <a:pt x="4741559" y="946695"/>
                </a:lnTo>
                <a:lnTo>
                  <a:pt x="4741559" y="947097"/>
                </a:lnTo>
                <a:lnTo>
                  <a:pt x="4803569" y="947097"/>
                </a:lnTo>
                <a:lnTo>
                  <a:pt x="4803569" y="877421"/>
                </a:lnTo>
                <a:lnTo>
                  <a:pt x="4861956" y="877421"/>
                </a:lnTo>
                <a:lnTo>
                  <a:pt x="4861956" y="821842"/>
                </a:lnTo>
                <a:lnTo>
                  <a:pt x="4803569" y="821842"/>
                </a:lnTo>
                <a:lnTo>
                  <a:pt x="4803569" y="803718"/>
                </a:lnTo>
                <a:lnTo>
                  <a:pt x="4861956" y="803718"/>
                </a:lnTo>
                <a:lnTo>
                  <a:pt x="4861956" y="748139"/>
                </a:lnTo>
                <a:lnTo>
                  <a:pt x="4741559" y="748139"/>
                </a:lnTo>
                <a:lnTo>
                  <a:pt x="4741559" y="935415"/>
                </a:lnTo>
                <a:lnTo>
                  <a:pt x="4667871" y="747737"/>
                </a:lnTo>
                <a:close/>
                <a:moveTo>
                  <a:pt x="4192726" y="747737"/>
                </a:moveTo>
                <a:lnTo>
                  <a:pt x="4192726" y="946696"/>
                </a:lnTo>
                <a:lnTo>
                  <a:pt x="4255139" y="946696"/>
                </a:lnTo>
                <a:lnTo>
                  <a:pt x="4255139" y="875006"/>
                </a:lnTo>
                <a:lnTo>
                  <a:pt x="4304667" y="946696"/>
                </a:lnTo>
                <a:lnTo>
                  <a:pt x="4381576" y="946696"/>
                </a:lnTo>
                <a:lnTo>
                  <a:pt x="4305875" y="843994"/>
                </a:lnTo>
                <a:lnTo>
                  <a:pt x="4376744" y="747737"/>
                </a:lnTo>
                <a:lnTo>
                  <a:pt x="4305070" y="747737"/>
                </a:lnTo>
                <a:lnTo>
                  <a:pt x="4255139" y="820634"/>
                </a:lnTo>
                <a:lnTo>
                  <a:pt x="4255139" y="747737"/>
                </a:lnTo>
                <a:close/>
                <a:moveTo>
                  <a:pt x="4859137" y="628927"/>
                </a:moveTo>
                <a:lnTo>
                  <a:pt x="4872828" y="628927"/>
                </a:lnTo>
                <a:cubicBezTo>
                  <a:pt x="4892559" y="628927"/>
                  <a:pt x="4907457" y="644634"/>
                  <a:pt x="4907457" y="663966"/>
                </a:cubicBezTo>
                <a:cubicBezTo>
                  <a:pt x="4907457" y="683298"/>
                  <a:pt x="4892156" y="699005"/>
                  <a:pt x="4872828" y="699005"/>
                </a:cubicBezTo>
                <a:lnTo>
                  <a:pt x="4859137" y="699005"/>
                </a:lnTo>
                <a:close/>
                <a:moveTo>
                  <a:pt x="4343323" y="628122"/>
                </a:moveTo>
                <a:lnTo>
                  <a:pt x="4357416" y="628122"/>
                </a:lnTo>
                <a:cubicBezTo>
                  <a:pt x="4367483" y="628122"/>
                  <a:pt x="4374731" y="633760"/>
                  <a:pt x="4374731" y="643426"/>
                </a:cubicBezTo>
                <a:cubicBezTo>
                  <a:pt x="4374731" y="653092"/>
                  <a:pt x="4367483" y="659133"/>
                  <a:pt x="4357416" y="659133"/>
                </a:cubicBezTo>
                <a:lnTo>
                  <a:pt x="4343323" y="659133"/>
                </a:lnTo>
                <a:close/>
                <a:moveTo>
                  <a:pt x="4244267" y="627719"/>
                </a:moveTo>
                <a:cubicBezTo>
                  <a:pt x="4264401" y="627719"/>
                  <a:pt x="4279702" y="643829"/>
                  <a:pt x="4279702" y="663966"/>
                </a:cubicBezTo>
                <a:cubicBezTo>
                  <a:pt x="4279702" y="684103"/>
                  <a:pt x="4263998" y="700213"/>
                  <a:pt x="4244267" y="700213"/>
                </a:cubicBezTo>
                <a:cubicBezTo>
                  <a:pt x="4224537" y="700213"/>
                  <a:pt x="4208833" y="684103"/>
                  <a:pt x="4208833" y="663966"/>
                </a:cubicBezTo>
                <a:cubicBezTo>
                  <a:pt x="4208833" y="643829"/>
                  <a:pt x="4224537" y="627719"/>
                  <a:pt x="4244267" y="627719"/>
                </a:cubicBezTo>
                <a:close/>
                <a:moveTo>
                  <a:pt x="4710554" y="605568"/>
                </a:moveTo>
                <a:lnTo>
                  <a:pt x="4710554" y="722768"/>
                </a:lnTo>
                <a:lnTo>
                  <a:pt x="4735117" y="722768"/>
                </a:lnTo>
                <a:lnTo>
                  <a:pt x="4735117" y="645440"/>
                </a:lnTo>
                <a:lnTo>
                  <a:pt x="4790282" y="722768"/>
                </a:lnTo>
                <a:lnTo>
                  <a:pt x="4815247" y="722768"/>
                </a:lnTo>
                <a:lnTo>
                  <a:pt x="4815247" y="605568"/>
                </a:lnTo>
                <a:lnTo>
                  <a:pt x="4790684" y="605568"/>
                </a:lnTo>
                <a:lnTo>
                  <a:pt x="4790684" y="683298"/>
                </a:lnTo>
                <a:lnTo>
                  <a:pt x="4736325" y="605568"/>
                </a:lnTo>
                <a:close/>
                <a:moveTo>
                  <a:pt x="4598210" y="605568"/>
                </a:moveTo>
                <a:lnTo>
                  <a:pt x="4598210" y="676049"/>
                </a:lnTo>
                <a:cubicBezTo>
                  <a:pt x="4598210" y="705450"/>
                  <a:pt x="4615927" y="724781"/>
                  <a:pt x="4645322" y="724781"/>
                </a:cubicBezTo>
                <a:cubicBezTo>
                  <a:pt x="4674716" y="724781"/>
                  <a:pt x="4692434" y="705450"/>
                  <a:pt x="4692434" y="676049"/>
                </a:cubicBezTo>
                <a:lnTo>
                  <a:pt x="4692434" y="605568"/>
                </a:lnTo>
                <a:lnTo>
                  <a:pt x="4667066" y="605568"/>
                </a:lnTo>
                <a:lnTo>
                  <a:pt x="4667066" y="674841"/>
                </a:lnTo>
                <a:cubicBezTo>
                  <a:pt x="4667066" y="690951"/>
                  <a:pt x="4659013" y="700617"/>
                  <a:pt x="4645322" y="700617"/>
                </a:cubicBezTo>
                <a:cubicBezTo>
                  <a:pt x="4631229" y="700617"/>
                  <a:pt x="4623578" y="690548"/>
                  <a:pt x="4623578" y="674841"/>
                </a:cubicBezTo>
                <a:lnTo>
                  <a:pt x="4623578" y="605568"/>
                </a:lnTo>
                <a:close/>
                <a:moveTo>
                  <a:pt x="4417816" y="605568"/>
                </a:moveTo>
                <a:lnTo>
                  <a:pt x="4417816" y="722365"/>
                </a:lnTo>
                <a:lnTo>
                  <a:pt x="4487075" y="722365"/>
                </a:lnTo>
                <a:lnTo>
                  <a:pt x="4487075" y="699811"/>
                </a:lnTo>
                <a:lnTo>
                  <a:pt x="4442781" y="699811"/>
                </a:lnTo>
                <a:lnTo>
                  <a:pt x="4442781" y="674035"/>
                </a:lnTo>
                <a:lnTo>
                  <a:pt x="4482645" y="674035"/>
                </a:lnTo>
                <a:lnTo>
                  <a:pt x="4482645" y="651884"/>
                </a:lnTo>
                <a:lnTo>
                  <a:pt x="4442781" y="651884"/>
                </a:lnTo>
                <a:lnTo>
                  <a:pt x="4442781" y="628122"/>
                </a:lnTo>
                <a:lnTo>
                  <a:pt x="4486672" y="628122"/>
                </a:lnTo>
                <a:lnTo>
                  <a:pt x="4486672" y="605568"/>
                </a:lnTo>
                <a:close/>
                <a:moveTo>
                  <a:pt x="4834172" y="605165"/>
                </a:moveTo>
                <a:lnTo>
                  <a:pt x="4834172" y="722365"/>
                </a:lnTo>
                <a:lnTo>
                  <a:pt x="4873633" y="722365"/>
                </a:lnTo>
                <a:cubicBezTo>
                  <a:pt x="4906249" y="722365"/>
                  <a:pt x="4933228" y="696186"/>
                  <a:pt x="4933228" y="663564"/>
                </a:cubicBezTo>
                <a:cubicBezTo>
                  <a:pt x="4933228" y="630941"/>
                  <a:pt x="4906249" y="605165"/>
                  <a:pt x="4873633" y="605165"/>
                </a:cubicBezTo>
                <a:close/>
                <a:moveTo>
                  <a:pt x="4318358" y="605165"/>
                </a:moveTo>
                <a:lnTo>
                  <a:pt x="4318358" y="722365"/>
                </a:lnTo>
                <a:lnTo>
                  <a:pt x="4343323" y="722365"/>
                </a:lnTo>
                <a:lnTo>
                  <a:pt x="4343323" y="679673"/>
                </a:lnTo>
                <a:lnTo>
                  <a:pt x="4350169" y="679673"/>
                </a:lnTo>
                <a:lnTo>
                  <a:pt x="4378758" y="722365"/>
                </a:lnTo>
                <a:lnTo>
                  <a:pt x="4408152" y="722365"/>
                </a:lnTo>
                <a:lnTo>
                  <a:pt x="4375939" y="676451"/>
                </a:lnTo>
                <a:cubicBezTo>
                  <a:pt x="4390032" y="671216"/>
                  <a:pt x="4400099" y="659536"/>
                  <a:pt x="4400099" y="642621"/>
                </a:cubicBezTo>
                <a:cubicBezTo>
                  <a:pt x="4400099" y="618858"/>
                  <a:pt x="4382785" y="605165"/>
                  <a:pt x="4357416" y="605165"/>
                </a:cubicBezTo>
                <a:close/>
                <a:moveTo>
                  <a:pt x="4986380" y="603151"/>
                </a:moveTo>
                <a:cubicBezTo>
                  <a:pt x="4961012" y="603151"/>
                  <a:pt x="4942892" y="617650"/>
                  <a:pt x="4942892" y="640204"/>
                </a:cubicBezTo>
                <a:cubicBezTo>
                  <a:pt x="4942892" y="663161"/>
                  <a:pt x="4961012" y="669202"/>
                  <a:pt x="4977119" y="673229"/>
                </a:cubicBezTo>
                <a:cubicBezTo>
                  <a:pt x="4990004" y="676451"/>
                  <a:pt x="5001681" y="678465"/>
                  <a:pt x="5001681" y="688131"/>
                </a:cubicBezTo>
                <a:cubicBezTo>
                  <a:pt x="5001681" y="696589"/>
                  <a:pt x="4995239" y="701019"/>
                  <a:pt x="4983964" y="701019"/>
                </a:cubicBezTo>
                <a:lnTo>
                  <a:pt x="4944503" y="685071"/>
                </a:lnTo>
                <a:lnTo>
                  <a:pt x="4944503" y="684909"/>
                </a:lnTo>
                <a:lnTo>
                  <a:pt x="4944100" y="684909"/>
                </a:lnTo>
                <a:lnTo>
                  <a:pt x="4944503" y="685071"/>
                </a:lnTo>
                <a:lnTo>
                  <a:pt x="4944503" y="714309"/>
                </a:lnTo>
                <a:cubicBezTo>
                  <a:pt x="4954972" y="720753"/>
                  <a:pt x="4970273" y="724378"/>
                  <a:pt x="4984769" y="724378"/>
                </a:cubicBezTo>
                <a:cubicBezTo>
                  <a:pt x="5011748" y="724378"/>
                  <a:pt x="5028257" y="708671"/>
                  <a:pt x="5028257" y="686117"/>
                </a:cubicBezTo>
                <a:cubicBezTo>
                  <a:pt x="5028257" y="661550"/>
                  <a:pt x="5007319" y="655911"/>
                  <a:pt x="4990406" y="651481"/>
                </a:cubicBezTo>
                <a:cubicBezTo>
                  <a:pt x="4978729" y="648259"/>
                  <a:pt x="4969065" y="645842"/>
                  <a:pt x="4969065" y="638190"/>
                </a:cubicBezTo>
                <a:cubicBezTo>
                  <a:pt x="4969065" y="631343"/>
                  <a:pt x="4974300" y="626108"/>
                  <a:pt x="4986782" y="626108"/>
                </a:cubicBezTo>
                <a:cubicBezTo>
                  <a:pt x="4999265" y="626108"/>
                  <a:pt x="5011748" y="631343"/>
                  <a:pt x="5022620" y="640607"/>
                </a:cubicBezTo>
                <a:lnTo>
                  <a:pt x="5022620" y="612817"/>
                </a:lnTo>
                <a:cubicBezTo>
                  <a:pt x="5012151" y="606373"/>
                  <a:pt x="5000071" y="603151"/>
                  <a:pt x="4986380" y="603151"/>
                </a:cubicBezTo>
                <a:close/>
                <a:moveTo>
                  <a:pt x="4544656" y="603151"/>
                </a:moveTo>
                <a:cubicBezTo>
                  <a:pt x="4519288" y="603151"/>
                  <a:pt x="4501168" y="617650"/>
                  <a:pt x="4501168" y="640204"/>
                </a:cubicBezTo>
                <a:cubicBezTo>
                  <a:pt x="4501168" y="663161"/>
                  <a:pt x="4519288" y="669202"/>
                  <a:pt x="4535395" y="673229"/>
                </a:cubicBezTo>
                <a:cubicBezTo>
                  <a:pt x="4548280" y="676451"/>
                  <a:pt x="4559957" y="678465"/>
                  <a:pt x="4559957" y="688131"/>
                </a:cubicBezTo>
                <a:cubicBezTo>
                  <a:pt x="4559957" y="696589"/>
                  <a:pt x="4553515" y="701019"/>
                  <a:pt x="4542240" y="701019"/>
                </a:cubicBezTo>
                <a:lnTo>
                  <a:pt x="4502779" y="685072"/>
                </a:lnTo>
                <a:lnTo>
                  <a:pt x="4502779" y="684909"/>
                </a:lnTo>
                <a:lnTo>
                  <a:pt x="4502376" y="684909"/>
                </a:lnTo>
                <a:lnTo>
                  <a:pt x="4502779" y="685072"/>
                </a:lnTo>
                <a:lnTo>
                  <a:pt x="4502779" y="714309"/>
                </a:lnTo>
                <a:cubicBezTo>
                  <a:pt x="4513248" y="720753"/>
                  <a:pt x="4528549" y="724378"/>
                  <a:pt x="4543045" y="724378"/>
                </a:cubicBezTo>
                <a:cubicBezTo>
                  <a:pt x="4570024" y="724378"/>
                  <a:pt x="4586533" y="708671"/>
                  <a:pt x="4586533" y="686117"/>
                </a:cubicBezTo>
                <a:cubicBezTo>
                  <a:pt x="4586533" y="661550"/>
                  <a:pt x="4565595" y="655911"/>
                  <a:pt x="4548682" y="651481"/>
                </a:cubicBezTo>
                <a:cubicBezTo>
                  <a:pt x="4537005" y="648259"/>
                  <a:pt x="4527341" y="645842"/>
                  <a:pt x="4527341" y="638190"/>
                </a:cubicBezTo>
                <a:cubicBezTo>
                  <a:pt x="4527341" y="631343"/>
                  <a:pt x="4532576" y="626108"/>
                  <a:pt x="4545059" y="626108"/>
                </a:cubicBezTo>
                <a:cubicBezTo>
                  <a:pt x="4557541" y="626108"/>
                  <a:pt x="4570024" y="631343"/>
                  <a:pt x="4580896" y="640607"/>
                </a:cubicBezTo>
                <a:lnTo>
                  <a:pt x="4580896" y="612817"/>
                </a:lnTo>
                <a:cubicBezTo>
                  <a:pt x="4570427" y="606373"/>
                  <a:pt x="4558347" y="603151"/>
                  <a:pt x="4544656" y="603151"/>
                </a:cubicBezTo>
                <a:close/>
                <a:moveTo>
                  <a:pt x="4244267" y="603151"/>
                </a:moveTo>
                <a:cubicBezTo>
                  <a:pt x="4210443" y="603151"/>
                  <a:pt x="4183062" y="630135"/>
                  <a:pt x="4183062" y="663966"/>
                </a:cubicBezTo>
                <a:cubicBezTo>
                  <a:pt x="4183062" y="697797"/>
                  <a:pt x="4210443" y="724781"/>
                  <a:pt x="4244267" y="724781"/>
                </a:cubicBezTo>
                <a:cubicBezTo>
                  <a:pt x="4278494" y="724781"/>
                  <a:pt x="4305472" y="697797"/>
                  <a:pt x="4305472" y="663966"/>
                </a:cubicBezTo>
                <a:cubicBezTo>
                  <a:pt x="4305472" y="630135"/>
                  <a:pt x="4278091" y="603151"/>
                  <a:pt x="4244267" y="603151"/>
                </a:cubicBezTo>
                <a:close/>
                <a:moveTo>
                  <a:pt x="4261179" y="572945"/>
                </a:moveTo>
                <a:cubicBezTo>
                  <a:pt x="4254736" y="572945"/>
                  <a:pt x="4249502" y="578181"/>
                  <a:pt x="4249502" y="584625"/>
                </a:cubicBezTo>
                <a:cubicBezTo>
                  <a:pt x="4249502" y="590666"/>
                  <a:pt x="4254736" y="596304"/>
                  <a:pt x="4261179" y="596304"/>
                </a:cubicBezTo>
                <a:cubicBezTo>
                  <a:pt x="4268024" y="596304"/>
                  <a:pt x="4273259" y="590666"/>
                  <a:pt x="4273259" y="584625"/>
                </a:cubicBezTo>
                <a:cubicBezTo>
                  <a:pt x="4273259" y="578584"/>
                  <a:pt x="4268024" y="572945"/>
                  <a:pt x="4261179" y="572945"/>
                </a:cubicBezTo>
                <a:close/>
                <a:moveTo>
                  <a:pt x="4227758" y="572945"/>
                </a:moveTo>
                <a:cubicBezTo>
                  <a:pt x="4221315" y="572945"/>
                  <a:pt x="4216081" y="578181"/>
                  <a:pt x="4216081" y="584625"/>
                </a:cubicBezTo>
                <a:cubicBezTo>
                  <a:pt x="4216081" y="590666"/>
                  <a:pt x="4221315" y="596304"/>
                  <a:pt x="4227758" y="596304"/>
                </a:cubicBezTo>
                <a:cubicBezTo>
                  <a:pt x="4234603" y="596304"/>
                  <a:pt x="4239838" y="590666"/>
                  <a:pt x="4239838" y="584625"/>
                </a:cubicBezTo>
                <a:cubicBezTo>
                  <a:pt x="4239838" y="578584"/>
                  <a:pt x="4234603" y="572945"/>
                  <a:pt x="4227758" y="572945"/>
                </a:cubicBezTo>
                <a:close/>
                <a:moveTo>
                  <a:pt x="6350" y="0"/>
                </a:moveTo>
                <a:lnTo>
                  <a:pt x="5670550" y="0"/>
                </a:lnTo>
                <a:lnTo>
                  <a:pt x="5670550" y="4958498"/>
                </a:lnTo>
                <a:lnTo>
                  <a:pt x="5670550" y="6857997"/>
                </a:lnTo>
                <a:lnTo>
                  <a:pt x="5670550" y="6857999"/>
                </a:lnTo>
                <a:lnTo>
                  <a:pt x="0" y="6857999"/>
                </a:lnTo>
                <a:lnTo>
                  <a:pt x="0" y="4958498"/>
                </a:lnTo>
                <a:lnTo>
                  <a:pt x="6350" y="4958498"/>
                </a:lnTo>
                <a:close/>
              </a:path>
            </a:pathLst>
          </a:custGeom>
          <a:solidFill>
            <a:schemeClr val="bg1">
              <a:lumMod val="95000"/>
            </a:schemeClr>
          </a:solidFill>
        </p:spPr>
        <p:txBody>
          <a:bodyPr wrap="square" bIns="720000" anchor="ctr">
            <a:noAutofit/>
          </a:bodyPr>
          <a:lstStyle>
            <a:lvl1pPr marL="0" indent="0" algn="ctr">
              <a:buNone/>
              <a:defRPr/>
            </a:lvl1pPr>
          </a:lstStyle>
          <a:p>
            <a:r>
              <a:rPr lang="sv-SE"/>
              <a:t>Klicka på ikonen eller dra och släpp för att infoga bild</a:t>
            </a:r>
          </a:p>
        </p:txBody>
      </p:sp>
      <p:sp>
        <p:nvSpPr>
          <p:cNvPr id="3" name="Platshållare för innehåll 2">
            <a:extLst>
              <a:ext uri="{FF2B5EF4-FFF2-40B4-BE49-F238E27FC236}">
                <a16:creationId xmlns:a16="http://schemas.microsoft.com/office/drawing/2014/main" id="{03DF6CD7-ABD6-DB4A-92D3-E95CFA5CB3D3}"/>
              </a:ext>
            </a:extLst>
          </p:cNvPr>
          <p:cNvSpPr>
            <a:spLocks noGrp="1"/>
          </p:cNvSpPr>
          <p:nvPr>
            <p:ph sz="half" idx="1"/>
          </p:nvPr>
        </p:nvSpPr>
        <p:spPr>
          <a:xfrm>
            <a:off x="346393" y="2296160"/>
            <a:ext cx="5477509" cy="388080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30E2B643-AA0E-D14B-9E4A-9BEB6161B6A0}"/>
              </a:ext>
            </a:extLst>
          </p:cNvPr>
          <p:cNvSpPr>
            <a:spLocks noGrp="1"/>
          </p:cNvSpPr>
          <p:nvPr>
            <p:ph type="dt" sz="half" idx="10"/>
          </p:nvPr>
        </p:nvSpPr>
        <p:spPr/>
        <p:txBody>
          <a:bodyPr/>
          <a:lstStyle/>
          <a:p>
            <a:fld id="{BE4F1DA6-6544-8140-A543-A4FACCB0391B}" type="datetimeFigureOut">
              <a:rPr lang="sv-SE" smtClean="0"/>
              <a:t>2024-11-04</a:t>
            </a:fld>
            <a:endParaRPr lang="sv-SE"/>
          </a:p>
        </p:txBody>
      </p:sp>
      <p:sp>
        <p:nvSpPr>
          <p:cNvPr id="8" name="Rubrik 7">
            <a:extLst>
              <a:ext uri="{FF2B5EF4-FFF2-40B4-BE49-F238E27FC236}">
                <a16:creationId xmlns:a16="http://schemas.microsoft.com/office/drawing/2014/main" id="{AF3C925C-72A1-3242-AF01-B644FD258C36}"/>
              </a:ext>
            </a:extLst>
          </p:cNvPr>
          <p:cNvSpPr>
            <a:spLocks noGrp="1"/>
          </p:cNvSpPr>
          <p:nvPr>
            <p:ph type="title"/>
          </p:nvPr>
        </p:nvSpPr>
        <p:spPr>
          <a:xfrm>
            <a:off x="346394" y="55077"/>
            <a:ext cx="5477510" cy="1722922"/>
          </a:xfrm>
        </p:spPr>
        <p:txBody>
          <a:bodyPr/>
          <a:lstStyle/>
          <a:p>
            <a:r>
              <a:rPr lang="sv-SE"/>
              <a:t>Klicka här för att ändra mall för rubrikformat</a:t>
            </a:r>
          </a:p>
        </p:txBody>
      </p:sp>
    </p:spTree>
    <p:extLst>
      <p:ext uri="{BB962C8B-B14F-4D97-AF65-F5344CB8AC3E}">
        <p14:creationId xmlns:p14="http://schemas.microsoft.com/office/powerpoint/2010/main" val="31829142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blank" preserve="1">
  <p:cSld name="Tom mörkblå">
    <p:bg>
      <p:bgPr>
        <a:solidFill>
          <a:schemeClr val="tx2"/>
        </a:solidFill>
        <a:effectLst/>
      </p:bgPr>
    </p:bg>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B524928-6D6D-EA4A-B9FB-A142FFF9B86C}"/>
              </a:ext>
            </a:extLst>
          </p:cNvPr>
          <p:cNvSpPr>
            <a:spLocks noGrp="1"/>
          </p:cNvSpPr>
          <p:nvPr>
            <p:ph type="dt" sz="half" idx="10"/>
          </p:nvPr>
        </p:nvSpPr>
        <p:spPr/>
        <p:txBody>
          <a:bodyPr/>
          <a:lstStyle>
            <a:lvl1pPr>
              <a:defRPr>
                <a:solidFill>
                  <a:schemeClr val="accent3"/>
                </a:solidFill>
              </a:defRPr>
            </a:lvl1pPr>
          </a:lstStyle>
          <a:p>
            <a:fld id="{BE4F1DA6-6544-8140-A543-A4FACCB0391B}" type="datetimeFigureOut">
              <a:rPr lang="sv-SE" smtClean="0"/>
              <a:pPr/>
              <a:t>2024-11-08</a:t>
            </a:fld>
            <a:endParaRPr lang="sv-SE"/>
          </a:p>
        </p:txBody>
      </p:sp>
      <p:sp>
        <p:nvSpPr>
          <p:cNvPr id="3" name="Platshållare för sidfot 2">
            <a:extLst>
              <a:ext uri="{FF2B5EF4-FFF2-40B4-BE49-F238E27FC236}">
                <a16:creationId xmlns:a16="http://schemas.microsoft.com/office/drawing/2014/main" id="{2B859C37-4B5E-1F41-B0FD-1E343ABA93CB}"/>
              </a:ext>
            </a:extLst>
          </p:cNvPr>
          <p:cNvSpPr>
            <a:spLocks noGrp="1"/>
          </p:cNvSpPr>
          <p:nvPr>
            <p:ph type="ftr" sz="quarter" idx="11"/>
          </p:nvPr>
        </p:nvSpPr>
        <p:spPr/>
        <p:txBody>
          <a:bodyPr/>
          <a:lstStyle>
            <a:lvl1pPr>
              <a:defRPr>
                <a:solidFill>
                  <a:schemeClr val="accent3"/>
                </a:solidFill>
              </a:defRPr>
            </a:lvl1pPr>
          </a:lstStyle>
          <a:p>
            <a:endParaRPr lang="sv-SE"/>
          </a:p>
        </p:txBody>
      </p:sp>
      <p:sp>
        <p:nvSpPr>
          <p:cNvPr id="4" name="Platshållare för bildnummer 3">
            <a:extLst>
              <a:ext uri="{FF2B5EF4-FFF2-40B4-BE49-F238E27FC236}">
                <a16:creationId xmlns:a16="http://schemas.microsoft.com/office/drawing/2014/main" id="{25462C9A-A12F-5B49-A5BC-6E952E882DAD}"/>
              </a:ext>
            </a:extLst>
          </p:cNvPr>
          <p:cNvSpPr>
            <a:spLocks noGrp="1"/>
          </p:cNvSpPr>
          <p:nvPr>
            <p:ph type="sldNum" sz="quarter" idx="12"/>
          </p:nvPr>
        </p:nvSpPr>
        <p:spPr/>
        <p:txBody>
          <a:bodyPr/>
          <a:lstStyle>
            <a:lvl1pPr>
              <a:defRPr>
                <a:solidFill>
                  <a:schemeClr val="accent3"/>
                </a:solidFill>
              </a:defRPr>
            </a:lvl1pPr>
          </a:lstStyle>
          <a:p>
            <a:fld id="{3EDFEE4B-213D-304B-BE6A-BD4AF3E100B7}" type="slidenum">
              <a:rPr lang="sv-SE" smtClean="0"/>
              <a:pPr/>
              <a:t>‹#›</a:t>
            </a:fld>
            <a:endParaRPr lang="sv-SE"/>
          </a:p>
        </p:txBody>
      </p:sp>
      <p:pic>
        <p:nvPicPr>
          <p:cNvPr id="6" name="Bild 5">
            <a:extLst>
              <a:ext uri="{FF2B5EF4-FFF2-40B4-BE49-F238E27FC236}">
                <a16:creationId xmlns:a16="http://schemas.microsoft.com/office/drawing/2014/main" id="{5EFEF9BC-E44E-D34A-9DA2-B68519C683EB}"/>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7421" t="39611" r="37420" b="43863"/>
          <a:stretch/>
        </p:blipFill>
        <p:spPr>
          <a:xfrm>
            <a:off x="10706583" y="568125"/>
            <a:ext cx="853002" cy="396021"/>
          </a:xfrm>
          <a:prstGeom prst="rect">
            <a:avLst/>
          </a:prstGeom>
        </p:spPr>
      </p:pic>
    </p:spTree>
    <p:extLst>
      <p:ext uri="{BB962C8B-B14F-4D97-AF65-F5344CB8AC3E}">
        <p14:creationId xmlns:p14="http://schemas.microsoft.com/office/powerpoint/2010/main" val="30586775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Helbild Ö">
    <p:bg>
      <p:bgPr>
        <a:solidFill>
          <a:schemeClr val="tx2"/>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17704DC4-A2E2-D245-97A7-487F13CD3A18}"/>
              </a:ext>
            </a:extLst>
          </p:cNvPr>
          <p:cNvSpPr/>
          <p:nvPr userDrawn="1"/>
        </p:nvSpPr>
        <p:spPr>
          <a:xfrm>
            <a:off x="10580906" y="482984"/>
            <a:ext cx="1122218" cy="712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Platshållare för bild 23">
            <a:extLst>
              <a:ext uri="{FF2B5EF4-FFF2-40B4-BE49-F238E27FC236}">
                <a16:creationId xmlns:a16="http://schemas.microsoft.com/office/drawing/2014/main" id="{E2302FEB-EB4C-7A43-A1B5-A6D77327C441}"/>
              </a:ext>
            </a:extLst>
          </p:cNvPr>
          <p:cNvSpPr>
            <a:spLocks noGrp="1"/>
          </p:cNvSpPr>
          <p:nvPr>
            <p:ph type="pic" sz="quarter" idx="13" hasCustomPrompt="1"/>
          </p:nvPr>
        </p:nvSpPr>
        <p:spPr>
          <a:xfrm>
            <a:off x="3" y="2"/>
            <a:ext cx="12191997" cy="6857998"/>
          </a:xfrm>
          <a:custGeom>
            <a:avLst/>
            <a:gdLst>
              <a:gd name="connsiteX0" fmla="*/ 6095997 w 12191997"/>
              <a:gd name="connsiteY0" fmla="*/ 2788938 h 6857998"/>
              <a:gd name="connsiteX1" fmla="*/ 7345805 w 12191997"/>
              <a:gd name="connsiteY1" fmla="*/ 4066331 h 6857998"/>
              <a:gd name="connsiteX2" fmla="*/ 6095997 w 12191997"/>
              <a:gd name="connsiteY2" fmla="*/ 5343721 h 6857998"/>
              <a:gd name="connsiteX3" fmla="*/ 4846193 w 12191997"/>
              <a:gd name="connsiteY3" fmla="*/ 4066331 h 6857998"/>
              <a:gd name="connsiteX4" fmla="*/ 6095997 w 12191997"/>
              <a:gd name="connsiteY4" fmla="*/ 2788938 h 6857998"/>
              <a:gd name="connsiteX5" fmla="*/ 6095997 w 12191997"/>
              <a:gd name="connsiteY5" fmla="*/ 1926427 h 6857998"/>
              <a:gd name="connsiteX6" fmla="*/ 3940218 w 12191997"/>
              <a:gd name="connsiteY6" fmla="*/ 4063602 h 6857998"/>
              <a:gd name="connsiteX7" fmla="*/ 6095997 w 12191997"/>
              <a:gd name="connsiteY7" fmla="*/ 6200773 h 6857998"/>
              <a:gd name="connsiteX8" fmla="*/ 8251776 w 12191997"/>
              <a:gd name="connsiteY8" fmla="*/ 4063602 h 6857998"/>
              <a:gd name="connsiteX9" fmla="*/ 6095997 w 12191997"/>
              <a:gd name="connsiteY9" fmla="*/ 1926427 h 6857998"/>
              <a:gd name="connsiteX10" fmla="*/ 6783667 w 12191997"/>
              <a:gd name="connsiteY10" fmla="*/ 657223 h 6857998"/>
              <a:gd name="connsiteX11" fmla="*/ 6306119 w 12191997"/>
              <a:gd name="connsiteY11" fmla="*/ 1140339 h 6857998"/>
              <a:gd name="connsiteX12" fmla="*/ 6783667 w 12191997"/>
              <a:gd name="connsiteY12" fmla="*/ 1623454 h 6857998"/>
              <a:gd name="connsiteX13" fmla="*/ 7274856 w 12191997"/>
              <a:gd name="connsiteY13" fmla="*/ 1140339 h 6857998"/>
              <a:gd name="connsiteX14" fmla="*/ 6783667 w 12191997"/>
              <a:gd name="connsiteY14" fmla="*/ 657223 h 6857998"/>
              <a:gd name="connsiteX15" fmla="*/ 5416519 w 12191997"/>
              <a:gd name="connsiteY15" fmla="*/ 657223 h 6857998"/>
              <a:gd name="connsiteX16" fmla="*/ 4933515 w 12191997"/>
              <a:gd name="connsiteY16" fmla="*/ 1140339 h 6857998"/>
              <a:gd name="connsiteX17" fmla="*/ 5416519 w 12191997"/>
              <a:gd name="connsiteY17" fmla="*/ 1623454 h 6857998"/>
              <a:gd name="connsiteX18" fmla="*/ 5907708 w 12191997"/>
              <a:gd name="connsiteY18" fmla="*/ 1140339 h 6857998"/>
              <a:gd name="connsiteX19" fmla="*/ 5416519 w 12191997"/>
              <a:gd name="connsiteY19" fmla="*/ 657223 h 6857998"/>
              <a:gd name="connsiteX20" fmla="*/ 0 w 12191997"/>
              <a:gd name="connsiteY20" fmla="*/ 0 h 6857998"/>
              <a:gd name="connsiteX21" fmla="*/ 12191997 w 12191997"/>
              <a:gd name="connsiteY21" fmla="*/ 0 h 6857998"/>
              <a:gd name="connsiteX22" fmla="*/ 12191997 w 12191997"/>
              <a:gd name="connsiteY22" fmla="*/ 6857998 h 6857998"/>
              <a:gd name="connsiteX23" fmla="*/ 0 w 12191997"/>
              <a:gd name="connsiteY23"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7" h="6857998">
                <a:moveTo>
                  <a:pt x="6095997" y="2788938"/>
                </a:moveTo>
                <a:cubicBezTo>
                  <a:pt x="6797309" y="2788938"/>
                  <a:pt x="7345805" y="3353938"/>
                  <a:pt x="7345805" y="4066331"/>
                </a:cubicBezTo>
                <a:cubicBezTo>
                  <a:pt x="7345805" y="4778722"/>
                  <a:pt x="6797309" y="5343721"/>
                  <a:pt x="6095997" y="5343721"/>
                </a:cubicBezTo>
                <a:cubicBezTo>
                  <a:pt x="5394689" y="5343721"/>
                  <a:pt x="4846193" y="4778722"/>
                  <a:pt x="4846193" y="4066331"/>
                </a:cubicBezTo>
                <a:cubicBezTo>
                  <a:pt x="4846193" y="3353938"/>
                  <a:pt x="5394689" y="2788938"/>
                  <a:pt x="6095997" y="2788938"/>
                </a:cubicBezTo>
                <a:close/>
                <a:moveTo>
                  <a:pt x="6095997" y="1926427"/>
                </a:moveTo>
                <a:cubicBezTo>
                  <a:pt x="4900769" y="1926427"/>
                  <a:pt x="3940218" y="2876281"/>
                  <a:pt x="3940218" y="4063602"/>
                </a:cubicBezTo>
                <a:cubicBezTo>
                  <a:pt x="3940218" y="5253649"/>
                  <a:pt x="4900769" y="6200773"/>
                  <a:pt x="6095997" y="6200773"/>
                </a:cubicBezTo>
                <a:cubicBezTo>
                  <a:pt x="7291228" y="6200773"/>
                  <a:pt x="8251776" y="5253649"/>
                  <a:pt x="8251776" y="4063602"/>
                </a:cubicBezTo>
                <a:cubicBezTo>
                  <a:pt x="8251776" y="2876281"/>
                  <a:pt x="7293957" y="1926427"/>
                  <a:pt x="6095997" y="1926427"/>
                </a:cubicBezTo>
                <a:close/>
                <a:moveTo>
                  <a:pt x="6783667" y="657223"/>
                </a:moveTo>
                <a:cubicBezTo>
                  <a:pt x="6524427" y="657223"/>
                  <a:pt x="6306119" y="875580"/>
                  <a:pt x="6306119" y="1140339"/>
                </a:cubicBezTo>
                <a:cubicBezTo>
                  <a:pt x="6306119" y="1396909"/>
                  <a:pt x="6524427" y="1623454"/>
                  <a:pt x="6783667" y="1623454"/>
                </a:cubicBezTo>
                <a:cubicBezTo>
                  <a:pt x="7056548" y="1623454"/>
                  <a:pt x="7274856" y="1399639"/>
                  <a:pt x="7274856" y="1140339"/>
                </a:cubicBezTo>
                <a:cubicBezTo>
                  <a:pt x="7274856" y="881039"/>
                  <a:pt x="7064734" y="657223"/>
                  <a:pt x="6783667" y="657223"/>
                </a:cubicBezTo>
                <a:close/>
                <a:moveTo>
                  <a:pt x="5416519" y="657223"/>
                </a:moveTo>
                <a:cubicBezTo>
                  <a:pt x="5151823" y="657223"/>
                  <a:pt x="4933515" y="875580"/>
                  <a:pt x="4933515" y="1140339"/>
                </a:cubicBezTo>
                <a:cubicBezTo>
                  <a:pt x="4933515" y="1396909"/>
                  <a:pt x="5151823" y="1623454"/>
                  <a:pt x="5416519" y="1623454"/>
                </a:cubicBezTo>
                <a:cubicBezTo>
                  <a:pt x="5689403" y="1623454"/>
                  <a:pt x="5907708" y="1399639"/>
                  <a:pt x="5907708" y="1140339"/>
                </a:cubicBezTo>
                <a:cubicBezTo>
                  <a:pt x="5907708" y="881039"/>
                  <a:pt x="5697590" y="657223"/>
                  <a:pt x="5416519" y="657223"/>
                </a:cubicBezTo>
                <a:close/>
                <a:moveTo>
                  <a:pt x="0" y="0"/>
                </a:moveTo>
                <a:lnTo>
                  <a:pt x="12191997" y="0"/>
                </a:lnTo>
                <a:lnTo>
                  <a:pt x="12191997" y="6857998"/>
                </a:lnTo>
                <a:lnTo>
                  <a:pt x="0" y="6857998"/>
                </a:lnTo>
                <a:close/>
              </a:path>
            </a:pathLst>
          </a:custGeom>
          <a:solidFill>
            <a:schemeClr val="bg1">
              <a:lumMod val="95000"/>
            </a:schemeClr>
          </a:solidFill>
        </p:spPr>
        <p:txBody>
          <a:bodyPr wrap="square" bIns="720000" anchor="ctr">
            <a:noAutofit/>
          </a:bodyPr>
          <a:lstStyle>
            <a:lvl1pPr marL="0" indent="0" algn="ctr">
              <a:buNone/>
              <a:defRPr>
                <a:solidFill>
                  <a:schemeClr val="bg2"/>
                </a:solidFill>
              </a:defRPr>
            </a:lvl1pPr>
          </a:lstStyle>
          <a:p>
            <a:r>
              <a:rPr lang="sv-SE"/>
              <a:t>Klicka på ikonen eller dra och släpp för att infoga bild</a:t>
            </a:r>
          </a:p>
        </p:txBody>
      </p:sp>
      <p:sp>
        <p:nvSpPr>
          <p:cNvPr id="2" name="Platshållare för datum 1">
            <a:extLst>
              <a:ext uri="{FF2B5EF4-FFF2-40B4-BE49-F238E27FC236}">
                <a16:creationId xmlns:a16="http://schemas.microsoft.com/office/drawing/2014/main" id="{E6041B3B-A73C-B949-9346-B2E72648BD79}"/>
              </a:ext>
            </a:extLst>
          </p:cNvPr>
          <p:cNvSpPr>
            <a:spLocks noGrp="1"/>
          </p:cNvSpPr>
          <p:nvPr>
            <p:ph type="dt" sz="half" idx="14"/>
          </p:nvPr>
        </p:nvSpPr>
        <p:spPr/>
        <p:txBody>
          <a:bodyPr/>
          <a:lstStyle/>
          <a:p>
            <a:fld id="{BE4F1DA6-6544-8140-A543-A4FACCB0391B}" type="datetimeFigureOut">
              <a:rPr lang="sv-SE" smtClean="0"/>
              <a:pPr/>
              <a:t>2024-11-08</a:t>
            </a:fld>
            <a:endParaRPr lang="sv-SE"/>
          </a:p>
        </p:txBody>
      </p:sp>
      <p:sp>
        <p:nvSpPr>
          <p:cNvPr id="6" name="Platshållare för sidfot 5">
            <a:extLst>
              <a:ext uri="{FF2B5EF4-FFF2-40B4-BE49-F238E27FC236}">
                <a16:creationId xmlns:a16="http://schemas.microsoft.com/office/drawing/2014/main" id="{F5B29BAB-1F3C-8840-88DE-DD0CD30D6B19}"/>
              </a:ext>
            </a:extLst>
          </p:cNvPr>
          <p:cNvSpPr>
            <a:spLocks noGrp="1"/>
          </p:cNvSpPr>
          <p:nvPr>
            <p:ph type="ftr" sz="quarter" idx="15"/>
          </p:nvPr>
        </p:nvSpPr>
        <p:spPr/>
        <p:txBody>
          <a:bodyPr/>
          <a:lstStyle/>
          <a:p>
            <a:endParaRPr lang="sv-SE"/>
          </a:p>
        </p:txBody>
      </p:sp>
      <p:sp>
        <p:nvSpPr>
          <p:cNvPr id="7" name="Platshållare för bildnummer 6">
            <a:extLst>
              <a:ext uri="{FF2B5EF4-FFF2-40B4-BE49-F238E27FC236}">
                <a16:creationId xmlns:a16="http://schemas.microsoft.com/office/drawing/2014/main" id="{53A214F1-1D11-0D46-91BE-B49960608CDF}"/>
              </a:ext>
            </a:extLst>
          </p:cNvPr>
          <p:cNvSpPr>
            <a:spLocks noGrp="1"/>
          </p:cNvSpPr>
          <p:nvPr>
            <p:ph type="sldNum" sz="quarter" idx="16"/>
          </p:nvPr>
        </p:nvSpPr>
        <p:spPr/>
        <p:txBody>
          <a:bodyPr/>
          <a:lstStyle/>
          <a:p>
            <a:fld id="{3EDFEE4B-213D-304B-BE6A-BD4AF3E100B7}" type="slidenum">
              <a:rPr lang="sv-SE" smtClean="0"/>
              <a:pPr/>
              <a:t>‹#›</a:t>
            </a:fld>
            <a:endParaRPr lang="sv-SE"/>
          </a:p>
        </p:txBody>
      </p:sp>
    </p:spTree>
    <p:extLst>
      <p:ext uri="{BB962C8B-B14F-4D97-AF65-F5344CB8AC3E}">
        <p14:creationId xmlns:p14="http://schemas.microsoft.com/office/powerpoint/2010/main" val="28244507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Helbild Ö, vit">
    <p:bg>
      <p:bgPr>
        <a:solidFill>
          <a:schemeClr val="bg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17704DC4-A2E2-D245-97A7-487F13CD3A18}"/>
              </a:ext>
            </a:extLst>
          </p:cNvPr>
          <p:cNvSpPr/>
          <p:nvPr userDrawn="1"/>
        </p:nvSpPr>
        <p:spPr>
          <a:xfrm>
            <a:off x="10580906" y="482984"/>
            <a:ext cx="1122218" cy="712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Platshållare för bild 23">
            <a:extLst>
              <a:ext uri="{FF2B5EF4-FFF2-40B4-BE49-F238E27FC236}">
                <a16:creationId xmlns:a16="http://schemas.microsoft.com/office/drawing/2014/main" id="{E2302FEB-EB4C-7A43-A1B5-A6D77327C441}"/>
              </a:ext>
            </a:extLst>
          </p:cNvPr>
          <p:cNvSpPr>
            <a:spLocks noGrp="1"/>
          </p:cNvSpPr>
          <p:nvPr>
            <p:ph type="pic" sz="quarter" idx="13" hasCustomPrompt="1"/>
          </p:nvPr>
        </p:nvSpPr>
        <p:spPr>
          <a:xfrm>
            <a:off x="3" y="2"/>
            <a:ext cx="12191997" cy="6857998"/>
          </a:xfrm>
          <a:custGeom>
            <a:avLst/>
            <a:gdLst>
              <a:gd name="connsiteX0" fmla="*/ 6095997 w 12191997"/>
              <a:gd name="connsiteY0" fmla="*/ 2788938 h 6857998"/>
              <a:gd name="connsiteX1" fmla="*/ 7345805 w 12191997"/>
              <a:gd name="connsiteY1" fmla="*/ 4066331 h 6857998"/>
              <a:gd name="connsiteX2" fmla="*/ 6095997 w 12191997"/>
              <a:gd name="connsiteY2" fmla="*/ 5343721 h 6857998"/>
              <a:gd name="connsiteX3" fmla="*/ 4846193 w 12191997"/>
              <a:gd name="connsiteY3" fmla="*/ 4066331 h 6857998"/>
              <a:gd name="connsiteX4" fmla="*/ 6095997 w 12191997"/>
              <a:gd name="connsiteY4" fmla="*/ 2788938 h 6857998"/>
              <a:gd name="connsiteX5" fmla="*/ 6095997 w 12191997"/>
              <a:gd name="connsiteY5" fmla="*/ 1926427 h 6857998"/>
              <a:gd name="connsiteX6" fmla="*/ 3940218 w 12191997"/>
              <a:gd name="connsiteY6" fmla="*/ 4063602 h 6857998"/>
              <a:gd name="connsiteX7" fmla="*/ 6095997 w 12191997"/>
              <a:gd name="connsiteY7" fmla="*/ 6200773 h 6857998"/>
              <a:gd name="connsiteX8" fmla="*/ 8251776 w 12191997"/>
              <a:gd name="connsiteY8" fmla="*/ 4063602 h 6857998"/>
              <a:gd name="connsiteX9" fmla="*/ 6095997 w 12191997"/>
              <a:gd name="connsiteY9" fmla="*/ 1926427 h 6857998"/>
              <a:gd name="connsiteX10" fmla="*/ 6783667 w 12191997"/>
              <a:gd name="connsiteY10" fmla="*/ 657223 h 6857998"/>
              <a:gd name="connsiteX11" fmla="*/ 6306119 w 12191997"/>
              <a:gd name="connsiteY11" fmla="*/ 1140339 h 6857998"/>
              <a:gd name="connsiteX12" fmla="*/ 6783667 w 12191997"/>
              <a:gd name="connsiteY12" fmla="*/ 1623454 h 6857998"/>
              <a:gd name="connsiteX13" fmla="*/ 7274856 w 12191997"/>
              <a:gd name="connsiteY13" fmla="*/ 1140339 h 6857998"/>
              <a:gd name="connsiteX14" fmla="*/ 6783667 w 12191997"/>
              <a:gd name="connsiteY14" fmla="*/ 657223 h 6857998"/>
              <a:gd name="connsiteX15" fmla="*/ 5416519 w 12191997"/>
              <a:gd name="connsiteY15" fmla="*/ 657223 h 6857998"/>
              <a:gd name="connsiteX16" fmla="*/ 4933515 w 12191997"/>
              <a:gd name="connsiteY16" fmla="*/ 1140339 h 6857998"/>
              <a:gd name="connsiteX17" fmla="*/ 5416519 w 12191997"/>
              <a:gd name="connsiteY17" fmla="*/ 1623454 h 6857998"/>
              <a:gd name="connsiteX18" fmla="*/ 5907708 w 12191997"/>
              <a:gd name="connsiteY18" fmla="*/ 1140339 h 6857998"/>
              <a:gd name="connsiteX19" fmla="*/ 5416519 w 12191997"/>
              <a:gd name="connsiteY19" fmla="*/ 657223 h 6857998"/>
              <a:gd name="connsiteX20" fmla="*/ 0 w 12191997"/>
              <a:gd name="connsiteY20" fmla="*/ 0 h 6857998"/>
              <a:gd name="connsiteX21" fmla="*/ 12191997 w 12191997"/>
              <a:gd name="connsiteY21" fmla="*/ 0 h 6857998"/>
              <a:gd name="connsiteX22" fmla="*/ 12191997 w 12191997"/>
              <a:gd name="connsiteY22" fmla="*/ 6857998 h 6857998"/>
              <a:gd name="connsiteX23" fmla="*/ 0 w 12191997"/>
              <a:gd name="connsiteY23"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7" h="6857998">
                <a:moveTo>
                  <a:pt x="6095997" y="2788938"/>
                </a:moveTo>
                <a:cubicBezTo>
                  <a:pt x="6797309" y="2788938"/>
                  <a:pt x="7345805" y="3353938"/>
                  <a:pt x="7345805" y="4066331"/>
                </a:cubicBezTo>
                <a:cubicBezTo>
                  <a:pt x="7345805" y="4778722"/>
                  <a:pt x="6797309" y="5343721"/>
                  <a:pt x="6095997" y="5343721"/>
                </a:cubicBezTo>
                <a:cubicBezTo>
                  <a:pt x="5394689" y="5343721"/>
                  <a:pt x="4846193" y="4778722"/>
                  <a:pt x="4846193" y="4066331"/>
                </a:cubicBezTo>
                <a:cubicBezTo>
                  <a:pt x="4846193" y="3353938"/>
                  <a:pt x="5394689" y="2788938"/>
                  <a:pt x="6095997" y="2788938"/>
                </a:cubicBezTo>
                <a:close/>
                <a:moveTo>
                  <a:pt x="6095997" y="1926427"/>
                </a:moveTo>
                <a:cubicBezTo>
                  <a:pt x="4900769" y="1926427"/>
                  <a:pt x="3940218" y="2876281"/>
                  <a:pt x="3940218" y="4063602"/>
                </a:cubicBezTo>
                <a:cubicBezTo>
                  <a:pt x="3940218" y="5253649"/>
                  <a:pt x="4900769" y="6200773"/>
                  <a:pt x="6095997" y="6200773"/>
                </a:cubicBezTo>
                <a:cubicBezTo>
                  <a:pt x="7291228" y="6200773"/>
                  <a:pt x="8251776" y="5253649"/>
                  <a:pt x="8251776" y="4063602"/>
                </a:cubicBezTo>
                <a:cubicBezTo>
                  <a:pt x="8251776" y="2876281"/>
                  <a:pt x="7293957" y="1926427"/>
                  <a:pt x="6095997" y="1926427"/>
                </a:cubicBezTo>
                <a:close/>
                <a:moveTo>
                  <a:pt x="6783667" y="657223"/>
                </a:moveTo>
                <a:cubicBezTo>
                  <a:pt x="6524427" y="657223"/>
                  <a:pt x="6306119" y="875580"/>
                  <a:pt x="6306119" y="1140339"/>
                </a:cubicBezTo>
                <a:cubicBezTo>
                  <a:pt x="6306119" y="1396909"/>
                  <a:pt x="6524427" y="1623454"/>
                  <a:pt x="6783667" y="1623454"/>
                </a:cubicBezTo>
                <a:cubicBezTo>
                  <a:pt x="7056548" y="1623454"/>
                  <a:pt x="7274856" y="1399639"/>
                  <a:pt x="7274856" y="1140339"/>
                </a:cubicBezTo>
                <a:cubicBezTo>
                  <a:pt x="7274856" y="881039"/>
                  <a:pt x="7064734" y="657223"/>
                  <a:pt x="6783667" y="657223"/>
                </a:cubicBezTo>
                <a:close/>
                <a:moveTo>
                  <a:pt x="5416519" y="657223"/>
                </a:moveTo>
                <a:cubicBezTo>
                  <a:pt x="5151823" y="657223"/>
                  <a:pt x="4933515" y="875580"/>
                  <a:pt x="4933515" y="1140339"/>
                </a:cubicBezTo>
                <a:cubicBezTo>
                  <a:pt x="4933515" y="1396909"/>
                  <a:pt x="5151823" y="1623454"/>
                  <a:pt x="5416519" y="1623454"/>
                </a:cubicBezTo>
                <a:cubicBezTo>
                  <a:pt x="5689403" y="1623454"/>
                  <a:pt x="5907708" y="1399639"/>
                  <a:pt x="5907708" y="1140339"/>
                </a:cubicBezTo>
                <a:cubicBezTo>
                  <a:pt x="5907708" y="881039"/>
                  <a:pt x="5697590" y="657223"/>
                  <a:pt x="5416519" y="657223"/>
                </a:cubicBezTo>
                <a:close/>
                <a:moveTo>
                  <a:pt x="0" y="0"/>
                </a:moveTo>
                <a:lnTo>
                  <a:pt x="12191997" y="0"/>
                </a:lnTo>
                <a:lnTo>
                  <a:pt x="12191997" y="6857998"/>
                </a:lnTo>
                <a:lnTo>
                  <a:pt x="0" y="6857998"/>
                </a:lnTo>
                <a:close/>
              </a:path>
            </a:pathLst>
          </a:custGeom>
          <a:solidFill>
            <a:schemeClr val="bg1">
              <a:lumMod val="95000"/>
            </a:schemeClr>
          </a:solidFill>
        </p:spPr>
        <p:txBody>
          <a:bodyPr wrap="square" bIns="720000" anchor="ctr">
            <a:noAutofit/>
          </a:bodyPr>
          <a:lstStyle>
            <a:lvl1pPr marL="0" indent="0" algn="ctr">
              <a:buNone/>
              <a:defRPr>
                <a:solidFill>
                  <a:schemeClr val="bg2"/>
                </a:solidFill>
              </a:defRPr>
            </a:lvl1pPr>
          </a:lstStyle>
          <a:p>
            <a:r>
              <a:rPr lang="sv-SE"/>
              <a:t>Klicka på ikonen eller dra och släpp för att infoga bild</a:t>
            </a:r>
          </a:p>
        </p:txBody>
      </p:sp>
      <p:sp>
        <p:nvSpPr>
          <p:cNvPr id="2" name="Platshållare för datum 1">
            <a:extLst>
              <a:ext uri="{FF2B5EF4-FFF2-40B4-BE49-F238E27FC236}">
                <a16:creationId xmlns:a16="http://schemas.microsoft.com/office/drawing/2014/main" id="{B84EDA65-A19D-EA44-A30B-49FA42F4DB64}"/>
              </a:ext>
            </a:extLst>
          </p:cNvPr>
          <p:cNvSpPr>
            <a:spLocks noGrp="1"/>
          </p:cNvSpPr>
          <p:nvPr>
            <p:ph type="dt" sz="half" idx="14"/>
          </p:nvPr>
        </p:nvSpPr>
        <p:spPr/>
        <p:txBody>
          <a:bodyPr/>
          <a:lstStyle/>
          <a:p>
            <a:fld id="{BE4F1DA6-6544-8140-A543-A4FACCB0391B}" type="datetimeFigureOut">
              <a:rPr lang="sv-SE" smtClean="0"/>
              <a:pPr/>
              <a:t>2024-11-08</a:t>
            </a:fld>
            <a:endParaRPr lang="sv-SE"/>
          </a:p>
        </p:txBody>
      </p:sp>
      <p:sp>
        <p:nvSpPr>
          <p:cNvPr id="6" name="Platshållare för sidfot 5">
            <a:extLst>
              <a:ext uri="{FF2B5EF4-FFF2-40B4-BE49-F238E27FC236}">
                <a16:creationId xmlns:a16="http://schemas.microsoft.com/office/drawing/2014/main" id="{2E5DE6E9-AE6C-D344-9C60-DC8B5C85063F}"/>
              </a:ext>
            </a:extLst>
          </p:cNvPr>
          <p:cNvSpPr>
            <a:spLocks noGrp="1"/>
          </p:cNvSpPr>
          <p:nvPr>
            <p:ph type="ftr" sz="quarter" idx="15"/>
          </p:nvPr>
        </p:nvSpPr>
        <p:spPr/>
        <p:txBody>
          <a:bodyPr/>
          <a:lstStyle/>
          <a:p>
            <a:endParaRPr lang="sv-SE"/>
          </a:p>
        </p:txBody>
      </p:sp>
      <p:sp>
        <p:nvSpPr>
          <p:cNvPr id="7" name="Platshållare för bildnummer 6">
            <a:extLst>
              <a:ext uri="{FF2B5EF4-FFF2-40B4-BE49-F238E27FC236}">
                <a16:creationId xmlns:a16="http://schemas.microsoft.com/office/drawing/2014/main" id="{C4DF1367-823A-D044-AEFB-F2BF289C2C1C}"/>
              </a:ext>
            </a:extLst>
          </p:cNvPr>
          <p:cNvSpPr>
            <a:spLocks noGrp="1"/>
          </p:cNvSpPr>
          <p:nvPr>
            <p:ph type="sldNum" sz="quarter" idx="16"/>
          </p:nvPr>
        </p:nvSpPr>
        <p:spPr/>
        <p:txBody>
          <a:bodyPr/>
          <a:lstStyle/>
          <a:p>
            <a:fld id="{3EDFEE4B-213D-304B-BE6A-BD4AF3E100B7}" type="slidenum">
              <a:rPr lang="sv-SE" smtClean="0"/>
              <a:pPr/>
              <a:t>‹#›</a:t>
            </a:fld>
            <a:endParaRPr lang="sv-SE"/>
          </a:p>
        </p:txBody>
      </p:sp>
    </p:spTree>
    <p:extLst>
      <p:ext uri="{BB962C8B-B14F-4D97-AF65-F5344CB8AC3E}">
        <p14:creationId xmlns:p14="http://schemas.microsoft.com/office/powerpoint/2010/main" val="29872943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Bild i Ö">
    <p:bg>
      <p:bgPr>
        <a:solidFill>
          <a:srgbClr val="DFF7FF"/>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70719D78-ABBA-C649-AAA3-4F5A41479B7D}"/>
              </a:ext>
            </a:extLst>
          </p:cNvPr>
          <p:cNvSpPr>
            <a:spLocks noGrp="1"/>
          </p:cNvSpPr>
          <p:nvPr>
            <p:ph type="dt" sz="half" idx="10"/>
          </p:nvPr>
        </p:nvSpPr>
        <p:spPr/>
        <p:txBody>
          <a:bodyPr/>
          <a:lstStyle/>
          <a:p>
            <a:fld id="{BE4F1DA6-6544-8140-A543-A4FACCB0391B}" type="datetimeFigureOut">
              <a:rPr lang="sv-SE" smtClean="0"/>
              <a:pPr/>
              <a:t>2024-11-08</a:t>
            </a:fld>
            <a:endParaRPr lang="sv-SE"/>
          </a:p>
        </p:txBody>
      </p:sp>
      <p:sp>
        <p:nvSpPr>
          <p:cNvPr id="4" name="Platshållare för sidfot 3">
            <a:extLst>
              <a:ext uri="{FF2B5EF4-FFF2-40B4-BE49-F238E27FC236}">
                <a16:creationId xmlns:a16="http://schemas.microsoft.com/office/drawing/2014/main" id="{36ED7659-97B7-F646-9514-F6F635AD7A4E}"/>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996A837B-81E6-194D-8AFF-DF5590FA9334}"/>
              </a:ext>
            </a:extLst>
          </p:cNvPr>
          <p:cNvSpPr>
            <a:spLocks noGrp="1"/>
          </p:cNvSpPr>
          <p:nvPr>
            <p:ph type="sldNum" sz="quarter" idx="12"/>
          </p:nvPr>
        </p:nvSpPr>
        <p:spPr/>
        <p:txBody>
          <a:bodyPr/>
          <a:lstStyle/>
          <a:p>
            <a:fld id="{3EDFEE4B-213D-304B-BE6A-BD4AF3E100B7}" type="slidenum">
              <a:rPr lang="sv-SE" smtClean="0"/>
              <a:pPr/>
              <a:t>‹#›</a:t>
            </a:fld>
            <a:endParaRPr lang="sv-SE"/>
          </a:p>
        </p:txBody>
      </p:sp>
      <p:grpSp>
        <p:nvGrpSpPr>
          <p:cNvPr id="6" name="Grupp 5">
            <a:extLst>
              <a:ext uri="{FF2B5EF4-FFF2-40B4-BE49-F238E27FC236}">
                <a16:creationId xmlns:a16="http://schemas.microsoft.com/office/drawing/2014/main" id="{877298AA-5E60-464A-9378-5A1CE4908C7A}"/>
              </a:ext>
            </a:extLst>
          </p:cNvPr>
          <p:cNvGrpSpPr>
            <a:grpSpLocks noChangeAspect="1"/>
          </p:cNvGrpSpPr>
          <p:nvPr userDrawn="1"/>
        </p:nvGrpSpPr>
        <p:grpSpPr>
          <a:xfrm>
            <a:off x="3946566" y="659549"/>
            <a:ext cx="4298867" cy="5527231"/>
            <a:chOff x="5343168" y="2330430"/>
            <a:chExt cx="1503758" cy="1933444"/>
          </a:xfrm>
        </p:grpSpPr>
        <p:sp>
          <p:nvSpPr>
            <p:cNvPr id="7" name="Frihandsfigur 6">
              <a:extLst>
                <a:ext uri="{FF2B5EF4-FFF2-40B4-BE49-F238E27FC236}">
                  <a16:creationId xmlns:a16="http://schemas.microsoft.com/office/drawing/2014/main" id="{5E58E40A-1C63-B143-A0C7-77D338498985}"/>
                </a:ext>
              </a:extLst>
            </p:cNvPr>
            <p:cNvSpPr/>
            <p:nvPr/>
          </p:nvSpPr>
          <p:spPr>
            <a:xfrm>
              <a:off x="5343168" y="2773095"/>
              <a:ext cx="1503758" cy="1490779"/>
            </a:xfrm>
            <a:custGeom>
              <a:avLst/>
              <a:gdLst>
                <a:gd name="connsiteX0" fmla="*/ 751879 w 1503758"/>
                <a:gd name="connsiteY0" fmla="*/ 0 h 1490779"/>
                <a:gd name="connsiteX1" fmla="*/ 0 w 1503758"/>
                <a:gd name="connsiteY1" fmla="*/ 745390 h 1490779"/>
                <a:gd name="connsiteX2" fmla="*/ 751879 w 1503758"/>
                <a:gd name="connsiteY2" fmla="*/ 1490779 h 1490779"/>
                <a:gd name="connsiteX3" fmla="*/ 1503758 w 1503758"/>
                <a:gd name="connsiteY3" fmla="*/ 745390 h 1490779"/>
                <a:gd name="connsiteX4" fmla="*/ 751879 w 1503758"/>
                <a:gd name="connsiteY4" fmla="*/ 0 h 1490779"/>
                <a:gd name="connsiteX5" fmla="*/ 751879 w 1503758"/>
                <a:gd name="connsiteY5" fmla="*/ 1191862 h 1490779"/>
                <a:gd name="connsiteX6" fmla="*/ 315980 w 1503758"/>
                <a:gd name="connsiteY6" fmla="*/ 746342 h 1490779"/>
                <a:gd name="connsiteX7" fmla="*/ 751879 w 1503758"/>
                <a:gd name="connsiteY7" fmla="*/ 300821 h 1490779"/>
                <a:gd name="connsiteX8" fmla="*/ 1187779 w 1503758"/>
                <a:gd name="connsiteY8" fmla="*/ 746342 h 1490779"/>
                <a:gd name="connsiteX9" fmla="*/ 751879 w 1503758"/>
                <a:gd name="connsiteY9" fmla="*/ 1191862 h 149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3758" h="1490779">
                  <a:moveTo>
                    <a:pt x="751879" y="0"/>
                  </a:moveTo>
                  <a:cubicBezTo>
                    <a:pt x="335015" y="0"/>
                    <a:pt x="0" y="331284"/>
                    <a:pt x="0" y="745390"/>
                  </a:cubicBezTo>
                  <a:cubicBezTo>
                    <a:pt x="0" y="1160447"/>
                    <a:pt x="335015" y="1490779"/>
                    <a:pt x="751879" y="1490779"/>
                  </a:cubicBezTo>
                  <a:cubicBezTo>
                    <a:pt x="1168744" y="1490779"/>
                    <a:pt x="1503758" y="1160447"/>
                    <a:pt x="1503758" y="745390"/>
                  </a:cubicBezTo>
                  <a:cubicBezTo>
                    <a:pt x="1503758" y="331284"/>
                    <a:pt x="1169696" y="0"/>
                    <a:pt x="751879" y="0"/>
                  </a:cubicBezTo>
                  <a:close/>
                  <a:moveTo>
                    <a:pt x="751879" y="1191862"/>
                  </a:moveTo>
                  <a:cubicBezTo>
                    <a:pt x="507281" y="1191862"/>
                    <a:pt x="315980" y="994805"/>
                    <a:pt x="315980" y="746342"/>
                  </a:cubicBezTo>
                  <a:cubicBezTo>
                    <a:pt x="315980" y="497878"/>
                    <a:pt x="507281" y="300821"/>
                    <a:pt x="751879" y="300821"/>
                  </a:cubicBezTo>
                  <a:cubicBezTo>
                    <a:pt x="996478" y="300821"/>
                    <a:pt x="1187779" y="497878"/>
                    <a:pt x="1187779" y="746342"/>
                  </a:cubicBezTo>
                  <a:cubicBezTo>
                    <a:pt x="1187779" y="994805"/>
                    <a:pt x="996478" y="1191862"/>
                    <a:pt x="751879" y="1191862"/>
                  </a:cubicBezTo>
                  <a:close/>
                </a:path>
              </a:pathLst>
            </a:custGeom>
            <a:solidFill>
              <a:srgbClr val="00205B"/>
            </a:solidFill>
            <a:ln w="9514" cap="flat">
              <a:noFill/>
              <a:prstDash val="solid"/>
              <a:miter/>
            </a:ln>
          </p:spPr>
          <p:txBody>
            <a:bodyPr rtlCol="0" anchor="ctr"/>
            <a:lstStyle/>
            <a:p>
              <a:endParaRPr lang="sv-SE"/>
            </a:p>
          </p:txBody>
        </p:sp>
        <p:sp>
          <p:nvSpPr>
            <p:cNvPr id="8" name="Frihandsfigur 7">
              <a:extLst>
                <a:ext uri="{FF2B5EF4-FFF2-40B4-BE49-F238E27FC236}">
                  <a16:creationId xmlns:a16="http://schemas.microsoft.com/office/drawing/2014/main" id="{7EC08841-E4F5-5B40-AB54-8267719AC462}"/>
                </a:ext>
              </a:extLst>
            </p:cNvPr>
            <p:cNvSpPr/>
            <p:nvPr/>
          </p:nvSpPr>
          <p:spPr>
            <a:xfrm>
              <a:off x="5689604" y="2330430"/>
              <a:ext cx="339773" cy="336996"/>
            </a:xfrm>
            <a:custGeom>
              <a:avLst/>
              <a:gdLst>
                <a:gd name="connsiteX0" fmla="*/ 168459 w 339773"/>
                <a:gd name="connsiteY0" fmla="*/ 336996 h 336996"/>
                <a:gd name="connsiteX1" fmla="*/ 339773 w 339773"/>
                <a:gd name="connsiteY1" fmla="*/ 168498 h 336996"/>
                <a:gd name="connsiteX2" fmla="*/ 168459 w 339773"/>
                <a:gd name="connsiteY2" fmla="*/ 0 h 336996"/>
                <a:gd name="connsiteX3" fmla="*/ 0 w 339773"/>
                <a:gd name="connsiteY3" fmla="*/ 168498 h 336996"/>
                <a:gd name="connsiteX4" fmla="*/ 168459 w 339773"/>
                <a:gd name="connsiteY4" fmla="*/ 336996 h 336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773" h="336996">
                  <a:moveTo>
                    <a:pt x="168459" y="336996"/>
                  </a:moveTo>
                  <a:cubicBezTo>
                    <a:pt x="263634" y="336996"/>
                    <a:pt x="339773" y="258935"/>
                    <a:pt x="339773" y="168498"/>
                  </a:cubicBezTo>
                  <a:cubicBezTo>
                    <a:pt x="339773" y="78061"/>
                    <a:pt x="266489" y="0"/>
                    <a:pt x="168459" y="0"/>
                  </a:cubicBezTo>
                  <a:cubicBezTo>
                    <a:pt x="76140" y="0"/>
                    <a:pt x="0" y="76157"/>
                    <a:pt x="0" y="168498"/>
                  </a:cubicBezTo>
                  <a:cubicBezTo>
                    <a:pt x="0" y="257983"/>
                    <a:pt x="76140" y="336996"/>
                    <a:pt x="168459" y="336996"/>
                  </a:cubicBezTo>
                  <a:close/>
                </a:path>
              </a:pathLst>
            </a:custGeom>
            <a:solidFill>
              <a:srgbClr val="00205B"/>
            </a:solidFill>
            <a:ln w="9514" cap="flat">
              <a:noFill/>
              <a:prstDash val="solid"/>
              <a:miter/>
            </a:ln>
          </p:spPr>
          <p:txBody>
            <a:bodyPr rtlCol="0" anchor="ctr"/>
            <a:lstStyle/>
            <a:p>
              <a:endParaRPr lang="sv-SE"/>
            </a:p>
          </p:txBody>
        </p:sp>
        <p:sp>
          <p:nvSpPr>
            <p:cNvPr id="9" name="Frihandsfigur 8">
              <a:extLst>
                <a:ext uri="{FF2B5EF4-FFF2-40B4-BE49-F238E27FC236}">
                  <a16:creationId xmlns:a16="http://schemas.microsoft.com/office/drawing/2014/main" id="{E4D23504-8BB6-584D-A01A-A582BF65F701}"/>
                </a:ext>
              </a:extLst>
            </p:cNvPr>
            <p:cNvSpPr/>
            <p:nvPr/>
          </p:nvSpPr>
          <p:spPr>
            <a:xfrm>
              <a:off x="6168332" y="2330430"/>
              <a:ext cx="337869" cy="336996"/>
            </a:xfrm>
            <a:custGeom>
              <a:avLst/>
              <a:gdLst>
                <a:gd name="connsiteX0" fmla="*/ 166556 w 337869"/>
                <a:gd name="connsiteY0" fmla="*/ 336996 h 336996"/>
                <a:gd name="connsiteX1" fmla="*/ 337870 w 337869"/>
                <a:gd name="connsiteY1" fmla="*/ 168498 h 336996"/>
                <a:gd name="connsiteX2" fmla="*/ 166556 w 337869"/>
                <a:gd name="connsiteY2" fmla="*/ 0 h 336996"/>
                <a:gd name="connsiteX3" fmla="*/ 0 w 337869"/>
                <a:gd name="connsiteY3" fmla="*/ 168498 h 336996"/>
                <a:gd name="connsiteX4" fmla="*/ 166556 w 337869"/>
                <a:gd name="connsiteY4" fmla="*/ 336996 h 336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869" h="336996">
                  <a:moveTo>
                    <a:pt x="166556" y="336996"/>
                  </a:moveTo>
                  <a:cubicBezTo>
                    <a:pt x="261730" y="336996"/>
                    <a:pt x="337870" y="258935"/>
                    <a:pt x="337870" y="168498"/>
                  </a:cubicBezTo>
                  <a:cubicBezTo>
                    <a:pt x="337870" y="78061"/>
                    <a:pt x="264585" y="0"/>
                    <a:pt x="166556" y="0"/>
                  </a:cubicBezTo>
                  <a:cubicBezTo>
                    <a:pt x="76140" y="0"/>
                    <a:pt x="0" y="76157"/>
                    <a:pt x="0" y="168498"/>
                  </a:cubicBezTo>
                  <a:cubicBezTo>
                    <a:pt x="0" y="257983"/>
                    <a:pt x="76140" y="336996"/>
                    <a:pt x="166556" y="336996"/>
                  </a:cubicBezTo>
                  <a:close/>
                </a:path>
              </a:pathLst>
            </a:custGeom>
            <a:solidFill>
              <a:srgbClr val="00205B"/>
            </a:solidFill>
            <a:ln w="9514" cap="flat">
              <a:noFill/>
              <a:prstDash val="solid"/>
              <a:miter/>
            </a:ln>
          </p:spPr>
          <p:txBody>
            <a:bodyPr rtlCol="0" anchor="ctr"/>
            <a:lstStyle/>
            <a:p>
              <a:endParaRPr lang="sv-SE"/>
            </a:p>
          </p:txBody>
        </p:sp>
      </p:grpSp>
      <p:sp>
        <p:nvSpPr>
          <p:cNvPr id="10" name="Platshållare för bild 8">
            <a:extLst>
              <a:ext uri="{FF2B5EF4-FFF2-40B4-BE49-F238E27FC236}">
                <a16:creationId xmlns:a16="http://schemas.microsoft.com/office/drawing/2014/main" id="{70E4EA16-7812-A444-825F-34696E676EC4}"/>
              </a:ext>
            </a:extLst>
          </p:cNvPr>
          <p:cNvSpPr>
            <a:spLocks noGrp="1"/>
          </p:cNvSpPr>
          <p:nvPr>
            <p:ph type="pic" sz="quarter" idx="13" hasCustomPrompt="1"/>
          </p:nvPr>
        </p:nvSpPr>
        <p:spPr>
          <a:xfrm>
            <a:off x="4851070" y="2778826"/>
            <a:ext cx="2487880" cy="2559132"/>
          </a:xfrm>
          <a:prstGeom prst="ellipse">
            <a:avLst/>
          </a:prstGeom>
          <a:solidFill>
            <a:schemeClr val="bg1">
              <a:lumMod val="95000"/>
            </a:schemeClr>
          </a:solidFill>
        </p:spPr>
        <p:txBody>
          <a:bodyPr bIns="720000" anchor="ctr"/>
          <a:lstStyle>
            <a:lvl1pPr marL="0" indent="0" algn="ctr">
              <a:buNone/>
              <a:defRPr/>
            </a:lvl1pPr>
          </a:lstStyle>
          <a:p>
            <a:r>
              <a:rPr lang="sv-SE"/>
              <a:t>Klicka på ikonen eller dra och släpp för att infoga bild</a:t>
            </a:r>
          </a:p>
        </p:txBody>
      </p:sp>
    </p:spTree>
    <p:extLst>
      <p:ext uri="{BB962C8B-B14F-4D97-AF65-F5344CB8AC3E}">
        <p14:creationId xmlns:p14="http://schemas.microsoft.com/office/powerpoint/2010/main" val="17200359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Logotyp">
    <p:bg>
      <p:bgPr>
        <a:solidFill>
          <a:srgbClr val="DFF7FF"/>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688D7D31-4240-8146-828C-2BBED48759BD}"/>
              </a:ext>
            </a:extLst>
          </p:cNvPr>
          <p:cNvSpPr>
            <a:spLocks noGrp="1"/>
          </p:cNvSpPr>
          <p:nvPr>
            <p:ph type="dt" sz="half" idx="10"/>
          </p:nvPr>
        </p:nvSpPr>
        <p:spPr/>
        <p:txBody>
          <a:bodyPr/>
          <a:lstStyle/>
          <a:p>
            <a:fld id="{BE4F1DA6-6544-8140-A543-A4FACCB0391B}" type="datetimeFigureOut">
              <a:rPr lang="sv-SE" smtClean="0"/>
              <a:pPr/>
              <a:t>2024-11-08</a:t>
            </a:fld>
            <a:endParaRPr lang="sv-SE"/>
          </a:p>
        </p:txBody>
      </p:sp>
      <p:sp>
        <p:nvSpPr>
          <p:cNvPr id="4" name="Platshållare för sidfot 3">
            <a:extLst>
              <a:ext uri="{FF2B5EF4-FFF2-40B4-BE49-F238E27FC236}">
                <a16:creationId xmlns:a16="http://schemas.microsoft.com/office/drawing/2014/main" id="{D90A7C2D-6E5D-774F-9F75-05DC99468B18}"/>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EF26317-AF94-EA47-B21E-F79BE4B01734}"/>
              </a:ext>
            </a:extLst>
          </p:cNvPr>
          <p:cNvSpPr>
            <a:spLocks noGrp="1"/>
          </p:cNvSpPr>
          <p:nvPr>
            <p:ph type="sldNum" sz="quarter" idx="12"/>
          </p:nvPr>
        </p:nvSpPr>
        <p:spPr/>
        <p:txBody>
          <a:bodyPr/>
          <a:lstStyle/>
          <a:p>
            <a:fld id="{3EDFEE4B-213D-304B-BE6A-BD4AF3E100B7}" type="slidenum">
              <a:rPr lang="sv-SE" smtClean="0"/>
              <a:pPr/>
              <a:t>‹#›</a:t>
            </a:fld>
            <a:endParaRPr lang="sv-SE"/>
          </a:p>
        </p:txBody>
      </p:sp>
      <p:pic>
        <p:nvPicPr>
          <p:cNvPr id="6" name="Bild 5">
            <a:extLst>
              <a:ext uri="{FF2B5EF4-FFF2-40B4-BE49-F238E27FC236}">
                <a16:creationId xmlns:a16="http://schemas.microsoft.com/office/drawing/2014/main" id="{30A55B1B-CDAE-1748-A712-D7A4C30A7156}"/>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7421" t="39611" r="37420" b="43863"/>
          <a:stretch/>
        </p:blipFill>
        <p:spPr>
          <a:xfrm>
            <a:off x="3940260" y="2428160"/>
            <a:ext cx="4311479" cy="2001679"/>
          </a:xfrm>
          <a:prstGeom prst="rect">
            <a:avLst/>
          </a:prstGeom>
        </p:spPr>
      </p:pic>
    </p:spTree>
    <p:extLst>
      <p:ext uri="{BB962C8B-B14F-4D97-AF65-F5344CB8AC3E}">
        <p14:creationId xmlns:p14="http://schemas.microsoft.com/office/powerpoint/2010/main" val="20609868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Logotyp och kontaktuppgifter">
    <p:bg>
      <p:bgPr>
        <a:solidFill>
          <a:srgbClr val="DFF7FF"/>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688D7D31-4240-8146-828C-2BBED48759BD}"/>
              </a:ext>
            </a:extLst>
          </p:cNvPr>
          <p:cNvSpPr>
            <a:spLocks noGrp="1"/>
          </p:cNvSpPr>
          <p:nvPr>
            <p:ph type="dt" sz="half" idx="10"/>
          </p:nvPr>
        </p:nvSpPr>
        <p:spPr/>
        <p:txBody>
          <a:bodyPr/>
          <a:lstStyle/>
          <a:p>
            <a:fld id="{BE4F1DA6-6544-8140-A543-A4FACCB0391B}" type="datetimeFigureOut">
              <a:rPr lang="sv-SE" smtClean="0"/>
              <a:pPr/>
              <a:t>2024-11-08</a:t>
            </a:fld>
            <a:endParaRPr lang="sv-SE"/>
          </a:p>
        </p:txBody>
      </p:sp>
      <p:sp>
        <p:nvSpPr>
          <p:cNvPr id="4" name="Platshållare för sidfot 3">
            <a:extLst>
              <a:ext uri="{FF2B5EF4-FFF2-40B4-BE49-F238E27FC236}">
                <a16:creationId xmlns:a16="http://schemas.microsoft.com/office/drawing/2014/main" id="{D90A7C2D-6E5D-774F-9F75-05DC99468B18}"/>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EF26317-AF94-EA47-B21E-F79BE4B01734}"/>
              </a:ext>
            </a:extLst>
          </p:cNvPr>
          <p:cNvSpPr>
            <a:spLocks noGrp="1"/>
          </p:cNvSpPr>
          <p:nvPr>
            <p:ph type="sldNum" sz="quarter" idx="12"/>
          </p:nvPr>
        </p:nvSpPr>
        <p:spPr/>
        <p:txBody>
          <a:bodyPr/>
          <a:lstStyle/>
          <a:p>
            <a:fld id="{3EDFEE4B-213D-304B-BE6A-BD4AF3E100B7}" type="slidenum">
              <a:rPr lang="sv-SE" smtClean="0"/>
              <a:pPr/>
              <a:t>‹#›</a:t>
            </a:fld>
            <a:endParaRPr lang="sv-SE"/>
          </a:p>
        </p:txBody>
      </p:sp>
      <p:pic>
        <p:nvPicPr>
          <p:cNvPr id="6" name="Bild 5">
            <a:extLst>
              <a:ext uri="{FF2B5EF4-FFF2-40B4-BE49-F238E27FC236}">
                <a16:creationId xmlns:a16="http://schemas.microsoft.com/office/drawing/2014/main" id="{30A55B1B-CDAE-1748-A712-D7A4C30A7156}"/>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7421" t="39611" r="37420" b="43863"/>
          <a:stretch/>
        </p:blipFill>
        <p:spPr>
          <a:xfrm>
            <a:off x="4476361" y="2384425"/>
            <a:ext cx="3239277" cy="1503891"/>
          </a:xfrm>
          <a:prstGeom prst="rect">
            <a:avLst/>
          </a:prstGeom>
        </p:spPr>
      </p:pic>
      <p:sp>
        <p:nvSpPr>
          <p:cNvPr id="7" name="Platshållare för text 6">
            <a:extLst>
              <a:ext uri="{FF2B5EF4-FFF2-40B4-BE49-F238E27FC236}">
                <a16:creationId xmlns:a16="http://schemas.microsoft.com/office/drawing/2014/main" id="{3C5E5424-C8DD-A942-8D15-1426F93E59D9}"/>
              </a:ext>
            </a:extLst>
          </p:cNvPr>
          <p:cNvSpPr>
            <a:spLocks noGrp="1"/>
          </p:cNvSpPr>
          <p:nvPr>
            <p:ph type="body" sz="quarter" idx="13" hasCustomPrompt="1"/>
          </p:nvPr>
        </p:nvSpPr>
        <p:spPr>
          <a:xfrm>
            <a:off x="4367213" y="4473575"/>
            <a:ext cx="3457575" cy="1079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sv-SE"/>
              <a:t>Kontaktuppgifter/hemsida</a:t>
            </a:r>
          </a:p>
        </p:txBody>
      </p:sp>
    </p:spTree>
    <p:extLst>
      <p:ext uri="{BB962C8B-B14F-4D97-AF65-F5344CB8AC3E}">
        <p14:creationId xmlns:p14="http://schemas.microsoft.com/office/powerpoint/2010/main" val="11105199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
        <p:nvSpPr>
          <p:cNvPr id="6" name="Rubrik 1"/>
          <p:cNvSpPr>
            <a:spLocks noGrp="1"/>
          </p:cNvSpPr>
          <p:nvPr>
            <p:ph type="title" hasCustomPrompt="1"/>
          </p:nvPr>
        </p:nvSpPr>
        <p:spPr>
          <a:xfrm>
            <a:off x="1235817" y="967221"/>
            <a:ext cx="9356161" cy="531064"/>
          </a:xfrm>
          <a:prstGeom prst="rect">
            <a:avLst/>
          </a:prstGeom>
        </p:spPr>
        <p:txBody>
          <a:bodyPr/>
          <a:lstStyle>
            <a:lvl1pPr>
              <a:defRPr sz="3000">
                <a:solidFill>
                  <a:srgbClr val="009C91"/>
                </a:solidFill>
              </a:defRPr>
            </a:lvl1pPr>
          </a:lstStyle>
          <a:p>
            <a:r>
              <a:rPr lang="sv-SE"/>
              <a:t>Klicka här för att ändra text</a:t>
            </a:r>
          </a:p>
        </p:txBody>
      </p:sp>
      <p:sp>
        <p:nvSpPr>
          <p:cNvPr id="9" name="Platshållare för innehåll 2"/>
          <p:cNvSpPr>
            <a:spLocks noGrp="1"/>
          </p:cNvSpPr>
          <p:nvPr>
            <p:ph sz="half" idx="10"/>
          </p:nvPr>
        </p:nvSpPr>
        <p:spPr>
          <a:xfrm>
            <a:off x="1246800" y="1575777"/>
            <a:ext cx="10110573" cy="4525963"/>
          </a:xfrm>
          <a:prstGeom prst="rect">
            <a:avLst/>
          </a:prstGeom>
        </p:spPr>
        <p:txBody>
          <a:bodyPr/>
          <a:lstStyle>
            <a:lvl1pPr>
              <a:defRPr sz="1400">
                <a:latin typeface="Arial" charset="0"/>
                <a:ea typeface="Arial" charset="0"/>
                <a:cs typeface="Arial" charset="0"/>
              </a:defRPr>
            </a:lvl1pPr>
            <a:lvl2pPr marL="742950" indent="-285750">
              <a:buFont typeface="Arial" charset="0"/>
              <a:buChar char="•"/>
              <a:defRPr sz="1400">
                <a:latin typeface="Arial" charset="0"/>
                <a:ea typeface="Arial" charset="0"/>
                <a:cs typeface="Arial" charset="0"/>
              </a:defRPr>
            </a:lvl2pPr>
            <a:lvl3pPr>
              <a:defRPr sz="1400">
                <a:latin typeface="Arial" charset="0"/>
                <a:ea typeface="Arial" charset="0"/>
                <a:cs typeface="Arial" charset="0"/>
              </a:defRPr>
            </a:lvl3pPr>
            <a:lvl4pPr marL="1600200" indent="-228600">
              <a:buFont typeface="Arial" charset="0"/>
              <a:buChar char="•"/>
              <a:defRPr sz="1400">
                <a:latin typeface="Arial" charset="0"/>
                <a:ea typeface="Arial" charset="0"/>
                <a:cs typeface="Arial" charset="0"/>
              </a:defRPr>
            </a:lvl4pPr>
            <a:lvl5pPr marL="2057400" indent="-228600">
              <a:buFont typeface="Arial" charset="0"/>
              <a:buChar char="•"/>
              <a:defRPr sz="1400">
                <a:latin typeface="Arial" charset="0"/>
                <a:ea typeface="Arial" charset="0"/>
                <a:cs typeface="Arial"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7387539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Startsida">
    <p:spTree>
      <p:nvGrpSpPr>
        <p:cNvPr id="1" name=""/>
        <p:cNvGrpSpPr/>
        <p:nvPr/>
      </p:nvGrpSpPr>
      <p:grpSpPr>
        <a:xfrm>
          <a:off x="0" y="0"/>
          <a:ext cx="0" cy="0"/>
          <a:chOff x="0" y="0"/>
          <a:chExt cx="0" cy="0"/>
        </a:xfrm>
      </p:grpSpPr>
      <p:sp>
        <p:nvSpPr>
          <p:cNvPr id="11" name="Platshållare för bild 9">
            <a:extLst>
              <a:ext uri="{FF2B5EF4-FFF2-40B4-BE49-F238E27FC236}">
                <a16:creationId xmlns:a16="http://schemas.microsoft.com/office/drawing/2014/main" id="{BC48C954-10F7-4B4F-8FAD-305EC5AB8D5C}"/>
              </a:ext>
            </a:extLst>
          </p:cNvPr>
          <p:cNvSpPr>
            <a:spLocks noGrp="1"/>
          </p:cNvSpPr>
          <p:nvPr>
            <p:ph type="pic" sz="quarter" idx="10" hasCustomPrompt="1"/>
          </p:nvPr>
        </p:nvSpPr>
        <p:spPr>
          <a:xfrm>
            <a:off x="0" y="1549400"/>
            <a:ext cx="12192000" cy="5308600"/>
          </a:xfrm>
          <a:solidFill>
            <a:schemeClr val="accent6"/>
          </a:solidFill>
        </p:spPr>
        <p:txBody>
          <a:bodyPr tIns="756000">
            <a:noAutofit/>
          </a:bodyPr>
          <a:lstStyle>
            <a:lvl1pPr marL="0" marR="0" indent="0" algn="ctr" defTabSz="914377" rtl="0" eaLnBrk="1" fontAlgn="auto" latinLnBrk="0" hangingPunct="1">
              <a:lnSpc>
                <a:spcPct val="100000"/>
              </a:lnSpc>
              <a:spcBef>
                <a:spcPts val="0"/>
              </a:spcBef>
              <a:spcAft>
                <a:spcPts val="0"/>
              </a:spcAft>
              <a:buClrTx/>
              <a:buSzTx/>
              <a:buFontTx/>
              <a:buNone/>
              <a:tabLst/>
              <a:defRPr sz="1867"/>
            </a:lvl1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sv-SE"/>
              <a:t>Använd </a:t>
            </a:r>
            <a:r>
              <a:rPr lang="sv-SE" err="1"/>
              <a:t>Öresundskrafts</a:t>
            </a:r>
            <a:r>
              <a:rPr lang="sv-SE"/>
              <a:t> knapp för att infoga foto i menyflik Start</a:t>
            </a:r>
          </a:p>
        </p:txBody>
      </p:sp>
      <p:sp>
        <p:nvSpPr>
          <p:cNvPr id="12" name="Title 1">
            <a:extLst>
              <a:ext uri="{FF2B5EF4-FFF2-40B4-BE49-F238E27FC236}">
                <a16:creationId xmlns:a16="http://schemas.microsoft.com/office/drawing/2014/main" id="{FF451419-0F56-46B1-AAAB-1406C0AE5B17}"/>
              </a:ext>
            </a:extLst>
          </p:cNvPr>
          <p:cNvSpPr>
            <a:spLocks noGrp="1"/>
          </p:cNvSpPr>
          <p:nvPr>
            <p:ph type="ctrTitle" hasCustomPrompt="1"/>
          </p:nvPr>
        </p:nvSpPr>
        <p:spPr>
          <a:xfrm>
            <a:off x="745067" y="622829"/>
            <a:ext cx="9144000" cy="748771"/>
          </a:xfrm>
        </p:spPr>
        <p:txBody>
          <a:bodyPr anchor="t">
            <a:normAutofit/>
          </a:bodyPr>
          <a:lstStyle>
            <a:lvl1pPr algn="l">
              <a:defRPr sz="3600"/>
            </a:lvl1pPr>
          </a:lstStyle>
          <a:p>
            <a:r>
              <a:rPr lang="sv-SE"/>
              <a:t>Huvudrubrik för denna presentation</a:t>
            </a:r>
          </a:p>
        </p:txBody>
      </p:sp>
      <p:sp>
        <p:nvSpPr>
          <p:cNvPr id="19" name="Platshållare för text 14">
            <a:extLst>
              <a:ext uri="{FF2B5EF4-FFF2-40B4-BE49-F238E27FC236}">
                <a16:creationId xmlns:a16="http://schemas.microsoft.com/office/drawing/2014/main" id="{DC56BC89-E0C0-4311-A263-7689DD7C16B5}"/>
              </a:ext>
            </a:extLst>
          </p:cNvPr>
          <p:cNvSpPr>
            <a:spLocks noGrp="1"/>
          </p:cNvSpPr>
          <p:nvPr>
            <p:ph type="body" sz="quarter" idx="12" hasCustomPrompt="1"/>
          </p:nvPr>
        </p:nvSpPr>
        <p:spPr>
          <a:xfrm>
            <a:off x="10313995" y="5946901"/>
            <a:ext cx="1431629" cy="582588"/>
          </a:xfrm>
          <a:blipFill>
            <a:blip r:embed="rId2" cstate="screen">
              <a:extLst>
                <a:ext uri="{28A0092B-C50C-407E-A947-70E740481C1C}">
                  <a14:useLocalDpi xmlns:a14="http://schemas.microsoft.com/office/drawing/2010/main"/>
                </a:ext>
              </a:extLst>
            </a:blip>
            <a:stretch>
              <a:fillRect/>
            </a:stretch>
          </a:blipFill>
          <a:ln>
            <a:solidFill>
              <a:srgbClr val="FFFFFF">
                <a:alpha val="0"/>
              </a:srgbClr>
            </a:solidFill>
          </a:ln>
        </p:spPr>
        <p:txBody>
          <a:bodyPr/>
          <a:lstStyle>
            <a:lvl1pPr marL="0" indent="0">
              <a:buFontTx/>
              <a:buNone/>
              <a:defRPr sz="133">
                <a:solidFill>
                  <a:schemeClr val="bg1"/>
                </a:solidFill>
              </a:defRPr>
            </a:lvl1pPr>
          </a:lstStyle>
          <a:p>
            <a:pPr lvl="0"/>
            <a:r>
              <a:rPr lang="sv-SE"/>
              <a:t>.</a:t>
            </a:r>
          </a:p>
        </p:txBody>
      </p:sp>
    </p:spTree>
    <p:extLst>
      <p:ext uri="{BB962C8B-B14F-4D97-AF65-F5344CB8AC3E}">
        <p14:creationId xmlns:p14="http://schemas.microsoft.com/office/powerpoint/2010/main" val="1290383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och text">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C99FB520-C6C6-744F-B579-C76CE90337EA}"/>
              </a:ext>
            </a:extLst>
          </p:cNvPr>
          <p:cNvSpPr>
            <a:spLocks noGrp="1"/>
          </p:cNvSpPr>
          <p:nvPr>
            <p:ph type="pic" sz="quarter" idx="13" hasCustomPrompt="1"/>
          </p:nvPr>
        </p:nvSpPr>
        <p:spPr>
          <a:xfrm>
            <a:off x="-1177" y="0"/>
            <a:ext cx="5665377" cy="6858000"/>
          </a:xfrm>
          <a:solidFill>
            <a:schemeClr val="bg1">
              <a:lumMod val="95000"/>
            </a:schemeClr>
          </a:solidFill>
        </p:spPr>
        <p:txBody>
          <a:bodyPr bIns="720000" anchor="ctr"/>
          <a:lstStyle>
            <a:lvl1pPr marL="0" indent="0" algn="ctr">
              <a:buNone/>
              <a:defRPr/>
            </a:lvl1pPr>
          </a:lstStyle>
          <a:p>
            <a:r>
              <a:rPr lang="sv-SE"/>
              <a:t>Klicka på ikonen eller dra och släpp för att infoga bild</a:t>
            </a:r>
          </a:p>
        </p:txBody>
      </p:sp>
      <p:sp>
        <p:nvSpPr>
          <p:cNvPr id="3" name="Platshållare för innehåll 2">
            <a:extLst>
              <a:ext uri="{FF2B5EF4-FFF2-40B4-BE49-F238E27FC236}">
                <a16:creationId xmlns:a16="http://schemas.microsoft.com/office/drawing/2014/main" id="{03DF6CD7-ABD6-DB4A-92D3-E95CFA5CB3D3}"/>
              </a:ext>
            </a:extLst>
          </p:cNvPr>
          <p:cNvSpPr>
            <a:spLocks noGrp="1"/>
          </p:cNvSpPr>
          <p:nvPr>
            <p:ph sz="half" idx="1"/>
          </p:nvPr>
        </p:nvSpPr>
        <p:spPr>
          <a:xfrm>
            <a:off x="6527801" y="2565400"/>
            <a:ext cx="4176712" cy="36115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30E2B643-AA0E-D14B-9E4A-9BEB6161B6A0}"/>
              </a:ext>
            </a:extLst>
          </p:cNvPr>
          <p:cNvSpPr>
            <a:spLocks noGrp="1"/>
          </p:cNvSpPr>
          <p:nvPr>
            <p:ph type="dt" sz="half" idx="10"/>
          </p:nvPr>
        </p:nvSpPr>
        <p:spPr/>
        <p:txBody>
          <a:bodyPr/>
          <a:lstStyle/>
          <a:p>
            <a:fld id="{BE4F1DA6-6544-8140-A543-A4FACCB0391B}" type="datetimeFigureOut">
              <a:rPr lang="sv-SE" smtClean="0"/>
              <a:t>2024-11-04</a:t>
            </a:fld>
            <a:endParaRPr lang="sv-SE"/>
          </a:p>
        </p:txBody>
      </p:sp>
      <p:sp>
        <p:nvSpPr>
          <p:cNvPr id="6" name="Platshållare för sidfot 5">
            <a:extLst>
              <a:ext uri="{FF2B5EF4-FFF2-40B4-BE49-F238E27FC236}">
                <a16:creationId xmlns:a16="http://schemas.microsoft.com/office/drawing/2014/main" id="{B5DEE930-85B2-A44B-BEE1-72B71CE38BE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440CCB7-33F4-C040-BA9C-2E51B49E1610}"/>
              </a:ext>
            </a:extLst>
          </p:cNvPr>
          <p:cNvSpPr>
            <a:spLocks noGrp="1"/>
          </p:cNvSpPr>
          <p:nvPr>
            <p:ph type="sldNum" sz="quarter" idx="12"/>
          </p:nvPr>
        </p:nvSpPr>
        <p:spPr/>
        <p:txBody>
          <a:bodyPr/>
          <a:lstStyle/>
          <a:p>
            <a:fld id="{3EDFEE4B-213D-304B-BE6A-BD4AF3E100B7}" type="slidenum">
              <a:rPr lang="sv-SE" smtClean="0"/>
              <a:t>‹#›</a:t>
            </a:fld>
            <a:endParaRPr lang="sv-SE"/>
          </a:p>
        </p:txBody>
      </p:sp>
      <p:sp>
        <p:nvSpPr>
          <p:cNvPr id="8" name="Rubrik 7">
            <a:extLst>
              <a:ext uri="{FF2B5EF4-FFF2-40B4-BE49-F238E27FC236}">
                <a16:creationId xmlns:a16="http://schemas.microsoft.com/office/drawing/2014/main" id="{AF3C925C-72A1-3242-AF01-B644FD258C36}"/>
              </a:ext>
            </a:extLst>
          </p:cNvPr>
          <p:cNvSpPr>
            <a:spLocks noGrp="1"/>
          </p:cNvSpPr>
          <p:nvPr>
            <p:ph type="title"/>
          </p:nvPr>
        </p:nvSpPr>
        <p:spPr>
          <a:xfrm>
            <a:off x="6527800" y="1125538"/>
            <a:ext cx="4176713" cy="1258887"/>
          </a:xfrm>
        </p:spPr>
        <p:txBody>
          <a:bodyPr/>
          <a:lstStyle/>
          <a:p>
            <a:r>
              <a:rPr lang="sv-SE"/>
              <a:t>Klicka här för att ändra mall för rubrikformat</a:t>
            </a:r>
          </a:p>
        </p:txBody>
      </p:sp>
    </p:spTree>
    <p:extLst>
      <p:ext uri="{BB962C8B-B14F-4D97-AF65-F5344CB8AC3E}">
        <p14:creationId xmlns:p14="http://schemas.microsoft.com/office/powerpoint/2010/main" val="1839502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or text/citat, sand">
    <p:bg>
      <p:bgPr>
        <a:solidFill>
          <a:srgbClr val="F5F2ED"/>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8AED516F-96C5-EF4E-9AA2-E960852D4219}"/>
              </a:ext>
            </a:extLst>
          </p:cNvPr>
          <p:cNvSpPr>
            <a:spLocks noGrp="1"/>
          </p:cNvSpPr>
          <p:nvPr>
            <p:ph type="dt" sz="half" idx="10"/>
          </p:nvPr>
        </p:nvSpPr>
        <p:spPr/>
        <p:txBody>
          <a:bodyPr/>
          <a:lstStyle/>
          <a:p>
            <a:fld id="{BE4F1DA6-6544-8140-A543-A4FACCB0391B}" type="datetimeFigureOut">
              <a:rPr lang="sv-SE" smtClean="0"/>
              <a:pPr/>
              <a:t>2024-11-04</a:t>
            </a:fld>
            <a:endParaRPr lang="sv-SE"/>
          </a:p>
        </p:txBody>
      </p:sp>
      <p:sp>
        <p:nvSpPr>
          <p:cNvPr id="4" name="Platshållare för sidfot 3">
            <a:extLst>
              <a:ext uri="{FF2B5EF4-FFF2-40B4-BE49-F238E27FC236}">
                <a16:creationId xmlns:a16="http://schemas.microsoft.com/office/drawing/2014/main" id="{FE301BE7-1E0E-694F-A3F4-256C7C1404F9}"/>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C84C719D-97D3-B947-A72A-6F4D5D8D204A}"/>
              </a:ext>
            </a:extLst>
          </p:cNvPr>
          <p:cNvSpPr>
            <a:spLocks noGrp="1"/>
          </p:cNvSpPr>
          <p:nvPr>
            <p:ph type="sldNum" sz="quarter" idx="12"/>
          </p:nvPr>
        </p:nvSpPr>
        <p:spPr/>
        <p:txBody>
          <a:bodyPr/>
          <a:lstStyle/>
          <a:p>
            <a:fld id="{3EDFEE4B-213D-304B-BE6A-BD4AF3E100B7}" type="slidenum">
              <a:rPr lang="sv-SE" smtClean="0"/>
              <a:pPr/>
              <a:t>‹#›</a:t>
            </a:fld>
            <a:endParaRPr lang="sv-SE"/>
          </a:p>
        </p:txBody>
      </p:sp>
      <p:sp>
        <p:nvSpPr>
          <p:cNvPr id="6" name="Platshållare för text 7">
            <a:extLst>
              <a:ext uri="{FF2B5EF4-FFF2-40B4-BE49-F238E27FC236}">
                <a16:creationId xmlns:a16="http://schemas.microsoft.com/office/drawing/2014/main" id="{380A00EA-6DFE-4B4E-ADC7-7104DCA79481}"/>
              </a:ext>
            </a:extLst>
          </p:cNvPr>
          <p:cNvSpPr>
            <a:spLocks noGrp="1"/>
          </p:cNvSpPr>
          <p:nvPr>
            <p:ph type="body" sz="quarter" idx="14" hasCustomPrompt="1"/>
          </p:nvPr>
        </p:nvSpPr>
        <p:spPr>
          <a:xfrm>
            <a:off x="1487487" y="1916113"/>
            <a:ext cx="9079585" cy="3025775"/>
          </a:xfrm>
        </p:spPr>
        <p:txBody>
          <a:bodyPr>
            <a:normAutofit/>
          </a:bodyPr>
          <a:lstStyle>
            <a:lvl1pPr marL="0" indent="0">
              <a:spcBef>
                <a:spcPts val="1000"/>
              </a:spcBef>
              <a:buNone/>
              <a:defRPr sz="3200" b="1"/>
            </a:lvl1pPr>
          </a:lstStyle>
          <a:p>
            <a:pPr lvl="0"/>
            <a:r>
              <a:rPr lang="sv-SE"/>
              <a:t>Stor text/citat</a:t>
            </a:r>
          </a:p>
        </p:txBody>
      </p:sp>
      <p:sp>
        <p:nvSpPr>
          <p:cNvPr id="7" name="Platshållare för text 7">
            <a:extLst>
              <a:ext uri="{FF2B5EF4-FFF2-40B4-BE49-F238E27FC236}">
                <a16:creationId xmlns:a16="http://schemas.microsoft.com/office/drawing/2014/main" id="{944DC6E9-E054-D347-B2C7-DC3E237E9CE8}"/>
              </a:ext>
            </a:extLst>
          </p:cNvPr>
          <p:cNvSpPr>
            <a:spLocks noGrp="1"/>
          </p:cNvSpPr>
          <p:nvPr>
            <p:ph type="body" sz="quarter" idx="15"/>
          </p:nvPr>
        </p:nvSpPr>
        <p:spPr>
          <a:xfrm>
            <a:off x="1487488" y="5121275"/>
            <a:ext cx="4895850" cy="314221"/>
          </a:xfrm>
        </p:spPr>
        <p:txBody>
          <a:bodyPr>
            <a:normAutofit/>
          </a:bodyPr>
          <a:lstStyle>
            <a:lvl1pPr marL="0" indent="0">
              <a:spcBef>
                <a:spcPts val="0"/>
              </a:spcBef>
              <a:buNone/>
              <a:defRPr sz="1200" b="0"/>
            </a:lvl1pPr>
          </a:lstStyle>
          <a:p>
            <a:pPr lvl="0"/>
            <a:r>
              <a:rPr lang="sv-SE"/>
              <a:t>Klicka här för att ändra format på bakgrundstexten</a:t>
            </a:r>
          </a:p>
        </p:txBody>
      </p:sp>
    </p:spTree>
    <p:extLst>
      <p:ext uri="{BB962C8B-B14F-4D97-AF65-F5344CB8AC3E}">
        <p14:creationId xmlns:p14="http://schemas.microsoft.com/office/powerpoint/2010/main" val="3238665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image" Target="../media/image1.png"/><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theme" Target="../theme/theme2.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openxmlformats.org/officeDocument/2006/relationships/image" Target="../media/image1.png"/><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theme" Target="../theme/theme3.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 Id="rId30"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6776E1D-9E85-AE43-9656-818747051794}"/>
              </a:ext>
            </a:extLst>
          </p:cNvPr>
          <p:cNvSpPr>
            <a:spLocks noGrp="1"/>
          </p:cNvSpPr>
          <p:nvPr>
            <p:ph type="title"/>
          </p:nvPr>
        </p:nvSpPr>
        <p:spPr>
          <a:xfrm>
            <a:off x="1487487" y="1125538"/>
            <a:ext cx="9217025" cy="1079500"/>
          </a:xfrm>
          <a:prstGeom prst="rect">
            <a:avLst/>
          </a:prstGeom>
        </p:spPr>
        <p:txBody>
          <a:bodyPr vert="horz" lIns="0" tIns="0" rIns="0" bIns="0" rtlCol="0" anchor="ctr">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D7FEF5A-FDF4-B340-8EB7-413BD16F713D}"/>
              </a:ext>
            </a:extLst>
          </p:cNvPr>
          <p:cNvSpPr>
            <a:spLocks noGrp="1"/>
          </p:cNvSpPr>
          <p:nvPr>
            <p:ph type="body" idx="1"/>
          </p:nvPr>
        </p:nvSpPr>
        <p:spPr>
          <a:xfrm>
            <a:off x="1487488" y="2384425"/>
            <a:ext cx="9217025" cy="3816350"/>
          </a:xfrm>
          <a:prstGeom prst="rect">
            <a:avLst/>
          </a:prstGeom>
        </p:spPr>
        <p:txBody>
          <a:bodyPr vert="horz" lIns="0" tIns="0" rIns="0" bIns="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E282D0B-FE71-3E4C-927D-84DF6706110F}"/>
              </a:ext>
            </a:extLst>
          </p:cNvPr>
          <p:cNvSpPr>
            <a:spLocks noGrp="1"/>
          </p:cNvSpPr>
          <p:nvPr>
            <p:ph type="dt" sz="half" idx="2"/>
          </p:nvPr>
        </p:nvSpPr>
        <p:spPr>
          <a:xfrm>
            <a:off x="1487488" y="6448183"/>
            <a:ext cx="2743200" cy="182020"/>
          </a:xfrm>
          <a:prstGeom prst="rect">
            <a:avLst/>
          </a:prstGeom>
        </p:spPr>
        <p:txBody>
          <a:bodyPr vert="horz" lIns="0" tIns="0" rIns="0" bIns="0" rtlCol="0" anchor="ctr"/>
          <a:lstStyle>
            <a:lvl1pPr algn="l">
              <a:defRPr sz="700">
                <a:solidFill>
                  <a:schemeClr val="tx1">
                    <a:lumMod val="50000"/>
                    <a:lumOff val="50000"/>
                  </a:schemeClr>
                </a:solidFill>
              </a:defRPr>
            </a:lvl1pPr>
          </a:lstStyle>
          <a:p>
            <a:fld id="{BE4F1DA6-6544-8140-A543-A4FACCB0391B}" type="datetimeFigureOut">
              <a:rPr lang="sv-SE" smtClean="0"/>
              <a:pPr/>
              <a:t>2024-11-04</a:t>
            </a:fld>
            <a:endParaRPr lang="sv-SE"/>
          </a:p>
        </p:txBody>
      </p:sp>
      <p:sp>
        <p:nvSpPr>
          <p:cNvPr id="5" name="Platshållare för sidfot 4">
            <a:extLst>
              <a:ext uri="{FF2B5EF4-FFF2-40B4-BE49-F238E27FC236}">
                <a16:creationId xmlns:a16="http://schemas.microsoft.com/office/drawing/2014/main" id="{D2FE3915-3823-0645-839D-BD1D7A5DC1F6}"/>
              </a:ext>
            </a:extLst>
          </p:cNvPr>
          <p:cNvSpPr>
            <a:spLocks noGrp="1"/>
          </p:cNvSpPr>
          <p:nvPr>
            <p:ph type="ftr" sz="quarter" idx="3"/>
          </p:nvPr>
        </p:nvSpPr>
        <p:spPr>
          <a:xfrm>
            <a:off x="1487488" y="657225"/>
            <a:ext cx="2736850" cy="182019"/>
          </a:xfrm>
          <a:prstGeom prst="rect">
            <a:avLst/>
          </a:prstGeom>
        </p:spPr>
        <p:txBody>
          <a:bodyPr vert="horz" lIns="0" tIns="0" rIns="0" bIns="0" rtlCol="0" anchor="t"/>
          <a:lstStyle>
            <a:lvl1pPr algn="l">
              <a:defRPr sz="700">
                <a:solidFill>
                  <a:schemeClr val="tx1">
                    <a:lumMod val="50000"/>
                    <a:lumOff val="50000"/>
                  </a:schemeClr>
                </a:solidFill>
              </a:defRPr>
            </a:lvl1pPr>
          </a:lstStyle>
          <a:p>
            <a:endParaRPr lang="sv-SE"/>
          </a:p>
        </p:txBody>
      </p:sp>
      <p:sp>
        <p:nvSpPr>
          <p:cNvPr id="6" name="Platshållare för bildnummer 5">
            <a:extLst>
              <a:ext uri="{FF2B5EF4-FFF2-40B4-BE49-F238E27FC236}">
                <a16:creationId xmlns:a16="http://schemas.microsoft.com/office/drawing/2014/main" id="{7EA76D50-DAEC-3D41-B9D0-F5B09C7457C8}"/>
              </a:ext>
            </a:extLst>
          </p:cNvPr>
          <p:cNvSpPr>
            <a:spLocks noGrp="1"/>
          </p:cNvSpPr>
          <p:nvPr>
            <p:ph type="sldNum" sz="quarter" idx="4"/>
          </p:nvPr>
        </p:nvSpPr>
        <p:spPr>
          <a:xfrm>
            <a:off x="760413" y="657225"/>
            <a:ext cx="582612" cy="182019"/>
          </a:xfrm>
          <a:prstGeom prst="rect">
            <a:avLst/>
          </a:prstGeom>
        </p:spPr>
        <p:txBody>
          <a:bodyPr vert="horz" lIns="0" tIns="0" rIns="0" bIns="0" rtlCol="0" anchor="t"/>
          <a:lstStyle>
            <a:lvl1pPr algn="l">
              <a:defRPr sz="700">
                <a:solidFill>
                  <a:schemeClr val="tx1">
                    <a:lumMod val="50000"/>
                    <a:lumOff val="50000"/>
                  </a:schemeClr>
                </a:solidFill>
              </a:defRPr>
            </a:lvl1pPr>
          </a:lstStyle>
          <a:p>
            <a:fld id="{3EDFEE4B-213D-304B-BE6A-BD4AF3E100B7}" type="slidenum">
              <a:rPr lang="sv-SE" smtClean="0"/>
              <a:pPr/>
              <a:t>‹#›</a:t>
            </a:fld>
            <a:endParaRPr lang="sv-SE"/>
          </a:p>
        </p:txBody>
      </p:sp>
      <p:pic>
        <p:nvPicPr>
          <p:cNvPr id="37" name="Bild 36">
            <a:extLst>
              <a:ext uri="{FF2B5EF4-FFF2-40B4-BE49-F238E27FC236}">
                <a16:creationId xmlns:a16="http://schemas.microsoft.com/office/drawing/2014/main" id="{0BE03506-FD7D-6D47-A116-EED7C3B0EF95}"/>
              </a:ext>
            </a:extLst>
          </p:cNvPr>
          <p:cNvPicPr>
            <a:picLocks noChangeAspect="1"/>
          </p:cNvPicPr>
          <p:nvPr userDrawn="1"/>
        </p:nvPicPr>
        <p:blipFill rotWithShape="1">
          <a:blip r:embed="rId28" cstate="screen">
            <a:extLst>
              <a:ext uri="{28A0092B-C50C-407E-A947-70E740481C1C}">
                <a14:useLocalDpi xmlns:a14="http://schemas.microsoft.com/office/drawing/2010/main"/>
              </a:ext>
              <a:ext uri="{96DAC541-7B7A-43D3-8B79-37D633B846F1}">
                <asvg:svgBlip xmlns:asvg="http://schemas.microsoft.com/office/drawing/2016/SVG/main" r:embed="rId29"/>
              </a:ext>
            </a:extLst>
          </a:blip>
          <a:srcRect l="37421" t="39611" r="37420" b="43863"/>
          <a:stretch/>
        </p:blipFill>
        <p:spPr>
          <a:xfrm>
            <a:off x="10706583" y="568125"/>
            <a:ext cx="853002" cy="396021"/>
          </a:xfrm>
          <a:prstGeom prst="rect">
            <a:avLst/>
          </a:prstGeom>
        </p:spPr>
      </p:pic>
    </p:spTree>
    <p:extLst>
      <p:ext uri="{BB962C8B-B14F-4D97-AF65-F5344CB8AC3E}">
        <p14:creationId xmlns:p14="http://schemas.microsoft.com/office/powerpoint/2010/main" val="2495276139"/>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1" r:id="rId3"/>
    <p:sldLayoutId id="2147483650" r:id="rId4"/>
    <p:sldLayoutId id="2147483652" r:id="rId5"/>
    <p:sldLayoutId id="2147483661" r:id="rId6"/>
    <p:sldLayoutId id="2147483658" r:id="rId7"/>
    <p:sldLayoutId id="2147483660" r:id="rId8"/>
    <p:sldLayoutId id="2147483670" r:id="rId9"/>
    <p:sldLayoutId id="2147483671" r:id="rId10"/>
    <p:sldLayoutId id="2147483654" r:id="rId11"/>
    <p:sldLayoutId id="2147483667" r:id="rId12"/>
    <p:sldLayoutId id="2147483662" r:id="rId13"/>
    <p:sldLayoutId id="2147483668" r:id="rId14"/>
    <p:sldLayoutId id="2147483669" r:id="rId15"/>
    <p:sldLayoutId id="2147483663" r:id="rId16"/>
    <p:sldLayoutId id="2147483666" r:id="rId17"/>
    <p:sldLayoutId id="2147483695" r:id="rId18"/>
    <p:sldLayoutId id="2147483655" r:id="rId19"/>
    <p:sldLayoutId id="2147483696" r:id="rId20"/>
    <p:sldLayoutId id="2147483664" r:id="rId21"/>
    <p:sldLayoutId id="2147483717" r:id="rId22"/>
    <p:sldLayoutId id="2147483665" r:id="rId23"/>
    <p:sldLayoutId id="2147483712" r:id="rId24"/>
    <p:sldLayoutId id="2147483713" r:id="rId25"/>
    <p:sldLayoutId id="2147483719" r:id="rId26"/>
  </p:sldLayoutIdLst>
  <p:txStyles>
    <p:title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p:titleStyle>
    <p:bodyStyle>
      <a:lvl1pPr marL="156600" indent="-156600" algn="l" defTabSz="914400" rtl="0" eaLnBrk="1" latinLnBrk="0" hangingPunct="1">
        <a:lnSpc>
          <a:spcPct val="90000"/>
        </a:lnSpc>
        <a:spcBef>
          <a:spcPts val="1000"/>
        </a:spcBef>
        <a:buFont typeface="Arial" panose="020B0604020202020204" pitchFamily="34" charset="0"/>
        <a:buChar char="•"/>
        <a:defRPr sz="1600" kern="1200">
          <a:solidFill>
            <a:schemeClr val="tx2"/>
          </a:solidFill>
          <a:latin typeface="+mn-lt"/>
          <a:ea typeface="+mn-ea"/>
          <a:cs typeface="+mn-cs"/>
        </a:defRPr>
      </a:lvl1pPr>
      <a:lvl2pPr marL="613800" indent="-156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2pPr>
      <a:lvl3pPr marL="1071000" indent="-156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3pPr>
      <a:lvl4pPr marL="1528200" indent="-156600" algn="l" defTabSz="914400" rtl="0" eaLnBrk="1" latinLnBrk="0" hangingPunct="1">
        <a:lnSpc>
          <a:spcPct val="90000"/>
        </a:lnSpc>
        <a:spcBef>
          <a:spcPts val="500"/>
        </a:spcBef>
        <a:buFont typeface="Arial" panose="020B0604020202020204" pitchFamily="34" charset="0"/>
        <a:buChar char="•"/>
        <a:defRPr sz="1100" kern="1200">
          <a:solidFill>
            <a:schemeClr val="tx2"/>
          </a:solidFill>
          <a:latin typeface="+mn-lt"/>
          <a:ea typeface="+mn-ea"/>
          <a:cs typeface="+mn-cs"/>
        </a:defRPr>
      </a:lvl4pPr>
      <a:lvl5pPr marL="1985400" indent="-156600" algn="l" defTabSz="914400" rtl="0" eaLnBrk="1" latinLnBrk="0" hangingPunct="1">
        <a:lnSpc>
          <a:spcPct val="90000"/>
        </a:lnSpc>
        <a:spcBef>
          <a:spcPts val="500"/>
        </a:spcBef>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01" userDrawn="1">
          <p15:clr>
            <a:srgbClr val="F26B43"/>
          </p15:clr>
        </p15:guide>
        <p15:guide id="2" pos="3568" userDrawn="1">
          <p15:clr>
            <a:srgbClr val="F26B43"/>
          </p15:clr>
        </p15:guide>
        <p15:guide id="3" pos="483" userDrawn="1">
          <p15:clr>
            <a:srgbClr val="F26B43"/>
          </p15:clr>
        </p15:guide>
        <p15:guide id="4" pos="846" userDrawn="1">
          <p15:clr>
            <a:srgbClr val="F26B43"/>
          </p15:clr>
        </p15:guide>
        <p15:guide id="5" pos="7197" userDrawn="1">
          <p15:clr>
            <a:srgbClr val="F26B43"/>
          </p15:clr>
        </p15:guide>
        <p15:guide id="6" pos="3659" userDrawn="1">
          <p15:clr>
            <a:srgbClr val="F26B43"/>
          </p15:clr>
        </p15:guide>
        <p15:guide id="7" pos="4021" userDrawn="1">
          <p15:clr>
            <a:srgbClr val="F26B43"/>
          </p15:clr>
        </p15:guide>
        <p15:guide id="8" pos="4112" userDrawn="1">
          <p15:clr>
            <a:srgbClr val="F26B43"/>
          </p15:clr>
        </p15:guide>
        <p15:guide id="9" pos="3205" userDrawn="1">
          <p15:clr>
            <a:srgbClr val="F26B43"/>
          </p15:clr>
        </p15:guide>
        <p15:guide id="10" pos="3114" userDrawn="1">
          <p15:clr>
            <a:srgbClr val="F26B43"/>
          </p15:clr>
        </p15:guide>
        <p15:guide id="11" pos="2751" userDrawn="1">
          <p15:clr>
            <a:srgbClr val="F26B43"/>
          </p15:clr>
        </p15:guide>
        <p15:guide id="12" pos="2661" userDrawn="1">
          <p15:clr>
            <a:srgbClr val="F26B43"/>
          </p15:clr>
        </p15:guide>
        <p15:guide id="13" pos="2298" userDrawn="1">
          <p15:clr>
            <a:srgbClr val="F26B43"/>
          </p15:clr>
        </p15:guide>
        <p15:guide id="14" pos="2207" userDrawn="1">
          <p15:clr>
            <a:srgbClr val="F26B43"/>
          </p15:clr>
        </p15:guide>
        <p15:guide id="15" pos="1844" userDrawn="1">
          <p15:clr>
            <a:srgbClr val="F26B43"/>
          </p15:clr>
        </p15:guide>
        <p15:guide id="16" pos="1753" userDrawn="1">
          <p15:clr>
            <a:srgbClr val="F26B43"/>
          </p15:clr>
        </p15:guide>
        <p15:guide id="17" pos="1391" userDrawn="1">
          <p15:clr>
            <a:srgbClr val="F26B43"/>
          </p15:clr>
        </p15:guide>
        <p15:guide id="18" pos="1300" userDrawn="1">
          <p15:clr>
            <a:srgbClr val="F26B43"/>
          </p15:clr>
        </p15:guide>
        <p15:guide id="19" pos="937" userDrawn="1">
          <p15:clr>
            <a:srgbClr val="F26B43"/>
          </p15:clr>
        </p15:guide>
        <p15:guide id="20" pos="4475" userDrawn="1">
          <p15:clr>
            <a:srgbClr val="F26B43"/>
          </p15:clr>
        </p15:guide>
        <p15:guide id="21" pos="4566" userDrawn="1">
          <p15:clr>
            <a:srgbClr val="F26B43"/>
          </p15:clr>
        </p15:guide>
        <p15:guide id="22" pos="4929" userDrawn="1">
          <p15:clr>
            <a:srgbClr val="F26B43"/>
          </p15:clr>
        </p15:guide>
        <p15:guide id="23" pos="5019" userDrawn="1">
          <p15:clr>
            <a:srgbClr val="F26B43"/>
          </p15:clr>
        </p15:guide>
        <p15:guide id="24" pos="5382" userDrawn="1">
          <p15:clr>
            <a:srgbClr val="F26B43"/>
          </p15:clr>
        </p15:guide>
        <p15:guide id="25" pos="5473" userDrawn="1">
          <p15:clr>
            <a:srgbClr val="F26B43"/>
          </p15:clr>
        </p15:guide>
        <p15:guide id="26" pos="5836" userDrawn="1">
          <p15:clr>
            <a:srgbClr val="F26B43"/>
          </p15:clr>
        </p15:guide>
        <p15:guide id="27" pos="5927" userDrawn="1">
          <p15:clr>
            <a:srgbClr val="F26B43"/>
          </p15:clr>
        </p15:guide>
        <p15:guide id="28" pos="6289" userDrawn="1">
          <p15:clr>
            <a:srgbClr val="F26B43"/>
          </p15:clr>
        </p15:guide>
        <p15:guide id="29" pos="6380" userDrawn="1">
          <p15:clr>
            <a:srgbClr val="F26B43"/>
          </p15:clr>
        </p15:guide>
        <p15:guide id="30" pos="6743" userDrawn="1">
          <p15:clr>
            <a:srgbClr val="F26B43"/>
          </p15:clr>
        </p15:guide>
        <p15:guide id="31" pos="6834" userDrawn="1">
          <p15:clr>
            <a:srgbClr val="F26B43"/>
          </p15:clr>
        </p15:guide>
        <p15:guide id="32" orient="horz" pos="414" userDrawn="1">
          <p15:clr>
            <a:srgbClr val="F26B43"/>
          </p15:clr>
        </p15:guide>
        <p15:guide id="33" orient="horz" pos="1888" userDrawn="1">
          <p15:clr>
            <a:srgbClr val="F26B43"/>
          </p15:clr>
        </p15:guide>
        <p15:guide id="34" orient="horz" pos="1616" userDrawn="1">
          <p15:clr>
            <a:srgbClr val="F26B43"/>
          </p15:clr>
        </p15:guide>
        <p15:guide id="35" orient="horz" pos="1502" userDrawn="1">
          <p15:clr>
            <a:srgbClr val="F26B43"/>
          </p15:clr>
        </p15:guide>
        <p15:guide id="36" orient="horz" pos="1207" userDrawn="1">
          <p15:clr>
            <a:srgbClr val="F26B43"/>
          </p15:clr>
        </p15:guide>
        <p15:guide id="37" orient="horz" pos="1094" userDrawn="1">
          <p15:clr>
            <a:srgbClr val="F26B43"/>
          </p15:clr>
        </p15:guide>
        <p15:guide id="38" orient="horz" pos="709" userDrawn="1">
          <p15:clr>
            <a:srgbClr val="F26B43"/>
          </p15:clr>
        </p15:guide>
        <p15:guide id="39" orient="horz" pos="822" userDrawn="1">
          <p15:clr>
            <a:srgbClr val="F26B43"/>
          </p15:clr>
        </p15:guide>
        <p15:guide id="40" orient="horz" pos="2296" userDrawn="1">
          <p15:clr>
            <a:srgbClr val="F26B43"/>
          </p15:clr>
        </p15:guide>
        <p15:guide id="41" orient="horz" pos="2409" userDrawn="1">
          <p15:clr>
            <a:srgbClr val="F26B43"/>
          </p15:clr>
        </p15:guide>
        <p15:guide id="42" orient="horz" pos="2704" userDrawn="1">
          <p15:clr>
            <a:srgbClr val="F26B43"/>
          </p15:clr>
        </p15:guide>
        <p15:guide id="43" orient="horz" pos="2818" userDrawn="1">
          <p15:clr>
            <a:srgbClr val="F26B43"/>
          </p15:clr>
        </p15:guide>
        <p15:guide id="44" orient="horz" pos="3113" userDrawn="1">
          <p15:clr>
            <a:srgbClr val="F26B43"/>
          </p15:clr>
        </p15:guide>
        <p15:guide id="45" orient="horz" pos="3226" userDrawn="1">
          <p15:clr>
            <a:srgbClr val="F26B43"/>
          </p15:clr>
        </p15:guide>
        <p15:guide id="46" orient="horz" pos="3498" userDrawn="1">
          <p15:clr>
            <a:srgbClr val="F26B43"/>
          </p15:clr>
        </p15:guide>
        <p15:guide id="47" orient="horz" pos="3612" userDrawn="1">
          <p15:clr>
            <a:srgbClr val="F26B43"/>
          </p15:clr>
        </p15:guide>
        <p15:guide id="48" orient="horz" pos="390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6776E1D-9E85-AE43-9656-818747051794}"/>
              </a:ext>
            </a:extLst>
          </p:cNvPr>
          <p:cNvSpPr>
            <a:spLocks noGrp="1"/>
          </p:cNvSpPr>
          <p:nvPr>
            <p:ph type="title"/>
          </p:nvPr>
        </p:nvSpPr>
        <p:spPr>
          <a:xfrm>
            <a:off x="1487487" y="1304925"/>
            <a:ext cx="9217025" cy="1079500"/>
          </a:xfrm>
          <a:prstGeom prst="rect">
            <a:avLst/>
          </a:prstGeom>
        </p:spPr>
        <p:txBody>
          <a:bodyPr vert="horz" lIns="0" tIns="0" rIns="0" bIns="0" rtlCol="0" anchor="ctr">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D7FEF5A-FDF4-B340-8EB7-413BD16F713D}"/>
              </a:ext>
            </a:extLst>
          </p:cNvPr>
          <p:cNvSpPr>
            <a:spLocks noGrp="1"/>
          </p:cNvSpPr>
          <p:nvPr>
            <p:ph type="body" idx="1"/>
          </p:nvPr>
        </p:nvSpPr>
        <p:spPr>
          <a:xfrm>
            <a:off x="1487488" y="2565399"/>
            <a:ext cx="9217025" cy="3635376"/>
          </a:xfrm>
          <a:prstGeom prst="rect">
            <a:avLst/>
          </a:prstGeom>
        </p:spPr>
        <p:txBody>
          <a:bodyPr vert="horz" lIns="0" tIns="0" rIns="0" bIns="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E282D0B-FE71-3E4C-927D-84DF6706110F}"/>
              </a:ext>
            </a:extLst>
          </p:cNvPr>
          <p:cNvSpPr>
            <a:spLocks noGrp="1"/>
          </p:cNvSpPr>
          <p:nvPr>
            <p:ph type="dt" sz="half" idx="2"/>
          </p:nvPr>
        </p:nvSpPr>
        <p:spPr>
          <a:xfrm>
            <a:off x="1487488" y="6448183"/>
            <a:ext cx="2743200" cy="182020"/>
          </a:xfrm>
          <a:prstGeom prst="rect">
            <a:avLst/>
          </a:prstGeom>
        </p:spPr>
        <p:txBody>
          <a:bodyPr vert="horz" lIns="0" tIns="0" rIns="0" bIns="0" rtlCol="0" anchor="ctr"/>
          <a:lstStyle>
            <a:lvl1pPr algn="l">
              <a:defRPr sz="700">
                <a:solidFill>
                  <a:schemeClr val="tx1">
                    <a:lumMod val="50000"/>
                    <a:lumOff val="50000"/>
                  </a:schemeClr>
                </a:solidFill>
              </a:defRPr>
            </a:lvl1pPr>
          </a:lstStyle>
          <a:p>
            <a:fld id="{BE4F1DA6-6544-8140-A543-A4FACCB0391B}" type="datetimeFigureOut">
              <a:rPr lang="sv-SE" smtClean="0"/>
              <a:pPr/>
              <a:t>2024-11-04</a:t>
            </a:fld>
            <a:endParaRPr lang="sv-SE"/>
          </a:p>
        </p:txBody>
      </p:sp>
      <p:sp>
        <p:nvSpPr>
          <p:cNvPr id="5" name="Platshållare för sidfot 4">
            <a:extLst>
              <a:ext uri="{FF2B5EF4-FFF2-40B4-BE49-F238E27FC236}">
                <a16:creationId xmlns:a16="http://schemas.microsoft.com/office/drawing/2014/main" id="{D2FE3915-3823-0645-839D-BD1D7A5DC1F6}"/>
              </a:ext>
            </a:extLst>
          </p:cNvPr>
          <p:cNvSpPr>
            <a:spLocks noGrp="1"/>
          </p:cNvSpPr>
          <p:nvPr>
            <p:ph type="ftr" sz="quarter" idx="3"/>
          </p:nvPr>
        </p:nvSpPr>
        <p:spPr>
          <a:xfrm>
            <a:off x="1487488" y="657225"/>
            <a:ext cx="2736850" cy="191547"/>
          </a:xfrm>
          <a:prstGeom prst="rect">
            <a:avLst/>
          </a:prstGeom>
        </p:spPr>
        <p:txBody>
          <a:bodyPr vert="horz" lIns="0" tIns="0" rIns="0" bIns="0" rtlCol="0" anchor="t"/>
          <a:lstStyle>
            <a:lvl1pPr algn="l">
              <a:defRPr sz="700">
                <a:solidFill>
                  <a:schemeClr val="tx1">
                    <a:lumMod val="50000"/>
                    <a:lumOff val="50000"/>
                  </a:schemeClr>
                </a:solidFill>
              </a:defRPr>
            </a:lvl1pPr>
          </a:lstStyle>
          <a:p>
            <a:endParaRPr lang="sv-SE"/>
          </a:p>
        </p:txBody>
      </p:sp>
      <p:sp>
        <p:nvSpPr>
          <p:cNvPr id="6" name="Platshållare för bildnummer 5">
            <a:extLst>
              <a:ext uri="{FF2B5EF4-FFF2-40B4-BE49-F238E27FC236}">
                <a16:creationId xmlns:a16="http://schemas.microsoft.com/office/drawing/2014/main" id="{7EA76D50-DAEC-3D41-B9D0-F5B09C7457C8}"/>
              </a:ext>
            </a:extLst>
          </p:cNvPr>
          <p:cNvSpPr>
            <a:spLocks noGrp="1"/>
          </p:cNvSpPr>
          <p:nvPr>
            <p:ph type="sldNum" sz="quarter" idx="4"/>
          </p:nvPr>
        </p:nvSpPr>
        <p:spPr>
          <a:xfrm>
            <a:off x="760413" y="657225"/>
            <a:ext cx="582612" cy="182019"/>
          </a:xfrm>
          <a:prstGeom prst="rect">
            <a:avLst/>
          </a:prstGeom>
        </p:spPr>
        <p:txBody>
          <a:bodyPr vert="horz" lIns="0" tIns="0" rIns="0" bIns="0" rtlCol="0" anchor="t"/>
          <a:lstStyle>
            <a:lvl1pPr algn="l">
              <a:defRPr sz="700">
                <a:solidFill>
                  <a:schemeClr val="tx1">
                    <a:lumMod val="50000"/>
                    <a:lumOff val="50000"/>
                  </a:schemeClr>
                </a:solidFill>
              </a:defRPr>
            </a:lvl1pPr>
          </a:lstStyle>
          <a:p>
            <a:fld id="{3EDFEE4B-213D-304B-BE6A-BD4AF3E100B7}" type="slidenum">
              <a:rPr lang="sv-SE" smtClean="0"/>
              <a:pPr/>
              <a:t>‹#›</a:t>
            </a:fld>
            <a:endParaRPr lang="sv-SE"/>
          </a:p>
        </p:txBody>
      </p:sp>
      <p:pic>
        <p:nvPicPr>
          <p:cNvPr id="8" name="Bild 7">
            <a:extLst>
              <a:ext uri="{FF2B5EF4-FFF2-40B4-BE49-F238E27FC236}">
                <a16:creationId xmlns:a16="http://schemas.microsoft.com/office/drawing/2014/main" id="{1CB3AD5A-0CBF-2742-ACE1-89321FAC307D}"/>
              </a:ext>
            </a:extLst>
          </p:cNvPr>
          <p:cNvPicPr>
            <a:picLocks noChangeAspect="1"/>
          </p:cNvPicPr>
          <p:nvPr userDrawn="1"/>
        </p:nvPicPr>
        <p:blipFill rotWithShape="1">
          <a:blip r:embed="rId26" cstate="screen">
            <a:extLst>
              <a:ext uri="{28A0092B-C50C-407E-A947-70E740481C1C}">
                <a14:useLocalDpi xmlns:a14="http://schemas.microsoft.com/office/drawing/2010/main"/>
              </a:ext>
              <a:ext uri="{96DAC541-7B7A-43D3-8B79-37D633B846F1}">
                <asvg:svgBlip xmlns:asvg="http://schemas.microsoft.com/office/drawing/2016/SVG/main" r:embed="rId27"/>
              </a:ext>
            </a:extLst>
          </a:blip>
          <a:srcRect l="37421" t="39611" r="37420" b="43863"/>
          <a:stretch/>
        </p:blipFill>
        <p:spPr>
          <a:xfrm>
            <a:off x="10706583" y="568125"/>
            <a:ext cx="853002" cy="396021"/>
          </a:xfrm>
          <a:prstGeom prst="rect">
            <a:avLst/>
          </a:prstGeom>
        </p:spPr>
      </p:pic>
    </p:spTree>
    <p:extLst>
      <p:ext uri="{BB962C8B-B14F-4D97-AF65-F5344CB8AC3E}">
        <p14:creationId xmlns:p14="http://schemas.microsoft.com/office/powerpoint/2010/main" val="3978934021"/>
      </p:ext>
    </p:extLst>
  </p:cSld>
  <p:clrMap bg1="lt1" tx1="dk1" bg2="lt2" tx2="dk2" accent1="accent1" accent2="accent2" accent3="accent3" accent4="accent4" accent5="accent5" accent6="accent6" hlink="hlink" folHlink="folHlink"/>
  <p:sldLayoutIdLst>
    <p:sldLayoutId id="2147483674" r:id="rId1"/>
    <p:sldLayoutId id="2147483699" r:id="rId2"/>
    <p:sldLayoutId id="2147483700" r:id="rId3"/>
    <p:sldLayoutId id="2147483710" r:id="rId4"/>
    <p:sldLayoutId id="2147483714" r:id="rId5"/>
    <p:sldLayoutId id="2147483675" r:id="rId6"/>
    <p:sldLayoutId id="2147483697" r:id="rId7"/>
    <p:sldLayoutId id="2147483698" r:id="rId8"/>
    <p:sldLayoutId id="2147483702" r:id="rId9"/>
    <p:sldLayoutId id="2147483683" r:id="rId10"/>
    <p:sldLayoutId id="2147483684" r:id="rId11"/>
    <p:sldLayoutId id="2147483701" r:id="rId12"/>
    <p:sldLayoutId id="2147483711" r:id="rId13"/>
    <p:sldLayoutId id="2147483703" r:id="rId14"/>
    <p:sldLayoutId id="2147483715" r:id="rId15"/>
    <p:sldLayoutId id="2147483693" r:id="rId16"/>
    <p:sldLayoutId id="2147483704" r:id="rId17"/>
    <p:sldLayoutId id="2147483705" r:id="rId18"/>
    <p:sldLayoutId id="2147483706" r:id="rId19"/>
    <p:sldLayoutId id="2147483716" r:id="rId20"/>
    <p:sldLayoutId id="2147483694" r:id="rId21"/>
    <p:sldLayoutId id="2147483707" r:id="rId22"/>
    <p:sldLayoutId id="2147483708" r:id="rId23"/>
    <p:sldLayoutId id="2147483709" r:id="rId24"/>
  </p:sldLayoutIdLst>
  <p:txStyles>
    <p:title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p:titleStyle>
    <p:bodyStyle>
      <a:lvl1pPr marL="156600" indent="-156600" algn="l" defTabSz="914400" rtl="0" eaLnBrk="1" latinLnBrk="0" hangingPunct="1">
        <a:lnSpc>
          <a:spcPct val="90000"/>
        </a:lnSpc>
        <a:spcBef>
          <a:spcPts val="1000"/>
        </a:spcBef>
        <a:buFont typeface="Arial" panose="020B0604020202020204" pitchFamily="34" charset="0"/>
        <a:buChar char="•"/>
        <a:defRPr sz="1200" kern="1200">
          <a:solidFill>
            <a:schemeClr val="tx2"/>
          </a:solidFill>
          <a:latin typeface="+mn-lt"/>
          <a:ea typeface="+mn-ea"/>
          <a:cs typeface="+mn-cs"/>
        </a:defRPr>
      </a:lvl1pPr>
      <a:lvl2pPr marL="613800" indent="-156600" algn="l" defTabSz="914400" rtl="0" eaLnBrk="1" latinLnBrk="0" hangingPunct="1">
        <a:lnSpc>
          <a:spcPct val="90000"/>
        </a:lnSpc>
        <a:spcBef>
          <a:spcPts val="500"/>
        </a:spcBef>
        <a:buFont typeface="Arial" panose="020B0604020202020204" pitchFamily="34" charset="0"/>
        <a:buChar char="•"/>
        <a:defRPr sz="1100" kern="1200">
          <a:solidFill>
            <a:schemeClr val="tx2"/>
          </a:solidFill>
          <a:latin typeface="+mn-lt"/>
          <a:ea typeface="+mn-ea"/>
          <a:cs typeface="+mn-cs"/>
        </a:defRPr>
      </a:lvl2pPr>
      <a:lvl3pPr marL="1071000" indent="-156600" algn="l" defTabSz="914400" rtl="0" eaLnBrk="1" latinLnBrk="0" hangingPunct="1">
        <a:lnSpc>
          <a:spcPct val="90000"/>
        </a:lnSpc>
        <a:spcBef>
          <a:spcPts val="500"/>
        </a:spcBef>
        <a:buFont typeface="Arial" panose="020B0604020202020204" pitchFamily="34" charset="0"/>
        <a:buChar char="•"/>
        <a:defRPr sz="1050" kern="1200">
          <a:solidFill>
            <a:schemeClr val="tx2"/>
          </a:solidFill>
          <a:latin typeface="+mn-lt"/>
          <a:ea typeface="+mn-ea"/>
          <a:cs typeface="+mn-cs"/>
        </a:defRPr>
      </a:lvl3pPr>
      <a:lvl4pPr marL="1528200" indent="-156600" algn="l" defTabSz="914400" rtl="0" eaLnBrk="1" latinLnBrk="0" hangingPunct="1">
        <a:lnSpc>
          <a:spcPct val="90000"/>
        </a:lnSpc>
        <a:spcBef>
          <a:spcPts val="500"/>
        </a:spcBef>
        <a:buFont typeface="Arial" panose="020B0604020202020204" pitchFamily="34" charset="0"/>
        <a:buChar char="•"/>
        <a:defRPr sz="1000" kern="1200">
          <a:solidFill>
            <a:schemeClr val="tx2"/>
          </a:solidFill>
          <a:latin typeface="+mn-lt"/>
          <a:ea typeface="+mn-ea"/>
          <a:cs typeface="+mn-cs"/>
        </a:defRPr>
      </a:lvl4pPr>
      <a:lvl5pPr marL="1985400" indent="-156600" algn="l" defTabSz="914400" rtl="0" eaLnBrk="1" latinLnBrk="0" hangingPunct="1">
        <a:lnSpc>
          <a:spcPct val="90000"/>
        </a:lnSpc>
        <a:spcBef>
          <a:spcPts val="500"/>
        </a:spcBef>
        <a:buFont typeface="Arial" panose="020B0604020202020204" pitchFamily="34" charset="0"/>
        <a:buChar char="•"/>
        <a:defRPr sz="1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01" userDrawn="1">
          <p15:clr>
            <a:srgbClr val="F26B43"/>
          </p15:clr>
        </p15:guide>
        <p15:guide id="2" pos="3568" userDrawn="1">
          <p15:clr>
            <a:srgbClr val="F26B43"/>
          </p15:clr>
        </p15:guide>
        <p15:guide id="3" pos="483" userDrawn="1">
          <p15:clr>
            <a:srgbClr val="F26B43"/>
          </p15:clr>
        </p15:guide>
        <p15:guide id="4" pos="846" userDrawn="1">
          <p15:clr>
            <a:srgbClr val="F26B43"/>
          </p15:clr>
        </p15:guide>
        <p15:guide id="5" pos="7197" userDrawn="1">
          <p15:clr>
            <a:srgbClr val="F26B43"/>
          </p15:clr>
        </p15:guide>
        <p15:guide id="6" pos="3659" userDrawn="1">
          <p15:clr>
            <a:srgbClr val="F26B43"/>
          </p15:clr>
        </p15:guide>
        <p15:guide id="7" pos="4021" userDrawn="1">
          <p15:clr>
            <a:srgbClr val="F26B43"/>
          </p15:clr>
        </p15:guide>
        <p15:guide id="8" pos="4112" userDrawn="1">
          <p15:clr>
            <a:srgbClr val="F26B43"/>
          </p15:clr>
        </p15:guide>
        <p15:guide id="9" pos="3205" userDrawn="1">
          <p15:clr>
            <a:srgbClr val="F26B43"/>
          </p15:clr>
        </p15:guide>
        <p15:guide id="10" pos="3114" userDrawn="1">
          <p15:clr>
            <a:srgbClr val="F26B43"/>
          </p15:clr>
        </p15:guide>
        <p15:guide id="11" pos="2751" userDrawn="1">
          <p15:clr>
            <a:srgbClr val="F26B43"/>
          </p15:clr>
        </p15:guide>
        <p15:guide id="12" pos="2661" userDrawn="1">
          <p15:clr>
            <a:srgbClr val="F26B43"/>
          </p15:clr>
        </p15:guide>
        <p15:guide id="13" pos="2298" userDrawn="1">
          <p15:clr>
            <a:srgbClr val="F26B43"/>
          </p15:clr>
        </p15:guide>
        <p15:guide id="14" pos="2207" userDrawn="1">
          <p15:clr>
            <a:srgbClr val="F26B43"/>
          </p15:clr>
        </p15:guide>
        <p15:guide id="15" pos="1844" userDrawn="1">
          <p15:clr>
            <a:srgbClr val="F26B43"/>
          </p15:clr>
        </p15:guide>
        <p15:guide id="16" pos="1753" userDrawn="1">
          <p15:clr>
            <a:srgbClr val="F26B43"/>
          </p15:clr>
        </p15:guide>
        <p15:guide id="17" pos="1391" userDrawn="1">
          <p15:clr>
            <a:srgbClr val="F26B43"/>
          </p15:clr>
        </p15:guide>
        <p15:guide id="18" pos="1300" userDrawn="1">
          <p15:clr>
            <a:srgbClr val="F26B43"/>
          </p15:clr>
        </p15:guide>
        <p15:guide id="19" pos="937" userDrawn="1">
          <p15:clr>
            <a:srgbClr val="F26B43"/>
          </p15:clr>
        </p15:guide>
        <p15:guide id="20" pos="4475" userDrawn="1">
          <p15:clr>
            <a:srgbClr val="F26B43"/>
          </p15:clr>
        </p15:guide>
        <p15:guide id="21" pos="4566" userDrawn="1">
          <p15:clr>
            <a:srgbClr val="F26B43"/>
          </p15:clr>
        </p15:guide>
        <p15:guide id="22" pos="4929" userDrawn="1">
          <p15:clr>
            <a:srgbClr val="F26B43"/>
          </p15:clr>
        </p15:guide>
        <p15:guide id="23" pos="5019" userDrawn="1">
          <p15:clr>
            <a:srgbClr val="F26B43"/>
          </p15:clr>
        </p15:guide>
        <p15:guide id="24" pos="5382" userDrawn="1">
          <p15:clr>
            <a:srgbClr val="F26B43"/>
          </p15:clr>
        </p15:guide>
        <p15:guide id="25" pos="5473" userDrawn="1">
          <p15:clr>
            <a:srgbClr val="F26B43"/>
          </p15:clr>
        </p15:guide>
        <p15:guide id="26" pos="5836" userDrawn="1">
          <p15:clr>
            <a:srgbClr val="F26B43"/>
          </p15:clr>
        </p15:guide>
        <p15:guide id="27" pos="5927" userDrawn="1">
          <p15:clr>
            <a:srgbClr val="F26B43"/>
          </p15:clr>
        </p15:guide>
        <p15:guide id="28" pos="6289" userDrawn="1">
          <p15:clr>
            <a:srgbClr val="F26B43"/>
          </p15:clr>
        </p15:guide>
        <p15:guide id="29" pos="6380" userDrawn="1">
          <p15:clr>
            <a:srgbClr val="F26B43"/>
          </p15:clr>
        </p15:guide>
        <p15:guide id="30" pos="6743" userDrawn="1">
          <p15:clr>
            <a:srgbClr val="F26B43"/>
          </p15:clr>
        </p15:guide>
        <p15:guide id="31" pos="6834" userDrawn="1">
          <p15:clr>
            <a:srgbClr val="F26B43"/>
          </p15:clr>
        </p15:guide>
        <p15:guide id="32" orient="horz" pos="414" userDrawn="1">
          <p15:clr>
            <a:srgbClr val="F26B43"/>
          </p15:clr>
        </p15:guide>
        <p15:guide id="33" orient="horz" pos="1888" userDrawn="1">
          <p15:clr>
            <a:srgbClr val="F26B43"/>
          </p15:clr>
        </p15:guide>
        <p15:guide id="34" orient="horz" pos="1616" userDrawn="1">
          <p15:clr>
            <a:srgbClr val="F26B43"/>
          </p15:clr>
        </p15:guide>
        <p15:guide id="35" orient="horz" pos="1502" userDrawn="1">
          <p15:clr>
            <a:srgbClr val="F26B43"/>
          </p15:clr>
        </p15:guide>
        <p15:guide id="36" orient="horz" pos="1207" userDrawn="1">
          <p15:clr>
            <a:srgbClr val="F26B43"/>
          </p15:clr>
        </p15:guide>
        <p15:guide id="37" orient="horz" pos="1094" userDrawn="1">
          <p15:clr>
            <a:srgbClr val="F26B43"/>
          </p15:clr>
        </p15:guide>
        <p15:guide id="38" orient="horz" pos="709" userDrawn="1">
          <p15:clr>
            <a:srgbClr val="F26B43"/>
          </p15:clr>
        </p15:guide>
        <p15:guide id="39" orient="horz" pos="822" userDrawn="1">
          <p15:clr>
            <a:srgbClr val="F26B43"/>
          </p15:clr>
        </p15:guide>
        <p15:guide id="40" orient="horz" pos="2296" userDrawn="1">
          <p15:clr>
            <a:srgbClr val="F26B43"/>
          </p15:clr>
        </p15:guide>
        <p15:guide id="41" orient="horz" pos="2409" userDrawn="1">
          <p15:clr>
            <a:srgbClr val="F26B43"/>
          </p15:clr>
        </p15:guide>
        <p15:guide id="42" orient="horz" pos="2704" userDrawn="1">
          <p15:clr>
            <a:srgbClr val="F26B43"/>
          </p15:clr>
        </p15:guide>
        <p15:guide id="43" orient="horz" pos="2818" userDrawn="1">
          <p15:clr>
            <a:srgbClr val="F26B43"/>
          </p15:clr>
        </p15:guide>
        <p15:guide id="44" orient="horz" pos="3113" userDrawn="1">
          <p15:clr>
            <a:srgbClr val="F26B43"/>
          </p15:clr>
        </p15:guide>
        <p15:guide id="45" orient="horz" pos="3226" userDrawn="1">
          <p15:clr>
            <a:srgbClr val="F26B43"/>
          </p15:clr>
        </p15:guide>
        <p15:guide id="46" orient="horz" pos="3498" userDrawn="1">
          <p15:clr>
            <a:srgbClr val="F26B43"/>
          </p15:clr>
        </p15:guide>
        <p15:guide id="47" orient="horz" pos="3612" userDrawn="1">
          <p15:clr>
            <a:srgbClr val="F26B43"/>
          </p15:clr>
        </p15:guide>
        <p15:guide id="48" orient="horz" pos="390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6776E1D-9E85-AE43-9656-818747051794}"/>
              </a:ext>
            </a:extLst>
          </p:cNvPr>
          <p:cNvSpPr>
            <a:spLocks noGrp="1"/>
          </p:cNvSpPr>
          <p:nvPr>
            <p:ph type="title"/>
          </p:nvPr>
        </p:nvSpPr>
        <p:spPr>
          <a:xfrm>
            <a:off x="1487487" y="1125538"/>
            <a:ext cx="9217025" cy="1079500"/>
          </a:xfrm>
          <a:prstGeom prst="rect">
            <a:avLst/>
          </a:prstGeom>
        </p:spPr>
        <p:txBody>
          <a:bodyPr vert="horz" lIns="0" tIns="0" rIns="0" bIns="0" rtlCol="0" anchor="ctr">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D7FEF5A-FDF4-B340-8EB7-413BD16F713D}"/>
              </a:ext>
            </a:extLst>
          </p:cNvPr>
          <p:cNvSpPr>
            <a:spLocks noGrp="1"/>
          </p:cNvSpPr>
          <p:nvPr>
            <p:ph type="body" idx="1"/>
          </p:nvPr>
        </p:nvSpPr>
        <p:spPr>
          <a:xfrm>
            <a:off x="1487488" y="2384425"/>
            <a:ext cx="9217025" cy="3816350"/>
          </a:xfrm>
          <a:prstGeom prst="rect">
            <a:avLst/>
          </a:prstGeom>
        </p:spPr>
        <p:txBody>
          <a:bodyPr vert="horz" lIns="0" tIns="0" rIns="0" bIns="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E282D0B-FE71-3E4C-927D-84DF6706110F}"/>
              </a:ext>
            </a:extLst>
          </p:cNvPr>
          <p:cNvSpPr>
            <a:spLocks noGrp="1"/>
          </p:cNvSpPr>
          <p:nvPr>
            <p:ph type="dt" sz="half" idx="2"/>
          </p:nvPr>
        </p:nvSpPr>
        <p:spPr>
          <a:xfrm>
            <a:off x="1487488" y="6448183"/>
            <a:ext cx="2743200" cy="182020"/>
          </a:xfrm>
          <a:prstGeom prst="rect">
            <a:avLst/>
          </a:prstGeom>
        </p:spPr>
        <p:txBody>
          <a:bodyPr vert="horz" lIns="0" tIns="0" rIns="0" bIns="0" rtlCol="0" anchor="ctr"/>
          <a:lstStyle>
            <a:lvl1pPr algn="l">
              <a:defRPr sz="700">
                <a:solidFill>
                  <a:schemeClr val="tx1">
                    <a:lumMod val="50000"/>
                    <a:lumOff val="50000"/>
                  </a:schemeClr>
                </a:solidFill>
              </a:defRPr>
            </a:lvl1pPr>
          </a:lstStyle>
          <a:p>
            <a:fld id="{BE4F1DA6-6544-8140-A543-A4FACCB0391B}" type="datetimeFigureOut">
              <a:rPr lang="sv-SE" smtClean="0"/>
              <a:pPr/>
              <a:t>2024-11-08</a:t>
            </a:fld>
            <a:endParaRPr lang="sv-SE"/>
          </a:p>
        </p:txBody>
      </p:sp>
      <p:sp>
        <p:nvSpPr>
          <p:cNvPr id="5" name="Platshållare för sidfot 4">
            <a:extLst>
              <a:ext uri="{FF2B5EF4-FFF2-40B4-BE49-F238E27FC236}">
                <a16:creationId xmlns:a16="http://schemas.microsoft.com/office/drawing/2014/main" id="{D2FE3915-3823-0645-839D-BD1D7A5DC1F6}"/>
              </a:ext>
            </a:extLst>
          </p:cNvPr>
          <p:cNvSpPr>
            <a:spLocks noGrp="1"/>
          </p:cNvSpPr>
          <p:nvPr>
            <p:ph type="ftr" sz="quarter" idx="3"/>
          </p:nvPr>
        </p:nvSpPr>
        <p:spPr>
          <a:xfrm>
            <a:off x="1487488" y="657225"/>
            <a:ext cx="2736850" cy="182019"/>
          </a:xfrm>
          <a:prstGeom prst="rect">
            <a:avLst/>
          </a:prstGeom>
        </p:spPr>
        <p:txBody>
          <a:bodyPr vert="horz" lIns="0" tIns="0" rIns="0" bIns="0" rtlCol="0" anchor="t"/>
          <a:lstStyle>
            <a:lvl1pPr algn="l">
              <a:defRPr sz="700">
                <a:solidFill>
                  <a:schemeClr val="tx1">
                    <a:lumMod val="50000"/>
                    <a:lumOff val="50000"/>
                  </a:schemeClr>
                </a:solidFill>
              </a:defRPr>
            </a:lvl1pPr>
          </a:lstStyle>
          <a:p>
            <a:endParaRPr lang="sv-SE"/>
          </a:p>
        </p:txBody>
      </p:sp>
      <p:sp>
        <p:nvSpPr>
          <p:cNvPr id="6" name="Platshållare för bildnummer 5">
            <a:extLst>
              <a:ext uri="{FF2B5EF4-FFF2-40B4-BE49-F238E27FC236}">
                <a16:creationId xmlns:a16="http://schemas.microsoft.com/office/drawing/2014/main" id="{7EA76D50-DAEC-3D41-B9D0-F5B09C7457C8}"/>
              </a:ext>
            </a:extLst>
          </p:cNvPr>
          <p:cNvSpPr>
            <a:spLocks noGrp="1"/>
          </p:cNvSpPr>
          <p:nvPr>
            <p:ph type="sldNum" sz="quarter" idx="4"/>
          </p:nvPr>
        </p:nvSpPr>
        <p:spPr>
          <a:xfrm>
            <a:off x="760413" y="657225"/>
            <a:ext cx="582612" cy="182019"/>
          </a:xfrm>
          <a:prstGeom prst="rect">
            <a:avLst/>
          </a:prstGeom>
        </p:spPr>
        <p:txBody>
          <a:bodyPr vert="horz" lIns="0" tIns="0" rIns="0" bIns="0" rtlCol="0" anchor="t"/>
          <a:lstStyle>
            <a:lvl1pPr algn="l">
              <a:defRPr sz="700">
                <a:solidFill>
                  <a:schemeClr val="tx1">
                    <a:lumMod val="50000"/>
                    <a:lumOff val="50000"/>
                  </a:schemeClr>
                </a:solidFill>
              </a:defRPr>
            </a:lvl1pPr>
          </a:lstStyle>
          <a:p>
            <a:fld id="{3EDFEE4B-213D-304B-BE6A-BD4AF3E100B7}" type="slidenum">
              <a:rPr lang="sv-SE" smtClean="0"/>
              <a:pPr/>
              <a:t>‹#›</a:t>
            </a:fld>
            <a:endParaRPr lang="sv-SE"/>
          </a:p>
        </p:txBody>
      </p:sp>
      <p:pic>
        <p:nvPicPr>
          <p:cNvPr id="37" name="Bild 36">
            <a:extLst>
              <a:ext uri="{FF2B5EF4-FFF2-40B4-BE49-F238E27FC236}">
                <a16:creationId xmlns:a16="http://schemas.microsoft.com/office/drawing/2014/main" id="{0BE03506-FD7D-6D47-A116-EED7C3B0EF95}"/>
              </a:ext>
            </a:extLst>
          </p:cNvPr>
          <p:cNvPicPr>
            <a:picLocks noChangeAspect="1"/>
          </p:cNvPicPr>
          <p:nvPr userDrawn="1"/>
        </p:nvPicPr>
        <p:blipFill rotWithShape="1">
          <a:blip r:embed="rId29" cstate="screen">
            <a:extLst>
              <a:ext uri="{28A0092B-C50C-407E-A947-70E740481C1C}">
                <a14:useLocalDpi xmlns:a14="http://schemas.microsoft.com/office/drawing/2010/main"/>
              </a:ext>
              <a:ext uri="{96DAC541-7B7A-43D3-8B79-37D633B846F1}">
                <asvg:svgBlip xmlns:asvg="http://schemas.microsoft.com/office/drawing/2016/SVG/main" r:embed="rId30"/>
              </a:ext>
            </a:extLst>
          </a:blip>
          <a:srcRect l="37421" t="39611" r="37420" b="43863"/>
          <a:stretch/>
        </p:blipFill>
        <p:spPr>
          <a:xfrm>
            <a:off x="10706583" y="568125"/>
            <a:ext cx="853002" cy="396021"/>
          </a:xfrm>
          <a:prstGeom prst="rect">
            <a:avLst/>
          </a:prstGeom>
        </p:spPr>
      </p:pic>
    </p:spTree>
    <p:extLst>
      <p:ext uri="{BB962C8B-B14F-4D97-AF65-F5344CB8AC3E}">
        <p14:creationId xmlns:p14="http://schemas.microsoft.com/office/powerpoint/2010/main" val="380543768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 id="2147483744" r:id="rId24"/>
    <p:sldLayoutId id="2147483745" r:id="rId25"/>
    <p:sldLayoutId id="2147483746" r:id="rId26"/>
    <p:sldLayoutId id="2147483747" r:id="rId27"/>
  </p:sldLayoutIdLst>
  <p:txStyles>
    <p:title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p:titleStyle>
    <p:bodyStyle>
      <a:lvl1pPr marL="156600" indent="-156600" algn="l" defTabSz="914400" rtl="0" eaLnBrk="1" latinLnBrk="0" hangingPunct="1">
        <a:lnSpc>
          <a:spcPct val="90000"/>
        </a:lnSpc>
        <a:spcBef>
          <a:spcPts val="1000"/>
        </a:spcBef>
        <a:buFont typeface="Arial" panose="020B0604020202020204" pitchFamily="34" charset="0"/>
        <a:buChar char="•"/>
        <a:defRPr sz="1600" kern="1200">
          <a:solidFill>
            <a:schemeClr val="tx2"/>
          </a:solidFill>
          <a:latin typeface="+mn-lt"/>
          <a:ea typeface="+mn-ea"/>
          <a:cs typeface="+mn-cs"/>
        </a:defRPr>
      </a:lvl1pPr>
      <a:lvl2pPr marL="613800" indent="-156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2pPr>
      <a:lvl3pPr marL="1071000" indent="-156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3pPr>
      <a:lvl4pPr marL="1528200" indent="-156600" algn="l" defTabSz="914400" rtl="0" eaLnBrk="1" latinLnBrk="0" hangingPunct="1">
        <a:lnSpc>
          <a:spcPct val="90000"/>
        </a:lnSpc>
        <a:spcBef>
          <a:spcPts val="500"/>
        </a:spcBef>
        <a:buFont typeface="Arial" panose="020B0604020202020204" pitchFamily="34" charset="0"/>
        <a:buChar char="•"/>
        <a:defRPr sz="1100" kern="1200">
          <a:solidFill>
            <a:schemeClr val="tx2"/>
          </a:solidFill>
          <a:latin typeface="+mn-lt"/>
          <a:ea typeface="+mn-ea"/>
          <a:cs typeface="+mn-cs"/>
        </a:defRPr>
      </a:lvl4pPr>
      <a:lvl5pPr marL="1985400" indent="-156600" algn="l" defTabSz="914400" rtl="0" eaLnBrk="1" latinLnBrk="0" hangingPunct="1">
        <a:lnSpc>
          <a:spcPct val="90000"/>
        </a:lnSpc>
        <a:spcBef>
          <a:spcPts val="500"/>
        </a:spcBef>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01">
          <p15:clr>
            <a:srgbClr val="F26B43"/>
          </p15:clr>
        </p15:guide>
        <p15:guide id="2" pos="3568">
          <p15:clr>
            <a:srgbClr val="F26B43"/>
          </p15:clr>
        </p15:guide>
        <p15:guide id="3" pos="483">
          <p15:clr>
            <a:srgbClr val="F26B43"/>
          </p15:clr>
        </p15:guide>
        <p15:guide id="4" pos="846">
          <p15:clr>
            <a:srgbClr val="F26B43"/>
          </p15:clr>
        </p15:guide>
        <p15:guide id="5" pos="7197">
          <p15:clr>
            <a:srgbClr val="F26B43"/>
          </p15:clr>
        </p15:guide>
        <p15:guide id="6" pos="3659">
          <p15:clr>
            <a:srgbClr val="F26B43"/>
          </p15:clr>
        </p15:guide>
        <p15:guide id="7" pos="4021">
          <p15:clr>
            <a:srgbClr val="F26B43"/>
          </p15:clr>
        </p15:guide>
        <p15:guide id="8" pos="4112">
          <p15:clr>
            <a:srgbClr val="F26B43"/>
          </p15:clr>
        </p15:guide>
        <p15:guide id="9" pos="3205">
          <p15:clr>
            <a:srgbClr val="F26B43"/>
          </p15:clr>
        </p15:guide>
        <p15:guide id="10" pos="3114">
          <p15:clr>
            <a:srgbClr val="F26B43"/>
          </p15:clr>
        </p15:guide>
        <p15:guide id="11" pos="2751">
          <p15:clr>
            <a:srgbClr val="F26B43"/>
          </p15:clr>
        </p15:guide>
        <p15:guide id="12" pos="2661">
          <p15:clr>
            <a:srgbClr val="F26B43"/>
          </p15:clr>
        </p15:guide>
        <p15:guide id="13" pos="2298">
          <p15:clr>
            <a:srgbClr val="F26B43"/>
          </p15:clr>
        </p15:guide>
        <p15:guide id="14" pos="2207">
          <p15:clr>
            <a:srgbClr val="F26B43"/>
          </p15:clr>
        </p15:guide>
        <p15:guide id="15" pos="1844">
          <p15:clr>
            <a:srgbClr val="F26B43"/>
          </p15:clr>
        </p15:guide>
        <p15:guide id="16" pos="1753">
          <p15:clr>
            <a:srgbClr val="F26B43"/>
          </p15:clr>
        </p15:guide>
        <p15:guide id="17" pos="1391">
          <p15:clr>
            <a:srgbClr val="F26B43"/>
          </p15:clr>
        </p15:guide>
        <p15:guide id="18" pos="1300">
          <p15:clr>
            <a:srgbClr val="F26B43"/>
          </p15:clr>
        </p15:guide>
        <p15:guide id="19" pos="937">
          <p15:clr>
            <a:srgbClr val="F26B43"/>
          </p15:clr>
        </p15:guide>
        <p15:guide id="20" pos="4475">
          <p15:clr>
            <a:srgbClr val="F26B43"/>
          </p15:clr>
        </p15:guide>
        <p15:guide id="21" pos="4566">
          <p15:clr>
            <a:srgbClr val="F26B43"/>
          </p15:clr>
        </p15:guide>
        <p15:guide id="22" pos="4929">
          <p15:clr>
            <a:srgbClr val="F26B43"/>
          </p15:clr>
        </p15:guide>
        <p15:guide id="23" pos="5019">
          <p15:clr>
            <a:srgbClr val="F26B43"/>
          </p15:clr>
        </p15:guide>
        <p15:guide id="24" pos="5382">
          <p15:clr>
            <a:srgbClr val="F26B43"/>
          </p15:clr>
        </p15:guide>
        <p15:guide id="25" pos="5473">
          <p15:clr>
            <a:srgbClr val="F26B43"/>
          </p15:clr>
        </p15:guide>
        <p15:guide id="26" pos="5836">
          <p15:clr>
            <a:srgbClr val="F26B43"/>
          </p15:clr>
        </p15:guide>
        <p15:guide id="27" pos="5927">
          <p15:clr>
            <a:srgbClr val="F26B43"/>
          </p15:clr>
        </p15:guide>
        <p15:guide id="28" pos="6289">
          <p15:clr>
            <a:srgbClr val="F26B43"/>
          </p15:clr>
        </p15:guide>
        <p15:guide id="29" pos="6380">
          <p15:clr>
            <a:srgbClr val="F26B43"/>
          </p15:clr>
        </p15:guide>
        <p15:guide id="30" pos="6743">
          <p15:clr>
            <a:srgbClr val="F26B43"/>
          </p15:clr>
        </p15:guide>
        <p15:guide id="31" pos="6834">
          <p15:clr>
            <a:srgbClr val="F26B43"/>
          </p15:clr>
        </p15:guide>
        <p15:guide id="32" orient="horz" pos="414">
          <p15:clr>
            <a:srgbClr val="F26B43"/>
          </p15:clr>
        </p15:guide>
        <p15:guide id="33" orient="horz" pos="1888">
          <p15:clr>
            <a:srgbClr val="F26B43"/>
          </p15:clr>
        </p15:guide>
        <p15:guide id="34" orient="horz" pos="1616">
          <p15:clr>
            <a:srgbClr val="F26B43"/>
          </p15:clr>
        </p15:guide>
        <p15:guide id="35" orient="horz" pos="1502">
          <p15:clr>
            <a:srgbClr val="F26B43"/>
          </p15:clr>
        </p15:guide>
        <p15:guide id="36" orient="horz" pos="1207">
          <p15:clr>
            <a:srgbClr val="F26B43"/>
          </p15:clr>
        </p15:guide>
        <p15:guide id="37" orient="horz" pos="1094">
          <p15:clr>
            <a:srgbClr val="F26B43"/>
          </p15:clr>
        </p15:guide>
        <p15:guide id="38" orient="horz" pos="709">
          <p15:clr>
            <a:srgbClr val="F26B43"/>
          </p15:clr>
        </p15:guide>
        <p15:guide id="39" orient="horz" pos="822">
          <p15:clr>
            <a:srgbClr val="F26B43"/>
          </p15:clr>
        </p15:guide>
        <p15:guide id="40" orient="horz" pos="2296">
          <p15:clr>
            <a:srgbClr val="F26B43"/>
          </p15:clr>
        </p15:guide>
        <p15:guide id="41" orient="horz" pos="2409">
          <p15:clr>
            <a:srgbClr val="F26B43"/>
          </p15:clr>
        </p15:guide>
        <p15:guide id="42" orient="horz" pos="2704">
          <p15:clr>
            <a:srgbClr val="F26B43"/>
          </p15:clr>
        </p15:guide>
        <p15:guide id="43" orient="horz" pos="2818">
          <p15:clr>
            <a:srgbClr val="F26B43"/>
          </p15:clr>
        </p15:guide>
        <p15:guide id="44" orient="horz" pos="3113">
          <p15:clr>
            <a:srgbClr val="F26B43"/>
          </p15:clr>
        </p15:guide>
        <p15:guide id="45" orient="horz" pos="3226">
          <p15:clr>
            <a:srgbClr val="F26B43"/>
          </p15:clr>
        </p15:guide>
        <p15:guide id="46" orient="horz" pos="3498">
          <p15:clr>
            <a:srgbClr val="F26B43"/>
          </p15:clr>
        </p15:guide>
        <p15:guide id="47" orient="horz" pos="3612">
          <p15:clr>
            <a:srgbClr val="F26B43"/>
          </p15:clr>
        </p15:guide>
        <p15:guide id="48" orient="horz" pos="39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53.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8" Type="http://schemas.openxmlformats.org/officeDocument/2006/relationships/hyperlink" Target="https://www.publicdomainpictures.net/fr/view-image.php?image=525017&amp;picture=femme-interagissant-avec-ai-tech" TargetMode="External"/><Relationship Id="rId3" Type="http://schemas.openxmlformats.org/officeDocument/2006/relationships/image" Target="../media/image49.jpeg"/><Relationship Id="rId7" Type="http://schemas.openxmlformats.org/officeDocument/2006/relationships/image" Target="../media/image51.jpeg"/><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hyperlink" Target="https://tekhdecoded.com/artificial-intelligence/" TargetMode="External"/><Relationship Id="rId5" Type="http://schemas.openxmlformats.org/officeDocument/2006/relationships/image" Target="../media/image50.jpeg"/><Relationship Id="rId4" Type="http://schemas.openxmlformats.org/officeDocument/2006/relationships/hyperlink" Target="https://www.qxcoding.com/2019/07/what-is-ai-artificial-intelligence-and.html" TargetMode="External"/><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52.jpg"/></Relationships>
</file>

<file path=ppt/slides/_rels/slide1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jpeg"/><Relationship Id="rId9"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emf"/><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slides/_rels/slide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33.emf"/><Relationship Id="rId7" Type="http://schemas.openxmlformats.org/officeDocument/2006/relationships/image" Target="../media/image36.emf"/><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3" Type="http://schemas.openxmlformats.org/officeDocument/2006/relationships/image" Target="../media/image28.png"/><Relationship Id="rId7" Type="http://schemas.openxmlformats.org/officeDocument/2006/relationships/image" Target="../media/image40.svg"/><Relationship Id="rId12"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38.sv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svg"/></Relationships>
</file>

<file path=ppt/slides/_rels/slide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51.png"/><Relationship Id="rId5" Type="http://schemas.openxmlformats.org/officeDocument/2006/relationships/customXml" Target="../ink/ink1.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4AEB84-3CDA-483D-6E20-C0862D34B830}"/>
              </a:ext>
            </a:extLst>
          </p:cNvPr>
          <p:cNvSpPr>
            <a:spLocks noGrp="1"/>
          </p:cNvSpPr>
          <p:nvPr>
            <p:ph type="title"/>
          </p:nvPr>
        </p:nvSpPr>
        <p:spPr>
          <a:xfrm>
            <a:off x="1258888" y="884238"/>
            <a:ext cx="5616575" cy="2852737"/>
          </a:xfrm>
        </p:spPr>
        <p:txBody>
          <a:bodyPr/>
          <a:lstStyle/>
          <a:p>
            <a:r>
              <a:rPr lang="sv-SE" sz="4000" dirty="0"/>
              <a:t>Hur kom </a:t>
            </a:r>
            <a:r>
              <a:rPr lang="sv-SE" sz="4000" dirty="0" err="1"/>
              <a:t>Öresundskraft</a:t>
            </a:r>
            <a:r>
              <a:rPr lang="sv-SE" sz="4000" dirty="0"/>
              <a:t> igång med AI?</a:t>
            </a:r>
          </a:p>
        </p:txBody>
      </p:sp>
      <p:sp>
        <p:nvSpPr>
          <p:cNvPr id="3" name="Platshållare för text 2">
            <a:extLst>
              <a:ext uri="{FF2B5EF4-FFF2-40B4-BE49-F238E27FC236}">
                <a16:creationId xmlns:a16="http://schemas.microsoft.com/office/drawing/2014/main" id="{360B1866-1349-1A93-91D3-3642218D9563}"/>
              </a:ext>
            </a:extLst>
          </p:cNvPr>
          <p:cNvSpPr>
            <a:spLocks noGrp="1"/>
          </p:cNvSpPr>
          <p:nvPr>
            <p:ph type="body" idx="1"/>
          </p:nvPr>
        </p:nvSpPr>
        <p:spPr>
          <a:xfrm>
            <a:off x="1487488" y="5486399"/>
            <a:ext cx="4895850" cy="603251"/>
          </a:xfrm>
        </p:spPr>
        <p:txBody>
          <a:bodyPr/>
          <a:lstStyle/>
          <a:p>
            <a:r>
              <a:rPr lang="sv-SE" sz="1800" dirty="0"/>
              <a:t>Jenny Gustavsson</a:t>
            </a:r>
          </a:p>
        </p:txBody>
      </p:sp>
    </p:spTree>
    <p:extLst>
      <p:ext uri="{BB962C8B-B14F-4D97-AF65-F5344CB8AC3E}">
        <p14:creationId xmlns:p14="http://schemas.microsoft.com/office/powerpoint/2010/main" val="3865958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D6BD3-F55C-6E37-6EF4-E4F3444DBFE8}"/>
            </a:ext>
          </a:extLst>
        </p:cNvPr>
        <p:cNvGrpSpPr/>
        <p:nvPr/>
      </p:nvGrpSpPr>
      <p:grpSpPr>
        <a:xfrm>
          <a:off x="0" y="0"/>
          <a:ext cx="0" cy="0"/>
          <a:chOff x="0" y="0"/>
          <a:chExt cx="0" cy="0"/>
        </a:xfrm>
      </p:grpSpPr>
      <p:sp>
        <p:nvSpPr>
          <p:cNvPr id="2" name="Rektangel 1">
            <a:extLst>
              <a:ext uri="{FF2B5EF4-FFF2-40B4-BE49-F238E27FC236}">
                <a16:creationId xmlns:a16="http://schemas.microsoft.com/office/drawing/2014/main" id="{A1AF06A4-0984-30F7-FC8E-7AE1C1DBF3FA}"/>
              </a:ext>
            </a:extLst>
          </p:cNvPr>
          <p:cNvSpPr/>
          <p:nvPr/>
        </p:nvSpPr>
        <p:spPr>
          <a:xfrm>
            <a:off x="0" y="0"/>
            <a:ext cx="12192000" cy="6858000"/>
          </a:xfrm>
          <a:prstGeom prst="rect">
            <a:avLst/>
          </a:prstGeom>
          <a:solidFill>
            <a:srgbClr val="79D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En bild som visar Teckensnitt, Grafik, grafisk design, text&#10;&#10;Automatiskt genererad beskrivning">
            <a:extLst>
              <a:ext uri="{FF2B5EF4-FFF2-40B4-BE49-F238E27FC236}">
                <a16:creationId xmlns:a16="http://schemas.microsoft.com/office/drawing/2014/main" id="{2E4F5F38-EF01-3753-157D-E74E01B7419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919812" y="6018632"/>
            <a:ext cx="875993" cy="387939"/>
          </a:xfrm>
          <a:prstGeom prst="rect">
            <a:avLst/>
          </a:prstGeom>
        </p:spPr>
      </p:pic>
      <p:sp>
        <p:nvSpPr>
          <p:cNvPr id="9" name="Title 2">
            <a:extLst>
              <a:ext uri="{FF2B5EF4-FFF2-40B4-BE49-F238E27FC236}">
                <a16:creationId xmlns:a16="http://schemas.microsoft.com/office/drawing/2014/main" id="{971FAC3C-A055-48E1-794E-D75BDCB47F9B}"/>
              </a:ext>
            </a:extLst>
          </p:cNvPr>
          <p:cNvSpPr txBox="1">
            <a:spLocks/>
          </p:cNvSpPr>
          <p:nvPr/>
        </p:nvSpPr>
        <p:spPr>
          <a:xfrm>
            <a:off x="779098" y="357448"/>
            <a:ext cx="1563508" cy="25737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sv-SE" sz="700" b="0">
                <a:solidFill>
                  <a:srgbClr val="00205B"/>
                </a:solidFill>
              </a:rPr>
              <a:t>AI</a:t>
            </a:r>
          </a:p>
        </p:txBody>
      </p:sp>
      <p:sp>
        <p:nvSpPr>
          <p:cNvPr id="10" name="Title 2">
            <a:extLst>
              <a:ext uri="{FF2B5EF4-FFF2-40B4-BE49-F238E27FC236}">
                <a16:creationId xmlns:a16="http://schemas.microsoft.com/office/drawing/2014/main" id="{DFA3026C-D07B-A7D6-48ED-81E56EC8E367}"/>
              </a:ext>
            </a:extLst>
          </p:cNvPr>
          <p:cNvSpPr txBox="1">
            <a:spLocks/>
          </p:cNvSpPr>
          <p:nvPr/>
        </p:nvSpPr>
        <p:spPr>
          <a:xfrm>
            <a:off x="10605724" y="365352"/>
            <a:ext cx="1198790" cy="25737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algn="r"/>
            <a:r>
              <a:rPr lang="sv-SE" sz="700" b="0">
                <a:solidFill>
                  <a:srgbClr val="00205B"/>
                </a:solidFill>
              </a:rPr>
              <a:t>12</a:t>
            </a:r>
          </a:p>
        </p:txBody>
      </p:sp>
      <p:sp>
        <p:nvSpPr>
          <p:cNvPr id="3" name="Rektangel 2">
            <a:extLst>
              <a:ext uri="{FF2B5EF4-FFF2-40B4-BE49-F238E27FC236}">
                <a16:creationId xmlns:a16="http://schemas.microsoft.com/office/drawing/2014/main" id="{67A14274-8FC5-990E-B48C-6CDE36BF84EE}"/>
              </a:ext>
            </a:extLst>
          </p:cNvPr>
          <p:cNvSpPr/>
          <p:nvPr/>
        </p:nvSpPr>
        <p:spPr>
          <a:xfrm>
            <a:off x="-1" y="0"/>
            <a:ext cx="12192000" cy="6858000"/>
          </a:xfrm>
          <a:prstGeom prst="rect">
            <a:avLst/>
          </a:prstGeom>
          <a:noFill/>
          <a:ln w="190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6B9DE327-AF6A-1BA2-BD90-6F7DE2AF5BE1}"/>
              </a:ext>
            </a:extLst>
          </p:cNvPr>
          <p:cNvSpPr txBox="1"/>
          <p:nvPr/>
        </p:nvSpPr>
        <p:spPr>
          <a:xfrm>
            <a:off x="1394188" y="2940894"/>
            <a:ext cx="10380896" cy="1200329"/>
          </a:xfrm>
          <a:prstGeom prst="rect">
            <a:avLst/>
          </a:prstGeom>
          <a:noFill/>
        </p:spPr>
        <p:txBody>
          <a:bodyPr wrap="square">
            <a:spAutoFit/>
          </a:bodyPr>
          <a:lstStyle/>
          <a:p>
            <a:pPr marL="0" indent="0">
              <a:lnSpc>
                <a:spcPct val="90000"/>
              </a:lnSpc>
              <a:spcAft>
                <a:spcPts val="800"/>
              </a:spcAft>
              <a:buNone/>
            </a:pPr>
            <a:r>
              <a:rPr lang="sv-SE" sz="8000" b="1" kern="100" spc="-150">
                <a:solidFill>
                  <a:srgbClr val="00205B"/>
                </a:solidFill>
                <a:latin typeface="Arial" panose="020B0604020202020204" pitchFamily="34" charset="0"/>
                <a:cs typeface="Arial" panose="020B0604020202020204" pitchFamily="34" charset="0"/>
              </a:rPr>
              <a:t>Testa och lära</a:t>
            </a:r>
          </a:p>
        </p:txBody>
      </p:sp>
      <p:sp>
        <p:nvSpPr>
          <p:cNvPr id="7" name="Rektangel 6">
            <a:extLst>
              <a:ext uri="{FF2B5EF4-FFF2-40B4-BE49-F238E27FC236}">
                <a16:creationId xmlns:a16="http://schemas.microsoft.com/office/drawing/2014/main" id="{4E8B25C3-9B20-30D0-3D8A-DB0B80A838F9}"/>
              </a:ext>
            </a:extLst>
          </p:cNvPr>
          <p:cNvSpPr/>
          <p:nvPr/>
        </p:nvSpPr>
        <p:spPr>
          <a:xfrm>
            <a:off x="1489251" y="2500138"/>
            <a:ext cx="762082" cy="104049"/>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Title 2">
            <a:extLst>
              <a:ext uri="{FF2B5EF4-FFF2-40B4-BE49-F238E27FC236}">
                <a16:creationId xmlns:a16="http://schemas.microsoft.com/office/drawing/2014/main" id="{05EEEAB6-A7EB-4BB0-9570-1BAB4F797791}"/>
              </a:ext>
            </a:extLst>
          </p:cNvPr>
          <p:cNvSpPr txBox="1">
            <a:spLocks/>
          </p:cNvSpPr>
          <p:nvPr/>
        </p:nvSpPr>
        <p:spPr>
          <a:xfrm>
            <a:off x="1394188" y="365352"/>
            <a:ext cx="2811380" cy="25737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sv-SE" sz="700" b="0">
                <a:solidFill>
                  <a:srgbClr val="00205B"/>
                </a:solidFill>
              </a:rPr>
              <a:t>ÖRESUNDSKRAFT</a:t>
            </a:r>
          </a:p>
        </p:txBody>
      </p:sp>
    </p:spTree>
    <p:extLst>
      <p:ext uri="{BB962C8B-B14F-4D97-AF65-F5344CB8AC3E}">
        <p14:creationId xmlns:p14="http://schemas.microsoft.com/office/powerpoint/2010/main" val="2740569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0CCA9-158E-C3C5-ED42-667CEC4DD2B4}"/>
            </a:ext>
          </a:extLst>
        </p:cNvPr>
        <p:cNvGrpSpPr/>
        <p:nvPr/>
      </p:nvGrpSpPr>
      <p:grpSpPr>
        <a:xfrm>
          <a:off x="0" y="0"/>
          <a:ext cx="0" cy="0"/>
          <a:chOff x="0" y="0"/>
          <a:chExt cx="0" cy="0"/>
        </a:xfrm>
      </p:grpSpPr>
      <p:pic>
        <p:nvPicPr>
          <p:cNvPr id="4" name="Bildobjekt 3" descr="En bild som visar himmel, utomhus, klädsel, fotbeklädnader&#10;&#10;Automatiskt genererad beskrivning">
            <a:extLst>
              <a:ext uri="{FF2B5EF4-FFF2-40B4-BE49-F238E27FC236}">
                <a16:creationId xmlns:a16="http://schemas.microsoft.com/office/drawing/2014/main" id="{8C9D64DD-6570-9139-AA11-BF23B62E8CD0}"/>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0" y="0"/>
            <a:ext cx="12206990" cy="6858000"/>
          </a:xfrm>
          <a:prstGeom prst="rect">
            <a:avLst/>
          </a:prstGeom>
        </p:spPr>
      </p:pic>
      <p:sp>
        <p:nvSpPr>
          <p:cNvPr id="13" name="Rektangel 12">
            <a:extLst>
              <a:ext uri="{FF2B5EF4-FFF2-40B4-BE49-F238E27FC236}">
                <a16:creationId xmlns:a16="http://schemas.microsoft.com/office/drawing/2014/main" id="{730323FE-D0EE-2919-26BF-61F828E26644}"/>
              </a:ext>
            </a:extLst>
          </p:cNvPr>
          <p:cNvSpPr/>
          <p:nvPr/>
        </p:nvSpPr>
        <p:spPr>
          <a:xfrm>
            <a:off x="0" y="0"/>
            <a:ext cx="6096000" cy="6858000"/>
          </a:xfrm>
          <a:prstGeom prst="rect">
            <a:avLst/>
          </a:prstGeom>
          <a:solidFill>
            <a:srgbClr val="DF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2FBA70"/>
              </a:solidFill>
            </a:endParaRPr>
          </a:p>
        </p:txBody>
      </p:sp>
      <p:pic>
        <p:nvPicPr>
          <p:cNvPr id="6" name="Bildobjekt 5" descr="En bild som visar Teckensnitt, Grafik, grafisk design, text&#10;&#10;Automatiskt genererad beskrivning">
            <a:extLst>
              <a:ext uri="{FF2B5EF4-FFF2-40B4-BE49-F238E27FC236}">
                <a16:creationId xmlns:a16="http://schemas.microsoft.com/office/drawing/2014/main" id="{DAC5339A-80A7-32AC-C9D0-88E2F3C8E61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919812" y="6018632"/>
            <a:ext cx="875993" cy="387939"/>
          </a:xfrm>
          <a:prstGeom prst="rect">
            <a:avLst/>
          </a:prstGeom>
        </p:spPr>
      </p:pic>
      <p:sp>
        <p:nvSpPr>
          <p:cNvPr id="7" name="Title 2">
            <a:extLst>
              <a:ext uri="{FF2B5EF4-FFF2-40B4-BE49-F238E27FC236}">
                <a16:creationId xmlns:a16="http://schemas.microsoft.com/office/drawing/2014/main" id="{DB9D8478-947A-F991-9322-8C95327EFEE6}"/>
              </a:ext>
            </a:extLst>
          </p:cNvPr>
          <p:cNvSpPr txBox="1">
            <a:spLocks/>
          </p:cNvSpPr>
          <p:nvPr/>
        </p:nvSpPr>
        <p:spPr>
          <a:xfrm>
            <a:off x="779098" y="357448"/>
            <a:ext cx="1563508" cy="25737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sv-SE" sz="700" b="0">
                <a:solidFill>
                  <a:srgbClr val="00205B"/>
                </a:solidFill>
              </a:rPr>
              <a:t>AI</a:t>
            </a:r>
          </a:p>
        </p:txBody>
      </p:sp>
      <p:sp>
        <p:nvSpPr>
          <p:cNvPr id="8" name="Title 2">
            <a:extLst>
              <a:ext uri="{FF2B5EF4-FFF2-40B4-BE49-F238E27FC236}">
                <a16:creationId xmlns:a16="http://schemas.microsoft.com/office/drawing/2014/main" id="{9B584426-33DA-6660-D710-12FEC3EE2DC1}"/>
              </a:ext>
            </a:extLst>
          </p:cNvPr>
          <p:cNvSpPr txBox="1">
            <a:spLocks/>
          </p:cNvSpPr>
          <p:nvPr/>
        </p:nvSpPr>
        <p:spPr>
          <a:xfrm>
            <a:off x="10605724" y="365352"/>
            <a:ext cx="1198790" cy="25737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algn="r"/>
            <a:r>
              <a:rPr lang="sv-SE" sz="700" b="0">
                <a:solidFill>
                  <a:schemeClr val="bg1"/>
                </a:solidFill>
              </a:rPr>
              <a:t>13</a:t>
            </a:r>
          </a:p>
        </p:txBody>
      </p:sp>
      <p:sp>
        <p:nvSpPr>
          <p:cNvPr id="10" name="Title 2">
            <a:extLst>
              <a:ext uri="{FF2B5EF4-FFF2-40B4-BE49-F238E27FC236}">
                <a16:creationId xmlns:a16="http://schemas.microsoft.com/office/drawing/2014/main" id="{76FC01CC-C94D-1E17-6621-0B973B44AF9C}"/>
              </a:ext>
            </a:extLst>
          </p:cNvPr>
          <p:cNvSpPr txBox="1">
            <a:spLocks/>
          </p:cNvSpPr>
          <p:nvPr/>
        </p:nvSpPr>
        <p:spPr>
          <a:xfrm>
            <a:off x="1394188" y="365352"/>
            <a:ext cx="2811380" cy="25737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sv-SE" sz="700" b="0">
                <a:solidFill>
                  <a:srgbClr val="00205B"/>
                </a:solidFill>
              </a:rPr>
              <a:t>ÖRESUNDSKRAFT</a:t>
            </a:r>
          </a:p>
        </p:txBody>
      </p:sp>
      <p:sp>
        <p:nvSpPr>
          <p:cNvPr id="24" name="Rubrik 1">
            <a:extLst>
              <a:ext uri="{FF2B5EF4-FFF2-40B4-BE49-F238E27FC236}">
                <a16:creationId xmlns:a16="http://schemas.microsoft.com/office/drawing/2014/main" id="{46651E11-CF88-C760-5906-47B4F5D4E3E7}"/>
              </a:ext>
            </a:extLst>
          </p:cNvPr>
          <p:cNvSpPr txBox="1">
            <a:spLocks/>
          </p:cNvSpPr>
          <p:nvPr/>
        </p:nvSpPr>
        <p:spPr>
          <a:xfrm>
            <a:off x="0" y="988082"/>
            <a:ext cx="6096000" cy="1079500"/>
          </a:xfrm>
          <a:prstGeom prst="rect">
            <a:avLst/>
          </a:prstGeom>
        </p:spPr>
        <p:txBody>
          <a:bodyPr anchor="ct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algn="ctr"/>
            <a:r>
              <a:rPr lang="sv-SE" sz="2800" dirty="0">
                <a:solidFill>
                  <a:srgbClr val="00205B"/>
                </a:solidFill>
              </a:rPr>
              <a:t>Testa tillsammans</a:t>
            </a:r>
          </a:p>
        </p:txBody>
      </p:sp>
      <p:grpSp>
        <p:nvGrpSpPr>
          <p:cNvPr id="65" name="Grupp 64">
            <a:extLst>
              <a:ext uri="{FF2B5EF4-FFF2-40B4-BE49-F238E27FC236}">
                <a16:creationId xmlns:a16="http://schemas.microsoft.com/office/drawing/2014/main" id="{7A0930CB-C011-1734-78B1-9EB991F28886}"/>
              </a:ext>
            </a:extLst>
          </p:cNvPr>
          <p:cNvGrpSpPr/>
          <p:nvPr/>
        </p:nvGrpSpPr>
        <p:grpSpPr>
          <a:xfrm>
            <a:off x="475451" y="2187661"/>
            <a:ext cx="4665975" cy="3830971"/>
            <a:chOff x="475451" y="2187661"/>
            <a:chExt cx="4665975" cy="3830971"/>
          </a:xfrm>
        </p:grpSpPr>
        <p:sp>
          <p:nvSpPr>
            <p:cNvPr id="46" name="Rektangel med rundade hörn 45">
              <a:extLst>
                <a:ext uri="{FF2B5EF4-FFF2-40B4-BE49-F238E27FC236}">
                  <a16:creationId xmlns:a16="http://schemas.microsoft.com/office/drawing/2014/main" id="{3426AD04-E330-6EAD-91A2-78550B4CDB9D}"/>
                </a:ext>
              </a:extLst>
            </p:cNvPr>
            <p:cNvSpPr/>
            <p:nvPr/>
          </p:nvSpPr>
          <p:spPr>
            <a:xfrm>
              <a:off x="2142901" y="5263545"/>
              <a:ext cx="2131987" cy="483259"/>
            </a:xfrm>
            <a:prstGeom prst="roundRect">
              <a:avLst>
                <a:gd name="adj" fmla="val 7437"/>
              </a:avLst>
            </a:prstGeom>
            <a:solidFill>
              <a:srgbClr val="00205B"/>
            </a:solidFill>
            <a:ln w="38100"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Rektangel med rundade hörn 43">
              <a:extLst>
                <a:ext uri="{FF2B5EF4-FFF2-40B4-BE49-F238E27FC236}">
                  <a16:creationId xmlns:a16="http://schemas.microsoft.com/office/drawing/2014/main" id="{C51D5E07-731A-37E6-CABF-9C38BB12B6AE}"/>
                </a:ext>
              </a:extLst>
            </p:cNvPr>
            <p:cNvSpPr/>
            <p:nvPr/>
          </p:nvSpPr>
          <p:spPr>
            <a:xfrm>
              <a:off x="2142901" y="2187661"/>
              <a:ext cx="2131987" cy="483259"/>
            </a:xfrm>
            <a:prstGeom prst="roundRect">
              <a:avLst>
                <a:gd name="adj" fmla="val 6514"/>
              </a:avLst>
            </a:prstGeom>
            <a:solidFill>
              <a:srgbClr val="00205B"/>
            </a:solidFill>
            <a:ln w="38100"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textruta 27">
              <a:extLst>
                <a:ext uri="{FF2B5EF4-FFF2-40B4-BE49-F238E27FC236}">
                  <a16:creationId xmlns:a16="http://schemas.microsoft.com/office/drawing/2014/main" id="{531405EF-1768-F508-5D9F-4F4FA8D243F2}"/>
                </a:ext>
              </a:extLst>
            </p:cNvPr>
            <p:cNvSpPr txBox="1"/>
            <p:nvPr/>
          </p:nvSpPr>
          <p:spPr>
            <a:xfrm>
              <a:off x="2142901" y="2277527"/>
              <a:ext cx="2131986" cy="307777"/>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b="1">
                  <a:solidFill>
                    <a:srgbClr val="DFF7FF"/>
                  </a:solidFill>
                  <a:latin typeface="Arial" panose="020B0604020202020204"/>
                </a:rPr>
                <a:t>T</a:t>
              </a:r>
              <a:r>
                <a:rPr kumimoji="0" lang="sv-SE" sz="1400" b="1" i="0" u="none" strike="noStrike" kern="1200" cap="none" spc="0" normalizeH="0" baseline="0" noProof="0" err="1">
                  <a:ln>
                    <a:noFill/>
                  </a:ln>
                  <a:solidFill>
                    <a:srgbClr val="DFF7FF"/>
                  </a:solidFill>
                  <a:effectLst/>
                  <a:uLnTx/>
                  <a:uFillTx/>
                  <a:latin typeface="Arial" panose="020B0604020202020204"/>
                  <a:ea typeface="+mn-ea"/>
                  <a:cs typeface="+mn-cs"/>
                </a:rPr>
                <a:t>värfunktionellt</a:t>
              </a:r>
              <a:r>
                <a:rPr kumimoji="0" lang="sv-SE" sz="1400" b="1" i="0" u="none" strike="noStrike" kern="1200" cap="none" spc="0" normalizeH="0" baseline="0" noProof="0">
                  <a:ln>
                    <a:noFill/>
                  </a:ln>
                  <a:solidFill>
                    <a:srgbClr val="DFF7FF"/>
                  </a:solidFill>
                  <a:effectLst/>
                  <a:uLnTx/>
                  <a:uFillTx/>
                  <a:latin typeface="Arial" panose="020B0604020202020204"/>
                  <a:ea typeface="+mn-ea"/>
                  <a:cs typeface="+mn-cs"/>
                </a:rPr>
                <a:t> team</a:t>
              </a:r>
            </a:p>
          </p:txBody>
        </p:sp>
        <p:grpSp>
          <p:nvGrpSpPr>
            <p:cNvPr id="30" name="Grupp 29">
              <a:extLst>
                <a:ext uri="{FF2B5EF4-FFF2-40B4-BE49-F238E27FC236}">
                  <a16:creationId xmlns:a16="http://schemas.microsoft.com/office/drawing/2014/main" id="{96A0405D-A784-FF61-9B1A-E529F5BB5A1B}"/>
                </a:ext>
              </a:extLst>
            </p:cNvPr>
            <p:cNvGrpSpPr/>
            <p:nvPr/>
          </p:nvGrpSpPr>
          <p:grpSpPr>
            <a:xfrm>
              <a:off x="1198955" y="3235050"/>
              <a:ext cx="1466881" cy="1466881"/>
              <a:chOff x="7494390" y="900830"/>
              <a:chExt cx="2076668" cy="2076668"/>
            </a:xfrm>
          </p:grpSpPr>
          <p:sp>
            <p:nvSpPr>
              <p:cNvPr id="31" name="textruta 30">
                <a:extLst>
                  <a:ext uri="{FF2B5EF4-FFF2-40B4-BE49-F238E27FC236}">
                    <a16:creationId xmlns:a16="http://schemas.microsoft.com/office/drawing/2014/main" id="{2348CBD4-F482-D072-0B72-729FC87FD431}"/>
                  </a:ext>
                </a:extLst>
              </p:cNvPr>
              <p:cNvSpPr txBox="1"/>
              <p:nvPr/>
            </p:nvSpPr>
            <p:spPr>
              <a:xfrm>
                <a:off x="7535622" y="1648188"/>
                <a:ext cx="2035436" cy="740724"/>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rgbClr val="00205B"/>
                    </a:solidFill>
                    <a:effectLst/>
                    <a:uLnTx/>
                    <a:uFillTx/>
                    <a:latin typeface="Arial" panose="020B0604020202020204"/>
                    <a:ea typeface="+mn-ea"/>
                    <a:cs typeface="+mn-cs"/>
                  </a:rPr>
                  <a:t>Vi letar i egna </a:t>
                </a:r>
                <a:br>
                  <a:rPr kumimoji="0" lang="sv-SE" sz="1400" b="1" i="0" u="none" strike="noStrike" kern="1200" cap="none" spc="0" normalizeH="0" baseline="0" noProof="0">
                    <a:ln>
                      <a:noFill/>
                    </a:ln>
                    <a:solidFill>
                      <a:srgbClr val="00205B"/>
                    </a:solidFill>
                    <a:effectLst/>
                    <a:uLnTx/>
                    <a:uFillTx/>
                    <a:latin typeface="Arial" panose="020B0604020202020204"/>
                    <a:ea typeface="+mn-ea"/>
                    <a:cs typeface="+mn-cs"/>
                  </a:rPr>
                </a:br>
                <a:r>
                  <a:rPr kumimoji="0" lang="sv-SE" sz="1400" b="1" i="0" u="none" strike="noStrike" kern="1200" cap="none" spc="0" normalizeH="0" baseline="0" noProof="0">
                    <a:ln>
                      <a:noFill/>
                    </a:ln>
                    <a:solidFill>
                      <a:srgbClr val="00205B"/>
                    </a:solidFill>
                    <a:effectLst/>
                    <a:uLnTx/>
                    <a:uFillTx/>
                    <a:latin typeface="Arial" panose="020B0604020202020204"/>
                    <a:ea typeface="+mn-ea"/>
                    <a:cs typeface="+mn-cs"/>
                  </a:rPr>
                  <a:t>databaser</a:t>
                </a:r>
              </a:p>
            </p:txBody>
          </p:sp>
          <p:sp>
            <p:nvSpPr>
              <p:cNvPr id="32" name="Ellips 31">
                <a:extLst>
                  <a:ext uri="{FF2B5EF4-FFF2-40B4-BE49-F238E27FC236}">
                    <a16:creationId xmlns:a16="http://schemas.microsoft.com/office/drawing/2014/main" id="{F8ADBAFE-E2F2-E126-4FA6-CA9AC3305C87}"/>
                  </a:ext>
                </a:extLst>
              </p:cNvPr>
              <p:cNvSpPr/>
              <p:nvPr/>
            </p:nvSpPr>
            <p:spPr>
              <a:xfrm>
                <a:off x="7494390" y="900830"/>
                <a:ext cx="2076668" cy="2076668"/>
              </a:xfrm>
              <a:prstGeom prst="ellipse">
                <a:avLst/>
              </a:prstGeom>
              <a:noFill/>
              <a:ln w="38100" cap="rnd">
                <a:solidFill>
                  <a:srgbClr val="00205B"/>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33" name="Grupp 32">
              <a:extLst>
                <a:ext uri="{FF2B5EF4-FFF2-40B4-BE49-F238E27FC236}">
                  <a16:creationId xmlns:a16="http://schemas.microsoft.com/office/drawing/2014/main" id="{33149392-0673-7946-7E76-82F2D9F16160}"/>
                </a:ext>
              </a:extLst>
            </p:cNvPr>
            <p:cNvGrpSpPr/>
            <p:nvPr/>
          </p:nvGrpSpPr>
          <p:grpSpPr>
            <a:xfrm>
              <a:off x="3674545" y="3256985"/>
              <a:ext cx="1466881" cy="1466881"/>
              <a:chOff x="7494390" y="900830"/>
              <a:chExt cx="2076668" cy="2076668"/>
            </a:xfrm>
          </p:grpSpPr>
          <p:sp>
            <p:nvSpPr>
              <p:cNvPr id="34" name="textruta 33">
                <a:extLst>
                  <a:ext uri="{FF2B5EF4-FFF2-40B4-BE49-F238E27FC236}">
                    <a16:creationId xmlns:a16="http://schemas.microsoft.com/office/drawing/2014/main" id="{BA97AC30-1204-22AD-40A2-D55A0ECD6DCA}"/>
                  </a:ext>
                </a:extLst>
              </p:cNvPr>
              <p:cNvSpPr txBox="1"/>
              <p:nvPr/>
            </p:nvSpPr>
            <p:spPr>
              <a:xfrm>
                <a:off x="7535622" y="1408520"/>
                <a:ext cx="2035436" cy="1045729"/>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rgbClr val="00205B"/>
                    </a:solidFill>
                    <a:effectLst/>
                    <a:uLnTx/>
                    <a:uFillTx/>
                    <a:latin typeface="Arial" panose="020B0604020202020204"/>
                    <a:ea typeface="+mn-ea"/>
                    <a:cs typeface="+mn-cs"/>
                  </a:rPr>
                  <a:t>Vi testar leverantörs </a:t>
                </a:r>
                <a:br>
                  <a:rPr kumimoji="0" lang="sv-SE" sz="1400" b="1" i="0" u="none" strike="noStrike" kern="1200" cap="none" spc="0" normalizeH="0" baseline="0" noProof="0">
                    <a:ln>
                      <a:noFill/>
                    </a:ln>
                    <a:solidFill>
                      <a:srgbClr val="00205B"/>
                    </a:solidFill>
                    <a:effectLst/>
                    <a:uLnTx/>
                    <a:uFillTx/>
                    <a:latin typeface="Arial" panose="020B0604020202020204"/>
                    <a:ea typeface="+mn-ea"/>
                    <a:cs typeface="+mn-cs"/>
                  </a:rPr>
                </a:br>
                <a:r>
                  <a:rPr kumimoji="0" lang="sv-SE" sz="1400" b="1" i="0" u="none" strike="noStrike" kern="1200" cap="none" spc="0" normalizeH="0" baseline="0" noProof="0">
                    <a:ln>
                      <a:noFill/>
                    </a:ln>
                    <a:solidFill>
                      <a:srgbClr val="00205B"/>
                    </a:solidFill>
                    <a:effectLst/>
                    <a:uLnTx/>
                    <a:uFillTx/>
                    <a:latin typeface="Arial" panose="020B0604020202020204"/>
                    <a:ea typeface="+mn-ea"/>
                    <a:cs typeface="+mn-cs"/>
                  </a:rPr>
                  <a:t>”AI-system”</a:t>
                </a:r>
              </a:p>
            </p:txBody>
          </p:sp>
          <p:sp>
            <p:nvSpPr>
              <p:cNvPr id="35" name="Ellips 34">
                <a:extLst>
                  <a:ext uri="{FF2B5EF4-FFF2-40B4-BE49-F238E27FC236}">
                    <a16:creationId xmlns:a16="http://schemas.microsoft.com/office/drawing/2014/main" id="{7A45DF29-19B2-B7AF-B689-C97B77A126C0}"/>
                  </a:ext>
                </a:extLst>
              </p:cNvPr>
              <p:cNvSpPr/>
              <p:nvPr/>
            </p:nvSpPr>
            <p:spPr>
              <a:xfrm>
                <a:off x="7494390" y="900830"/>
                <a:ext cx="2076668" cy="2076668"/>
              </a:xfrm>
              <a:prstGeom prst="ellipse">
                <a:avLst/>
              </a:prstGeom>
              <a:noFill/>
              <a:ln w="38100" cap="rnd">
                <a:solidFill>
                  <a:srgbClr val="00205B"/>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5" name="textruta 44">
              <a:extLst>
                <a:ext uri="{FF2B5EF4-FFF2-40B4-BE49-F238E27FC236}">
                  <a16:creationId xmlns:a16="http://schemas.microsoft.com/office/drawing/2014/main" id="{0FEFE486-B52A-5474-98D4-F9E58ACE6D57}"/>
                </a:ext>
              </a:extLst>
            </p:cNvPr>
            <p:cNvSpPr txBox="1"/>
            <p:nvPr/>
          </p:nvSpPr>
          <p:spPr>
            <a:xfrm>
              <a:off x="2142901" y="5353411"/>
              <a:ext cx="2131987" cy="307777"/>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b="1">
                  <a:solidFill>
                    <a:srgbClr val="DFF7FF"/>
                  </a:solidFill>
                  <a:latin typeface="Arial" panose="020B0604020202020204"/>
                </a:rPr>
                <a:t>Modell i produktion</a:t>
              </a:r>
              <a:endParaRPr kumimoji="0" lang="sv-SE" sz="1400" b="1" i="0" u="none" strike="noStrike" kern="1200" cap="none" spc="0" normalizeH="0" baseline="0" noProof="0">
                <a:ln>
                  <a:noFill/>
                </a:ln>
                <a:solidFill>
                  <a:srgbClr val="DFF7FF"/>
                </a:solidFill>
                <a:effectLst/>
                <a:uLnTx/>
                <a:uFillTx/>
                <a:latin typeface="Arial" panose="020B0604020202020204"/>
                <a:ea typeface="+mn-ea"/>
                <a:cs typeface="+mn-cs"/>
              </a:endParaRPr>
            </a:p>
          </p:txBody>
        </p:sp>
        <p:grpSp>
          <p:nvGrpSpPr>
            <p:cNvPr id="52" name="Grupp 51">
              <a:extLst>
                <a:ext uri="{FF2B5EF4-FFF2-40B4-BE49-F238E27FC236}">
                  <a16:creationId xmlns:a16="http://schemas.microsoft.com/office/drawing/2014/main" id="{F2440C2A-ADFF-D3A4-EE3C-71B7D47BD8C8}"/>
                </a:ext>
              </a:extLst>
            </p:cNvPr>
            <p:cNvGrpSpPr/>
            <p:nvPr/>
          </p:nvGrpSpPr>
          <p:grpSpPr>
            <a:xfrm>
              <a:off x="2456745" y="2869803"/>
              <a:ext cx="1504299" cy="307790"/>
              <a:chOff x="2410897" y="2752438"/>
              <a:chExt cx="1504299" cy="307790"/>
            </a:xfrm>
          </p:grpSpPr>
          <p:cxnSp>
            <p:nvCxnSpPr>
              <p:cNvPr id="38" name="Rak pilkoppling 61">
                <a:extLst>
                  <a:ext uri="{FF2B5EF4-FFF2-40B4-BE49-F238E27FC236}">
                    <a16:creationId xmlns:a16="http://schemas.microsoft.com/office/drawing/2014/main" id="{FACE0D29-D7AE-DFB0-A01F-B96DCDB8FEFF}"/>
                  </a:ext>
                </a:extLst>
              </p:cNvPr>
              <p:cNvCxnSpPr>
                <a:cxnSpLocks/>
              </p:cNvCxnSpPr>
              <p:nvPr/>
            </p:nvCxnSpPr>
            <p:spPr>
              <a:xfrm flipV="1">
                <a:off x="2410897" y="2757002"/>
                <a:ext cx="211526" cy="303226"/>
              </a:xfrm>
              <a:prstGeom prst="straightConnector1">
                <a:avLst/>
              </a:prstGeom>
              <a:ln w="31750">
                <a:solidFill>
                  <a:srgbClr val="79D9FF"/>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Rak pilkoppling 61">
                <a:extLst>
                  <a:ext uri="{FF2B5EF4-FFF2-40B4-BE49-F238E27FC236}">
                    <a16:creationId xmlns:a16="http://schemas.microsoft.com/office/drawing/2014/main" id="{76B95D50-8B47-C2BB-467C-015513040E41}"/>
                  </a:ext>
                </a:extLst>
              </p:cNvPr>
              <p:cNvCxnSpPr>
                <a:cxnSpLocks/>
              </p:cNvCxnSpPr>
              <p:nvPr/>
            </p:nvCxnSpPr>
            <p:spPr>
              <a:xfrm flipH="1" flipV="1">
                <a:off x="3703670" y="2752438"/>
                <a:ext cx="211526" cy="303226"/>
              </a:xfrm>
              <a:prstGeom prst="straightConnector1">
                <a:avLst/>
              </a:prstGeom>
              <a:ln w="31750">
                <a:solidFill>
                  <a:srgbClr val="79D9FF"/>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53" name="Grupp 52">
              <a:extLst>
                <a:ext uri="{FF2B5EF4-FFF2-40B4-BE49-F238E27FC236}">
                  <a16:creationId xmlns:a16="http://schemas.microsoft.com/office/drawing/2014/main" id="{7BF00501-8F0B-B61C-3E38-FCAB1CF82EDA}"/>
                </a:ext>
              </a:extLst>
            </p:cNvPr>
            <p:cNvGrpSpPr/>
            <p:nvPr/>
          </p:nvGrpSpPr>
          <p:grpSpPr>
            <a:xfrm flipH="1" flipV="1">
              <a:off x="2456745" y="4730184"/>
              <a:ext cx="1504299" cy="307790"/>
              <a:chOff x="2410897" y="2752438"/>
              <a:chExt cx="1504299" cy="307790"/>
            </a:xfrm>
          </p:grpSpPr>
          <p:cxnSp>
            <p:nvCxnSpPr>
              <p:cNvPr id="54" name="Rak pilkoppling 61">
                <a:extLst>
                  <a:ext uri="{FF2B5EF4-FFF2-40B4-BE49-F238E27FC236}">
                    <a16:creationId xmlns:a16="http://schemas.microsoft.com/office/drawing/2014/main" id="{43EEC5CA-D64B-452E-0E00-7D299049F09F}"/>
                  </a:ext>
                </a:extLst>
              </p:cNvPr>
              <p:cNvCxnSpPr>
                <a:cxnSpLocks/>
              </p:cNvCxnSpPr>
              <p:nvPr/>
            </p:nvCxnSpPr>
            <p:spPr>
              <a:xfrm flipV="1">
                <a:off x="2410897" y="2757002"/>
                <a:ext cx="211526" cy="303226"/>
              </a:xfrm>
              <a:prstGeom prst="straightConnector1">
                <a:avLst/>
              </a:prstGeom>
              <a:ln w="31750">
                <a:solidFill>
                  <a:srgbClr val="79D9FF"/>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Rak pilkoppling 61">
                <a:extLst>
                  <a:ext uri="{FF2B5EF4-FFF2-40B4-BE49-F238E27FC236}">
                    <a16:creationId xmlns:a16="http://schemas.microsoft.com/office/drawing/2014/main" id="{EC9056B7-B568-806E-881A-7708FF865D16}"/>
                  </a:ext>
                </a:extLst>
              </p:cNvPr>
              <p:cNvCxnSpPr>
                <a:cxnSpLocks/>
              </p:cNvCxnSpPr>
              <p:nvPr/>
            </p:nvCxnSpPr>
            <p:spPr>
              <a:xfrm flipH="1" flipV="1">
                <a:off x="3703670" y="2752438"/>
                <a:ext cx="211526" cy="303226"/>
              </a:xfrm>
              <a:prstGeom prst="straightConnector1">
                <a:avLst/>
              </a:prstGeom>
              <a:ln w="31750">
                <a:solidFill>
                  <a:srgbClr val="79D9FF"/>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56" name="Rak pilkoppling 61">
              <a:extLst>
                <a:ext uri="{FF2B5EF4-FFF2-40B4-BE49-F238E27FC236}">
                  <a16:creationId xmlns:a16="http://schemas.microsoft.com/office/drawing/2014/main" id="{3BFD27C4-1328-A0AF-EA63-83F0A528C3FB}"/>
                </a:ext>
              </a:extLst>
            </p:cNvPr>
            <p:cNvCxnSpPr>
              <a:cxnSpLocks/>
            </p:cNvCxnSpPr>
            <p:nvPr/>
          </p:nvCxnSpPr>
          <p:spPr>
            <a:xfrm flipH="1">
              <a:off x="1349326" y="4726129"/>
              <a:ext cx="211526" cy="303226"/>
            </a:xfrm>
            <a:prstGeom prst="straightConnector1">
              <a:avLst/>
            </a:prstGeom>
            <a:ln w="31750">
              <a:solidFill>
                <a:srgbClr val="79D9FF"/>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61" name="Grupp 60">
              <a:extLst>
                <a:ext uri="{FF2B5EF4-FFF2-40B4-BE49-F238E27FC236}">
                  <a16:creationId xmlns:a16="http://schemas.microsoft.com/office/drawing/2014/main" id="{A7B3109F-8ED2-44FF-F42E-B6CD62529217}"/>
                </a:ext>
              </a:extLst>
            </p:cNvPr>
            <p:cNvGrpSpPr/>
            <p:nvPr/>
          </p:nvGrpSpPr>
          <p:grpSpPr>
            <a:xfrm>
              <a:off x="475451" y="5037974"/>
              <a:ext cx="980658" cy="980658"/>
              <a:chOff x="1351355" y="3270085"/>
              <a:chExt cx="1466881" cy="1466881"/>
            </a:xfrm>
          </p:grpSpPr>
          <p:sp>
            <p:nvSpPr>
              <p:cNvPr id="59" name="textruta 58">
                <a:extLst>
                  <a:ext uri="{FF2B5EF4-FFF2-40B4-BE49-F238E27FC236}">
                    <a16:creationId xmlns:a16="http://schemas.microsoft.com/office/drawing/2014/main" id="{CB3A1951-0EB1-6FC3-C88B-4476EF56B79A}"/>
                  </a:ext>
                </a:extLst>
              </p:cNvPr>
              <p:cNvSpPr txBox="1"/>
              <p:nvPr/>
            </p:nvSpPr>
            <p:spPr>
              <a:xfrm>
                <a:off x="1380480" y="3704281"/>
                <a:ext cx="1437756" cy="598490"/>
              </a:xfrm>
              <a:prstGeom prst="rect">
                <a:avLst/>
              </a:prstGeom>
              <a:noFill/>
              <a:ln>
                <a:noFill/>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009FDC"/>
                    </a:solidFill>
                    <a:effectLst/>
                    <a:uLnTx/>
                    <a:uFillTx/>
                    <a:latin typeface="Arial" panose="020B0604020202020204"/>
                    <a:ea typeface="+mn-ea"/>
                    <a:cs typeface="+mn-cs"/>
                  </a:rPr>
                  <a:t>AI Sweden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009FDC"/>
                    </a:solidFill>
                    <a:effectLst/>
                    <a:uLnTx/>
                    <a:uFillTx/>
                    <a:latin typeface="Arial" panose="020B0604020202020204"/>
                    <a:ea typeface="+mn-ea"/>
                    <a:cs typeface="+mn-cs"/>
                  </a:rPr>
                  <a:t>Tips &amp; trix</a:t>
                </a:r>
              </a:p>
            </p:txBody>
          </p:sp>
          <p:sp>
            <p:nvSpPr>
              <p:cNvPr id="60" name="Ellips 59">
                <a:extLst>
                  <a:ext uri="{FF2B5EF4-FFF2-40B4-BE49-F238E27FC236}">
                    <a16:creationId xmlns:a16="http://schemas.microsoft.com/office/drawing/2014/main" id="{9136FAAF-58FF-6AB0-8492-8471FE9E0947}"/>
                  </a:ext>
                </a:extLst>
              </p:cNvPr>
              <p:cNvSpPr/>
              <p:nvPr/>
            </p:nvSpPr>
            <p:spPr>
              <a:xfrm>
                <a:off x="1351355" y="3270085"/>
                <a:ext cx="1466881" cy="1466881"/>
              </a:xfrm>
              <a:prstGeom prst="ellipse">
                <a:avLst/>
              </a:prstGeom>
              <a:noFill/>
              <a:ln w="38100" cap="rnd">
                <a:solidFill>
                  <a:srgbClr val="009FDC"/>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9FDC"/>
                  </a:solidFill>
                </a:endParaRPr>
              </a:p>
            </p:txBody>
          </p:sp>
        </p:grpSp>
      </p:grpSp>
    </p:spTree>
    <p:extLst>
      <p:ext uri="{BB962C8B-B14F-4D97-AF65-F5344CB8AC3E}">
        <p14:creationId xmlns:p14="http://schemas.microsoft.com/office/powerpoint/2010/main" val="176325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50000">
                                      <p:stCondLst>
                                        <p:cond delay="500"/>
                                      </p:stCondLst>
                                      <p:childTnLst>
                                        <p:set>
                                          <p:cBhvr>
                                            <p:cTn id="6" dur="1" fill="hold">
                                              <p:stCondLst>
                                                <p:cond delay="0"/>
                                              </p:stCondLst>
                                            </p:cTn>
                                            <p:tgtEl>
                                              <p:spTgt spid="13"/>
                                            </p:tgtEl>
                                            <p:attrNameLst>
                                              <p:attrName>style.visibility</p:attrName>
                                            </p:attrNameLst>
                                          </p:cBhvr>
                                          <p:to>
                                            <p:strVal val="visible"/>
                                          </p:to>
                                        </p:set>
                                        <p:anim calcmode="lin" valueType="num" p14:bounceEnd="50000">
                                          <p:cBhvr additive="base">
                                            <p:cTn id="7" dur="1000" fill="hold"/>
                                            <p:tgtEl>
                                              <p:spTgt spid="1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0"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fade">
                                          <p:cBhvr>
                                            <p:cTn id="17"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0"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fade">
                                          <p:cBhvr>
                                            <p:cTn id="17"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4"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8D0EB-0099-C6C6-DF04-C8BF86E76CDC}"/>
            </a:ext>
          </a:extLst>
        </p:cNvPr>
        <p:cNvGrpSpPr/>
        <p:nvPr/>
      </p:nvGrpSpPr>
      <p:grpSpPr>
        <a:xfrm>
          <a:off x="0" y="0"/>
          <a:ext cx="0" cy="0"/>
          <a:chOff x="0" y="0"/>
          <a:chExt cx="0" cy="0"/>
        </a:xfrm>
      </p:grpSpPr>
      <p:sp>
        <p:nvSpPr>
          <p:cNvPr id="2" name="Rektangel 1">
            <a:extLst>
              <a:ext uri="{FF2B5EF4-FFF2-40B4-BE49-F238E27FC236}">
                <a16:creationId xmlns:a16="http://schemas.microsoft.com/office/drawing/2014/main" id="{DEB684FD-11EE-F839-0225-5EA49FA51E6B}"/>
              </a:ext>
            </a:extLst>
          </p:cNvPr>
          <p:cNvSpPr/>
          <p:nvPr/>
        </p:nvSpPr>
        <p:spPr>
          <a:xfrm>
            <a:off x="0" y="1015"/>
            <a:ext cx="12192000" cy="6858000"/>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DFF7FF"/>
              </a:solidFill>
            </a:endParaRPr>
          </a:p>
        </p:txBody>
      </p:sp>
      <p:pic>
        <p:nvPicPr>
          <p:cNvPr id="14" name="Bildobjekt 13" descr="En bild som visar Teckensnitt, Grafik, grafisk design, text&#10;&#10;Automatiskt genererad beskrivning">
            <a:extLst>
              <a:ext uri="{FF2B5EF4-FFF2-40B4-BE49-F238E27FC236}">
                <a16:creationId xmlns:a16="http://schemas.microsoft.com/office/drawing/2014/main" id="{864EEDB4-6ECA-D8D4-5C18-DB436B02CDA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919812" y="6018632"/>
            <a:ext cx="875993" cy="387939"/>
          </a:xfrm>
          <a:prstGeom prst="rect">
            <a:avLst/>
          </a:prstGeom>
        </p:spPr>
      </p:pic>
      <p:sp>
        <p:nvSpPr>
          <p:cNvPr id="15" name="Title 2">
            <a:extLst>
              <a:ext uri="{FF2B5EF4-FFF2-40B4-BE49-F238E27FC236}">
                <a16:creationId xmlns:a16="http://schemas.microsoft.com/office/drawing/2014/main" id="{E0F52255-2DD6-4AE0-FCD3-6A949D2B5BBD}"/>
              </a:ext>
            </a:extLst>
          </p:cNvPr>
          <p:cNvSpPr txBox="1">
            <a:spLocks/>
          </p:cNvSpPr>
          <p:nvPr/>
        </p:nvSpPr>
        <p:spPr>
          <a:xfrm>
            <a:off x="779098" y="357448"/>
            <a:ext cx="1563508" cy="25737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sv-SE" sz="700" b="0">
                <a:solidFill>
                  <a:schemeClr val="bg1"/>
                </a:solidFill>
              </a:rPr>
              <a:t>AI</a:t>
            </a:r>
          </a:p>
        </p:txBody>
      </p:sp>
      <p:sp>
        <p:nvSpPr>
          <p:cNvPr id="16" name="Title 2">
            <a:extLst>
              <a:ext uri="{FF2B5EF4-FFF2-40B4-BE49-F238E27FC236}">
                <a16:creationId xmlns:a16="http://schemas.microsoft.com/office/drawing/2014/main" id="{89621761-5165-C715-4902-C177F0EC3728}"/>
              </a:ext>
            </a:extLst>
          </p:cNvPr>
          <p:cNvSpPr txBox="1">
            <a:spLocks/>
          </p:cNvSpPr>
          <p:nvPr/>
        </p:nvSpPr>
        <p:spPr>
          <a:xfrm>
            <a:off x="10605724" y="365352"/>
            <a:ext cx="1198790" cy="25737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algn="r"/>
            <a:r>
              <a:rPr lang="sv-SE" sz="700" b="0">
                <a:solidFill>
                  <a:schemeClr val="bg1"/>
                </a:solidFill>
              </a:rPr>
              <a:t>14</a:t>
            </a:r>
          </a:p>
        </p:txBody>
      </p:sp>
      <p:sp>
        <p:nvSpPr>
          <p:cNvPr id="46" name="Rektangel med rundade hörn 45">
            <a:extLst>
              <a:ext uri="{FF2B5EF4-FFF2-40B4-BE49-F238E27FC236}">
                <a16:creationId xmlns:a16="http://schemas.microsoft.com/office/drawing/2014/main" id="{E08E7B0B-0930-845E-0D2A-0CA80BC3E481}"/>
              </a:ext>
            </a:extLst>
          </p:cNvPr>
          <p:cNvSpPr/>
          <p:nvPr/>
        </p:nvSpPr>
        <p:spPr>
          <a:xfrm>
            <a:off x="2042723" y="2086876"/>
            <a:ext cx="2298874" cy="2908108"/>
          </a:xfrm>
          <a:prstGeom prst="roundRect">
            <a:avLst/>
          </a:prstGeom>
          <a:noFill/>
          <a:ln w="38100" cap="rnd">
            <a:solidFill>
              <a:schemeClr val="bg1"/>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textruta 46">
            <a:extLst>
              <a:ext uri="{FF2B5EF4-FFF2-40B4-BE49-F238E27FC236}">
                <a16:creationId xmlns:a16="http://schemas.microsoft.com/office/drawing/2014/main" id="{50C864EE-6517-5198-E3EE-5EB9F944946E}"/>
              </a:ext>
            </a:extLst>
          </p:cNvPr>
          <p:cNvSpPr txBox="1"/>
          <p:nvPr/>
        </p:nvSpPr>
        <p:spPr>
          <a:xfrm>
            <a:off x="2030451" y="2418182"/>
            <a:ext cx="2323418" cy="1754326"/>
          </a:xfrm>
          <a:prstGeom prst="rect">
            <a:avLst/>
          </a:prstGeom>
          <a:noFill/>
          <a:effectLst/>
        </p:spPr>
        <p:txBody>
          <a:bodyPr wrap="square" rtlCol="0">
            <a:spAutoFit/>
          </a:bodyPr>
          <a:lstStyle/>
          <a:p>
            <a:pPr marL="0" marR="0" lvl="0" indent="0" algn="ctr" defTabSz="1219170" rtl="0" eaLnBrk="0" fontAlgn="ctr" latinLnBrk="0" hangingPunct="0">
              <a:lnSpc>
                <a:spcPct val="100000"/>
              </a:lnSpc>
              <a:spcBef>
                <a:spcPct val="0"/>
              </a:spcBef>
              <a:spcAft>
                <a:spcPct val="0"/>
              </a:spcAft>
              <a:buClrTx/>
              <a:buSzTx/>
              <a:buFontTx/>
              <a:buNone/>
              <a:tabLst>
                <a:tab pos="1219170" algn="l"/>
              </a:tabLst>
              <a:defRPr/>
            </a:pPr>
            <a:r>
              <a:rPr lang="sv-SE" sz="1600" dirty="0">
                <a:solidFill>
                  <a:srgbClr val="79D9FF"/>
                </a:solidFill>
              </a:rPr>
              <a:t> </a:t>
            </a:r>
            <a:r>
              <a:rPr kumimoji="0" lang="sv-SE" altLang="en-US" sz="1600" b="1" i="0" u="none" strike="noStrike" kern="1200" cap="none" spc="0" normalizeH="0" baseline="0" noProof="0" dirty="0">
                <a:ln>
                  <a:noFill/>
                </a:ln>
                <a:solidFill>
                  <a:srgbClr val="79D9FF"/>
                </a:solidFill>
                <a:effectLst/>
                <a:uLnTx/>
                <a:uFillTx/>
                <a:ea typeface="+mn-ea"/>
                <a:cs typeface="+mn-cs"/>
              </a:rPr>
              <a:t>Tillståndshandboken</a:t>
            </a:r>
          </a:p>
          <a:p>
            <a:pPr marL="0" marR="0" lvl="0" indent="0" algn="ctr" defTabSz="1219170" rtl="0" eaLnBrk="0" fontAlgn="ctr" latinLnBrk="0" hangingPunct="0">
              <a:lnSpc>
                <a:spcPct val="100000"/>
              </a:lnSpc>
              <a:spcBef>
                <a:spcPct val="0"/>
              </a:spcBef>
              <a:spcAft>
                <a:spcPct val="0"/>
              </a:spcAft>
              <a:buClrTx/>
              <a:buSzTx/>
              <a:buFontTx/>
              <a:buNone/>
              <a:tabLst>
                <a:tab pos="1219170" algn="l"/>
              </a:tabLst>
              <a:defRPr/>
            </a:pPr>
            <a:endParaRPr lang="sv-SE" altLang="en-US" sz="1100" b="1" dirty="0">
              <a:solidFill>
                <a:schemeClr val="bg1"/>
              </a:solidFill>
            </a:endParaRPr>
          </a:p>
          <a:p>
            <a:pPr marL="0" marR="0" lvl="0" indent="0" algn="ctr" defTabSz="1219170" rtl="0" eaLnBrk="0" fontAlgn="ctr" latinLnBrk="0" hangingPunct="0">
              <a:lnSpc>
                <a:spcPct val="100000"/>
              </a:lnSpc>
              <a:spcBef>
                <a:spcPct val="0"/>
              </a:spcBef>
              <a:spcAft>
                <a:spcPct val="0"/>
              </a:spcAft>
              <a:buClrTx/>
              <a:buSzTx/>
              <a:buFontTx/>
              <a:buNone/>
              <a:tabLst>
                <a:tab pos="1219170" algn="l"/>
              </a:tabLst>
              <a:defRPr/>
            </a:pPr>
            <a:endParaRPr lang="sv-SE" altLang="en-US" sz="1100" b="1" dirty="0">
              <a:solidFill>
                <a:schemeClr val="bg1"/>
              </a:solidFill>
            </a:endParaRPr>
          </a:p>
          <a:p>
            <a:pPr marR="0" lvl="0" algn="ctr" defTabSz="914400" rtl="0" eaLnBrk="1" fontAlgn="auto" latinLnBrk="0" hangingPunct="1">
              <a:lnSpc>
                <a:spcPct val="100000"/>
              </a:lnSpc>
              <a:spcBef>
                <a:spcPts val="0"/>
              </a:spcBef>
              <a:spcAft>
                <a:spcPts val="0"/>
              </a:spcAft>
              <a:buClrTx/>
              <a:buSzTx/>
              <a:tabLst/>
              <a:defRPr/>
            </a:pPr>
            <a:r>
              <a:rPr lang="sv-SE" sz="1200" dirty="0">
                <a:solidFill>
                  <a:schemeClr val="bg1"/>
                </a:solidFill>
              </a:rPr>
              <a:t>Effektivare arbete genom </a:t>
            </a:r>
            <a:br>
              <a:rPr lang="sv-SE" sz="1200" dirty="0">
                <a:solidFill>
                  <a:schemeClr val="bg1"/>
                </a:solidFill>
              </a:rPr>
            </a:br>
            <a:r>
              <a:rPr lang="sv-SE" sz="1200" dirty="0">
                <a:solidFill>
                  <a:schemeClr val="bg1"/>
                </a:solidFill>
              </a:rPr>
              <a:t>snabbare tillgång till </a:t>
            </a:r>
            <a:br>
              <a:rPr lang="sv-SE" sz="1200" dirty="0">
                <a:solidFill>
                  <a:schemeClr val="bg1"/>
                </a:solidFill>
              </a:rPr>
            </a:br>
            <a:r>
              <a:rPr lang="sv-SE" sz="1200" dirty="0">
                <a:solidFill>
                  <a:schemeClr val="bg1"/>
                </a:solidFill>
              </a:rPr>
              <a:t>beslutssupport och ökad produktiviteten.</a:t>
            </a:r>
          </a:p>
          <a:p>
            <a:pPr marR="0" lvl="0" algn="ctr" defTabSz="914400" rtl="0" eaLnBrk="1" fontAlgn="auto" latinLnBrk="0" hangingPunct="1">
              <a:lnSpc>
                <a:spcPct val="100000"/>
              </a:lnSpc>
              <a:spcBef>
                <a:spcPts val="0"/>
              </a:spcBef>
              <a:spcAft>
                <a:spcPts val="0"/>
              </a:spcAft>
              <a:buClrTx/>
              <a:buSzTx/>
              <a:tabLst/>
              <a:defRPr/>
            </a:pPr>
            <a:endParaRPr kumimoji="0" lang="sv-SE" sz="1100" b="0" i="0" u="none" strike="noStrike" kern="1200" cap="none" spc="0" normalizeH="0" baseline="0" noProof="0" dirty="0">
              <a:ln>
                <a:noFill/>
              </a:ln>
              <a:solidFill>
                <a:schemeClr val="bg1"/>
              </a:solidFill>
              <a:effectLst/>
              <a:uLnTx/>
              <a:uFillTx/>
              <a:ea typeface="+mn-ea"/>
              <a:cs typeface="+mn-cs"/>
            </a:endParaRPr>
          </a:p>
          <a:p>
            <a:pPr marR="0" lvl="0" algn="ctr" defTabSz="914400" rtl="0" eaLnBrk="1" fontAlgn="auto" latinLnBrk="0" hangingPunct="1">
              <a:lnSpc>
                <a:spcPct val="100000"/>
              </a:lnSpc>
              <a:spcBef>
                <a:spcPts val="0"/>
              </a:spcBef>
              <a:spcAft>
                <a:spcPts val="0"/>
              </a:spcAft>
              <a:buClrTx/>
              <a:buSzTx/>
              <a:tabLst/>
              <a:defRPr/>
            </a:pPr>
            <a:endParaRPr lang="sv-SE" sz="1100" dirty="0">
              <a:solidFill>
                <a:schemeClr val="bg1"/>
              </a:solidFill>
            </a:endParaRPr>
          </a:p>
        </p:txBody>
      </p:sp>
      <p:cxnSp>
        <p:nvCxnSpPr>
          <p:cNvPr id="49" name="Rak 48">
            <a:extLst>
              <a:ext uri="{FF2B5EF4-FFF2-40B4-BE49-F238E27FC236}">
                <a16:creationId xmlns:a16="http://schemas.microsoft.com/office/drawing/2014/main" id="{3FE63013-45B9-691F-A50A-F695395902C3}"/>
              </a:ext>
            </a:extLst>
          </p:cNvPr>
          <p:cNvCxnSpPr>
            <a:cxnSpLocks/>
          </p:cNvCxnSpPr>
          <p:nvPr/>
        </p:nvCxnSpPr>
        <p:spPr>
          <a:xfrm>
            <a:off x="2997679" y="2839794"/>
            <a:ext cx="388961" cy="0"/>
          </a:xfrm>
          <a:prstGeom prst="lin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8" name="textruta 47">
            <a:extLst>
              <a:ext uri="{FF2B5EF4-FFF2-40B4-BE49-F238E27FC236}">
                <a16:creationId xmlns:a16="http://schemas.microsoft.com/office/drawing/2014/main" id="{D14F7BFC-77FF-D740-860F-3A299DDA4B1A}"/>
              </a:ext>
            </a:extLst>
          </p:cNvPr>
          <p:cNvSpPr txBox="1"/>
          <p:nvPr/>
        </p:nvSpPr>
        <p:spPr>
          <a:xfrm>
            <a:off x="7590682" y="2443582"/>
            <a:ext cx="2298874" cy="2031325"/>
          </a:xfrm>
          <a:prstGeom prst="rect">
            <a:avLst/>
          </a:prstGeom>
          <a:noFill/>
        </p:spPr>
        <p:txBody>
          <a:bodyPr wrap="square" rtlCol="0">
            <a:spAutoFit/>
          </a:bodyPr>
          <a:lstStyle/>
          <a:p>
            <a:pPr marL="0" marR="0" lvl="0" indent="0" algn="ctr" defTabSz="1219170" rtl="0" eaLnBrk="0" fontAlgn="ctr" latinLnBrk="0" hangingPunct="0">
              <a:lnSpc>
                <a:spcPct val="100000"/>
              </a:lnSpc>
              <a:spcBef>
                <a:spcPct val="0"/>
              </a:spcBef>
              <a:spcAft>
                <a:spcPct val="0"/>
              </a:spcAft>
              <a:buClrTx/>
              <a:buSzTx/>
              <a:buFontTx/>
              <a:buNone/>
              <a:tabLst>
                <a:tab pos="1219170" algn="l"/>
              </a:tabLst>
              <a:defRPr/>
            </a:pPr>
            <a:r>
              <a:rPr kumimoji="0" lang="sv-SE" altLang="en-US" sz="1600" b="1" i="0" u="none" strike="noStrike" kern="1200" cap="none" spc="0" normalizeH="0" baseline="0" noProof="0" dirty="0">
                <a:ln>
                  <a:noFill/>
                </a:ln>
                <a:solidFill>
                  <a:srgbClr val="79D9FF"/>
                </a:solidFill>
                <a:effectLst/>
                <a:uLnTx/>
                <a:uFillTx/>
                <a:ea typeface="+mn-ea"/>
                <a:cs typeface="+mn-cs"/>
              </a:rPr>
              <a:t>Smart laddning</a:t>
            </a:r>
          </a:p>
          <a:p>
            <a:pPr marL="0" marR="0" lvl="0" indent="0" algn="ctr" defTabSz="1219170" rtl="0" eaLnBrk="0" fontAlgn="ctr" latinLnBrk="0" hangingPunct="0">
              <a:lnSpc>
                <a:spcPct val="100000"/>
              </a:lnSpc>
              <a:spcBef>
                <a:spcPct val="0"/>
              </a:spcBef>
              <a:spcAft>
                <a:spcPct val="0"/>
              </a:spcAft>
              <a:buClrTx/>
              <a:buSzTx/>
              <a:buFontTx/>
              <a:buNone/>
              <a:tabLst>
                <a:tab pos="1219170" algn="l"/>
              </a:tabLst>
              <a:defRPr/>
            </a:pPr>
            <a:endParaRPr kumimoji="0" lang="sv-SE" altLang="en-US" sz="1100" b="1" i="0" u="none" strike="noStrike" kern="1200" cap="none" spc="0" normalizeH="0" baseline="0" noProof="0" dirty="0">
              <a:ln>
                <a:noFill/>
              </a:ln>
              <a:solidFill>
                <a:schemeClr val="bg1"/>
              </a:solidFill>
              <a:effectLst/>
              <a:uLnTx/>
              <a:uFillTx/>
              <a:ea typeface="+mn-ea"/>
              <a:cs typeface="+mn-cs"/>
            </a:endParaRPr>
          </a:p>
          <a:p>
            <a:pPr marL="0" marR="0" lvl="0" indent="0" algn="ctr" defTabSz="1219170" rtl="0" eaLnBrk="0" fontAlgn="ctr" latinLnBrk="0" hangingPunct="0">
              <a:lnSpc>
                <a:spcPct val="100000"/>
              </a:lnSpc>
              <a:spcBef>
                <a:spcPct val="0"/>
              </a:spcBef>
              <a:spcAft>
                <a:spcPct val="0"/>
              </a:spcAft>
              <a:buClrTx/>
              <a:buSzTx/>
              <a:buFontTx/>
              <a:buNone/>
              <a:tabLst>
                <a:tab pos="1219170" algn="l"/>
              </a:tabLst>
              <a:defRPr/>
            </a:pPr>
            <a:endParaRPr lang="sv-SE" altLang="en-US" sz="1100" b="1" dirty="0">
              <a:solidFill>
                <a:schemeClr val="bg1"/>
              </a:solidFill>
            </a:endParaRPr>
          </a:p>
          <a:p>
            <a:pPr algn="ctr"/>
            <a:r>
              <a:rPr lang="sv-SE" sz="1100" dirty="0">
                <a:solidFill>
                  <a:schemeClr val="bg1"/>
                </a:solidFill>
              </a:rPr>
              <a:t>Laddstation för lastbilar.</a:t>
            </a:r>
          </a:p>
          <a:p>
            <a:pPr algn="ctr"/>
            <a:r>
              <a:rPr lang="sv-SE" sz="1100" dirty="0">
                <a:solidFill>
                  <a:schemeClr val="bg1"/>
                </a:solidFill>
              </a:rPr>
              <a:t>Minskade obalanskostnader </a:t>
            </a:r>
            <a:br>
              <a:rPr lang="sv-SE" sz="1100" dirty="0">
                <a:solidFill>
                  <a:schemeClr val="bg1"/>
                </a:solidFill>
              </a:rPr>
            </a:br>
            <a:r>
              <a:rPr lang="sv-SE" sz="1100" dirty="0">
                <a:solidFill>
                  <a:schemeClr val="bg1"/>
                </a:solidFill>
              </a:rPr>
              <a:t>och förbättrad nätbalans.</a:t>
            </a:r>
          </a:p>
          <a:p>
            <a:pPr algn="ctr"/>
            <a:r>
              <a:rPr lang="sv-SE" sz="1100" dirty="0">
                <a:solidFill>
                  <a:schemeClr val="bg1"/>
                </a:solidFill>
              </a:rPr>
              <a:t>Ökad lönsamhet.</a:t>
            </a:r>
          </a:p>
          <a:p>
            <a:pPr algn="ctr"/>
            <a:endParaRPr lang="sv-SE" sz="1100" dirty="0">
              <a:solidFill>
                <a:schemeClr val="bg1"/>
              </a:solidFill>
            </a:endParaRPr>
          </a:p>
          <a:p>
            <a:pPr algn="ctr"/>
            <a:endParaRPr lang="sv-SE" sz="1100" dirty="0">
              <a:solidFill>
                <a:schemeClr val="bg1"/>
              </a:solidFill>
            </a:endParaRPr>
          </a:p>
          <a:p>
            <a:pPr algn="ctr"/>
            <a:endParaRPr lang="sv-SE" sz="1100" dirty="0">
              <a:solidFill>
                <a:schemeClr val="bg1"/>
              </a:solidFill>
            </a:endParaRPr>
          </a:p>
          <a:p>
            <a:pPr algn="ctr"/>
            <a:endParaRPr lang="sv-SE" sz="1100" dirty="0">
              <a:solidFill>
                <a:schemeClr val="bg1"/>
              </a:solidFill>
            </a:endParaRPr>
          </a:p>
        </p:txBody>
      </p:sp>
      <p:cxnSp>
        <p:nvCxnSpPr>
          <p:cNvPr id="50" name="Rak 49">
            <a:extLst>
              <a:ext uri="{FF2B5EF4-FFF2-40B4-BE49-F238E27FC236}">
                <a16:creationId xmlns:a16="http://schemas.microsoft.com/office/drawing/2014/main" id="{BF2FED38-0475-8FBF-0261-637E7C0775E4}"/>
              </a:ext>
            </a:extLst>
          </p:cNvPr>
          <p:cNvCxnSpPr>
            <a:cxnSpLocks/>
          </p:cNvCxnSpPr>
          <p:nvPr/>
        </p:nvCxnSpPr>
        <p:spPr>
          <a:xfrm>
            <a:off x="8571039" y="2923214"/>
            <a:ext cx="31968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Rektangel med rundade hörn 50">
            <a:extLst>
              <a:ext uri="{FF2B5EF4-FFF2-40B4-BE49-F238E27FC236}">
                <a16:creationId xmlns:a16="http://schemas.microsoft.com/office/drawing/2014/main" id="{77D518E6-1B23-F3E2-CAC0-1BF97C32B211}"/>
              </a:ext>
            </a:extLst>
          </p:cNvPr>
          <p:cNvSpPr/>
          <p:nvPr/>
        </p:nvSpPr>
        <p:spPr>
          <a:xfrm>
            <a:off x="7590682" y="2043858"/>
            <a:ext cx="2298874" cy="2954592"/>
          </a:xfrm>
          <a:prstGeom prst="roundRect">
            <a:avLst/>
          </a:prstGeom>
          <a:noFill/>
          <a:ln w="38100" cap="rnd">
            <a:solidFill>
              <a:schemeClr val="bg1"/>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a:extLst>
              <a:ext uri="{FF2B5EF4-FFF2-40B4-BE49-F238E27FC236}">
                <a16:creationId xmlns:a16="http://schemas.microsoft.com/office/drawing/2014/main" id="{73C055A8-9511-88ED-79B7-D2F85DFB8419}"/>
              </a:ext>
            </a:extLst>
          </p:cNvPr>
          <p:cNvSpPr txBox="1"/>
          <p:nvPr/>
        </p:nvSpPr>
        <p:spPr>
          <a:xfrm>
            <a:off x="4833384" y="2404376"/>
            <a:ext cx="2298874" cy="2123658"/>
          </a:xfrm>
          <a:prstGeom prst="rect">
            <a:avLst/>
          </a:prstGeom>
          <a:noFill/>
        </p:spPr>
        <p:txBody>
          <a:bodyPr wrap="square" rtlCol="0">
            <a:spAutoFit/>
          </a:bodyPr>
          <a:lstStyle/>
          <a:p>
            <a:pPr marL="0" marR="0" lvl="0" indent="0" algn="ctr" defTabSz="1219170" rtl="0" eaLnBrk="0" fontAlgn="ctr" latinLnBrk="0" hangingPunct="0">
              <a:lnSpc>
                <a:spcPct val="100000"/>
              </a:lnSpc>
              <a:spcBef>
                <a:spcPct val="0"/>
              </a:spcBef>
              <a:spcAft>
                <a:spcPct val="0"/>
              </a:spcAft>
              <a:buClrTx/>
              <a:buSzTx/>
              <a:buFontTx/>
              <a:buNone/>
              <a:tabLst>
                <a:tab pos="1219170" algn="l"/>
              </a:tabLst>
              <a:defRPr/>
            </a:pPr>
            <a:r>
              <a:rPr lang="sv-SE" altLang="en-US" sz="1600" b="1" dirty="0">
                <a:solidFill>
                  <a:srgbClr val="79D9FF"/>
                </a:solidFill>
                <a:latin typeface="Arial"/>
                <a:ea typeface="Calibri" panose="020F0502020204030204" pitchFamily="34" charset="0"/>
              </a:rPr>
              <a:t>Fjärrvärmelarm</a:t>
            </a:r>
            <a:endParaRPr kumimoji="0" lang="sv-SE" altLang="en-US" sz="1600" b="1" i="0" u="none" strike="noStrike" kern="1200" cap="none" spc="0" normalizeH="0" baseline="0" noProof="0" dirty="0">
              <a:ln>
                <a:noFill/>
              </a:ln>
              <a:solidFill>
                <a:srgbClr val="79D9FF"/>
              </a:solidFill>
              <a:effectLst/>
              <a:uLnTx/>
              <a:uFillTx/>
              <a:latin typeface="Arial"/>
              <a:ea typeface="Calibri" panose="020F0502020204030204" pitchFamily="34" charset="0"/>
              <a:cs typeface="+mn-cs"/>
            </a:endParaRPr>
          </a:p>
          <a:p>
            <a:pPr marL="0" marR="0" lvl="0" indent="0" algn="ctr" defTabSz="1219170" rtl="0" eaLnBrk="0" fontAlgn="ctr" latinLnBrk="0" hangingPunct="0">
              <a:lnSpc>
                <a:spcPct val="100000"/>
              </a:lnSpc>
              <a:spcBef>
                <a:spcPct val="0"/>
              </a:spcBef>
              <a:spcAft>
                <a:spcPct val="0"/>
              </a:spcAft>
              <a:buClrTx/>
              <a:buSzTx/>
              <a:buFontTx/>
              <a:buNone/>
              <a:tabLst>
                <a:tab pos="1219170" algn="l"/>
              </a:tabLst>
              <a:defRPr/>
            </a:pPr>
            <a:endParaRPr kumimoji="0" lang="sv-SE" altLang="en-US" sz="1100" b="1" i="0" u="none" strike="noStrike" kern="1200" cap="none" spc="0" normalizeH="0" baseline="0" noProof="0" dirty="0">
              <a:ln>
                <a:noFill/>
              </a:ln>
              <a:solidFill>
                <a:schemeClr val="bg1"/>
              </a:solidFill>
              <a:effectLst/>
              <a:uLnTx/>
              <a:uFillTx/>
              <a:latin typeface="Arial"/>
              <a:ea typeface="+mn-ea"/>
              <a:cs typeface="+mn-cs"/>
            </a:endParaRPr>
          </a:p>
          <a:p>
            <a:pPr marL="0" marR="0" lvl="0" indent="0" algn="ctr" defTabSz="1219170" rtl="0" eaLnBrk="0" fontAlgn="ctr" latinLnBrk="0" hangingPunct="0">
              <a:lnSpc>
                <a:spcPct val="100000"/>
              </a:lnSpc>
              <a:spcBef>
                <a:spcPct val="0"/>
              </a:spcBef>
              <a:spcAft>
                <a:spcPct val="0"/>
              </a:spcAft>
              <a:buClrTx/>
              <a:buSzTx/>
              <a:buFontTx/>
              <a:buNone/>
              <a:tabLst>
                <a:tab pos="1219170" algn="l"/>
              </a:tabLst>
              <a:defRPr/>
            </a:pPr>
            <a:endParaRPr lang="sv-SE" altLang="en-US" sz="1100" b="1" dirty="0">
              <a:solidFill>
                <a:schemeClr val="bg1"/>
              </a:solidFill>
              <a:latin typeface="Arial"/>
            </a:endParaRPr>
          </a:p>
          <a:p>
            <a:pPr algn="ctr"/>
            <a:r>
              <a:rPr lang="sv-SE" sz="1200" dirty="0">
                <a:solidFill>
                  <a:schemeClr val="bg1"/>
                </a:solidFill>
              </a:rPr>
              <a:t>Övervakning som gör att </a:t>
            </a:r>
            <a:br>
              <a:rPr lang="sv-SE" sz="1200" dirty="0">
                <a:solidFill>
                  <a:schemeClr val="bg1"/>
                </a:solidFill>
              </a:rPr>
            </a:br>
            <a:r>
              <a:rPr lang="sv-SE" sz="1200" dirty="0">
                <a:solidFill>
                  <a:schemeClr val="bg1"/>
                </a:solidFill>
              </a:rPr>
              <a:t>personal kan lokalisera </a:t>
            </a:r>
            <a:br>
              <a:rPr lang="sv-SE" sz="1200" dirty="0">
                <a:solidFill>
                  <a:schemeClr val="bg1"/>
                </a:solidFill>
              </a:rPr>
            </a:br>
            <a:r>
              <a:rPr lang="sv-SE" sz="1200" dirty="0">
                <a:solidFill>
                  <a:schemeClr val="bg1"/>
                </a:solidFill>
              </a:rPr>
              <a:t>läckor. </a:t>
            </a:r>
          </a:p>
          <a:p>
            <a:pPr algn="ctr"/>
            <a:r>
              <a:rPr lang="sv-SE" sz="1200" dirty="0">
                <a:solidFill>
                  <a:schemeClr val="bg1"/>
                </a:solidFill>
              </a:rPr>
              <a:t>Effektiva åtgärder </a:t>
            </a:r>
            <a:br>
              <a:rPr lang="sv-SE" sz="1200" dirty="0">
                <a:solidFill>
                  <a:schemeClr val="bg1"/>
                </a:solidFill>
              </a:rPr>
            </a:br>
            <a:r>
              <a:rPr lang="sv-SE" sz="1200" dirty="0">
                <a:solidFill>
                  <a:schemeClr val="bg1"/>
                </a:solidFill>
              </a:rPr>
              <a:t>och årliga besparingar på </a:t>
            </a:r>
            <a:br>
              <a:rPr lang="sv-SE" sz="1200" dirty="0">
                <a:solidFill>
                  <a:schemeClr val="bg1"/>
                </a:solidFill>
              </a:rPr>
            </a:br>
            <a:r>
              <a:rPr lang="sv-SE" sz="1200" dirty="0">
                <a:solidFill>
                  <a:schemeClr val="bg1"/>
                </a:solidFill>
              </a:rPr>
              <a:t>3,4 - 5,1 MSEK.</a:t>
            </a:r>
          </a:p>
          <a:p>
            <a:pPr algn="ctr"/>
            <a:endParaRPr lang="sv-SE" sz="1100" dirty="0">
              <a:solidFill>
                <a:schemeClr val="bg1"/>
              </a:solidFill>
            </a:endParaRPr>
          </a:p>
          <a:p>
            <a:pPr algn="ctr"/>
            <a:endParaRPr lang="sv-SE" sz="1100" dirty="0">
              <a:solidFill>
                <a:schemeClr val="bg1"/>
              </a:solidFill>
            </a:endParaRPr>
          </a:p>
        </p:txBody>
      </p:sp>
      <p:cxnSp>
        <p:nvCxnSpPr>
          <p:cNvPr id="8" name="Rak 7">
            <a:extLst>
              <a:ext uri="{FF2B5EF4-FFF2-40B4-BE49-F238E27FC236}">
                <a16:creationId xmlns:a16="http://schemas.microsoft.com/office/drawing/2014/main" id="{98AE3A10-3890-834A-8468-7A408B942AE3}"/>
              </a:ext>
            </a:extLst>
          </p:cNvPr>
          <p:cNvCxnSpPr>
            <a:cxnSpLocks/>
          </p:cNvCxnSpPr>
          <p:nvPr/>
        </p:nvCxnSpPr>
        <p:spPr>
          <a:xfrm>
            <a:off x="5801041" y="2857627"/>
            <a:ext cx="38896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2" name="Rektangel med rundade hörn 51">
            <a:extLst>
              <a:ext uri="{FF2B5EF4-FFF2-40B4-BE49-F238E27FC236}">
                <a16:creationId xmlns:a16="http://schemas.microsoft.com/office/drawing/2014/main" id="{6A016635-691F-96B6-F05B-52A9A3B5E516}"/>
              </a:ext>
            </a:extLst>
          </p:cNvPr>
          <p:cNvSpPr/>
          <p:nvPr/>
        </p:nvSpPr>
        <p:spPr>
          <a:xfrm>
            <a:off x="4833384" y="2043858"/>
            <a:ext cx="2298874" cy="2908108"/>
          </a:xfrm>
          <a:prstGeom prst="roundRect">
            <a:avLst/>
          </a:prstGeom>
          <a:noFill/>
          <a:ln w="38100" cap="rnd">
            <a:solidFill>
              <a:schemeClr val="bg1"/>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44" name="Rak 43">
            <a:extLst>
              <a:ext uri="{FF2B5EF4-FFF2-40B4-BE49-F238E27FC236}">
                <a16:creationId xmlns:a16="http://schemas.microsoft.com/office/drawing/2014/main" id="{FA1DAA38-00BB-229E-5F8B-DF3AB4BDA119}"/>
              </a:ext>
            </a:extLst>
          </p:cNvPr>
          <p:cNvCxnSpPr>
            <a:cxnSpLocks/>
          </p:cNvCxnSpPr>
          <p:nvPr/>
        </p:nvCxnSpPr>
        <p:spPr>
          <a:xfrm>
            <a:off x="2219064" y="5550227"/>
            <a:ext cx="7447280" cy="0"/>
          </a:xfrm>
          <a:prstGeom prst="line">
            <a:avLst/>
          </a:prstGeom>
          <a:ln w="19050">
            <a:solidFill>
              <a:srgbClr val="DFF7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Rektangel 44">
            <a:extLst>
              <a:ext uri="{FF2B5EF4-FFF2-40B4-BE49-F238E27FC236}">
                <a16:creationId xmlns:a16="http://schemas.microsoft.com/office/drawing/2014/main" id="{39DD351E-C519-D996-17FA-6FDE959895BE}"/>
              </a:ext>
            </a:extLst>
          </p:cNvPr>
          <p:cNvSpPr/>
          <p:nvPr/>
        </p:nvSpPr>
        <p:spPr>
          <a:xfrm>
            <a:off x="3749414" y="5376713"/>
            <a:ext cx="4466814" cy="346654"/>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noProof="1">
                <a:solidFill>
                  <a:srgbClr val="DFF7FF"/>
                </a:solidFill>
              </a:rPr>
              <a:t>Informationsklassning och informationssäkerhet</a:t>
            </a:r>
          </a:p>
        </p:txBody>
      </p:sp>
      <p:sp>
        <p:nvSpPr>
          <p:cNvPr id="56" name="Rubrik 1">
            <a:extLst>
              <a:ext uri="{FF2B5EF4-FFF2-40B4-BE49-F238E27FC236}">
                <a16:creationId xmlns:a16="http://schemas.microsoft.com/office/drawing/2014/main" id="{08F6CCC0-8235-6E9D-1962-B43C3A282C93}"/>
              </a:ext>
            </a:extLst>
          </p:cNvPr>
          <p:cNvSpPr txBox="1">
            <a:spLocks/>
          </p:cNvSpPr>
          <p:nvPr/>
        </p:nvSpPr>
        <p:spPr>
          <a:xfrm>
            <a:off x="892367" y="591981"/>
            <a:ext cx="3815021" cy="1079500"/>
          </a:xfrm>
          <a:prstGeom prst="rect">
            <a:avLst/>
          </a:prstGeom>
        </p:spPr>
        <p:txBody>
          <a:bodyPr anchor="ct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a:tabLst>
                <a:tab pos="1897063" algn="l"/>
              </a:tabLst>
            </a:pPr>
            <a:r>
              <a:rPr lang="sv-SE" sz="2800" dirty="0">
                <a:solidFill>
                  <a:schemeClr val="bg1"/>
                </a:solidFill>
              </a:rPr>
              <a:t>Några resultat hittills</a:t>
            </a:r>
          </a:p>
        </p:txBody>
      </p:sp>
      <p:sp>
        <p:nvSpPr>
          <p:cNvPr id="13" name="Title 2">
            <a:extLst>
              <a:ext uri="{FF2B5EF4-FFF2-40B4-BE49-F238E27FC236}">
                <a16:creationId xmlns:a16="http://schemas.microsoft.com/office/drawing/2014/main" id="{53B0CB5B-0098-892D-20EE-9C12E7717429}"/>
              </a:ext>
            </a:extLst>
          </p:cNvPr>
          <p:cNvSpPr txBox="1">
            <a:spLocks/>
          </p:cNvSpPr>
          <p:nvPr/>
        </p:nvSpPr>
        <p:spPr>
          <a:xfrm>
            <a:off x="1394188" y="365352"/>
            <a:ext cx="2811380" cy="25737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sv-SE" sz="700" b="0">
                <a:solidFill>
                  <a:schemeClr val="bg1"/>
                </a:solidFill>
              </a:rPr>
              <a:t>ÖRESUNDSKRAFT</a:t>
            </a:r>
          </a:p>
        </p:txBody>
      </p:sp>
    </p:spTree>
    <p:extLst>
      <p:ext uri="{BB962C8B-B14F-4D97-AF65-F5344CB8AC3E}">
        <p14:creationId xmlns:p14="http://schemas.microsoft.com/office/powerpoint/2010/main" val="667782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D6BD3-F55C-6E37-6EF4-E4F3444DBFE8}"/>
            </a:ext>
          </a:extLst>
        </p:cNvPr>
        <p:cNvGrpSpPr/>
        <p:nvPr/>
      </p:nvGrpSpPr>
      <p:grpSpPr>
        <a:xfrm>
          <a:off x="0" y="0"/>
          <a:ext cx="0" cy="0"/>
          <a:chOff x="0" y="0"/>
          <a:chExt cx="0" cy="0"/>
        </a:xfrm>
      </p:grpSpPr>
      <p:sp>
        <p:nvSpPr>
          <p:cNvPr id="2" name="Rektangel 1">
            <a:extLst>
              <a:ext uri="{FF2B5EF4-FFF2-40B4-BE49-F238E27FC236}">
                <a16:creationId xmlns:a16="http://schemas.microsoft.com/office/drawing/2014/main" id="{A1AF06A4-0984-30F7-FC8E-7AE1C1DBF3FA}"/>
              </a:ext>
            </a:extLst>
          </p:cNvPr>
          <p:cNvSpPr/>
          <p:nvPr/>
        </p:nvSpPr>
        <p:spPr>
          <a:xfrm>
            <a:off x="0" y="0"/>
            <a:ext cx="12192000" cy="6858000"/>
          </a:xfrm>
          <a:prstGeom prst="rect">
            <a:avLst/>
          </a:prstGeom>
          <a:solidFill>
            <a:srgbClr val="79D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En bild som visar Teckensnitt, Grafik, grafisk design, text&#10;&#10;Automatiskt genererad beskrivning">
            <a:extLst>
              <a:ext uri="{FF2B5EF4-FFF2-40B4-BE49-F238E27FC236}">
                <a16:creationId xmlns:a16="http://schemas.microsoft.com/office/drawing/2014/main" id="{2E4F5F38-EF01-3753-157D-E74E01B7419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919812" y="6018632"/>
            <a:ext cx="875993" cy="387939"/>
          </a:xfrm>
          <a:prstGeom prst="rect">
            <a:avLst/>
          </a:prstGeom>
        </p:spPr>
      </p:pic>
      <p:sp>
        <p:nvSpPr>
          <p:cNvPr id="9" name="Title 2">
            <a:extLst>
              <a:ext uri="{FF2B5EF4-FFF2-40B4-BE49-F238E27FC236}">
                <a16:creationId xmlns:a16="http://schemas.microsoft.com/office/drawing/2014/main" id="{971FAC3C-A055-48E1-794E-D75BDCB47F9B}"/>
              </a:ext>
            </a:extLst>
          </p:cNvPr>
          <p:cNvSpPr txBox="1">
            <a:spLocks/>
          </p:cNvSpPr>
          <p:nvPr/>
        </p:nvSpPr>
        <p:spPr>
          <a:xfrm>
            <a:off x="779098" y="357448"/>
            <a:ext cx="1563508" cy="25737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sv-SE" sz="700" b="0">
                <a:solidFill>
                  <a:srgbClr val="00205B"/>
                </a:solidFill>
              </a:rPr>
              <a:t>AI</a:t>
            </a:r>
          </a:p>
        </p:txBody>
      </p:sp>
      <p:sp>
        <p:nvSpPr>
          <p:cNvPr id="10" name="Title 2">
            <a:extLst>
              <a:ext uri="{FF2B5EF4-FFF2-40B4-BE49-F238E27FC236}">
                <a16:creationId xmlns:a16="http://schemas.microsoft.com/office/drawing/2014/main" id="{DFA3026C-D07B-A7D6-48ED-81E56EC8E367}"/>
              </a:ext>
            </a:extLst>
          </p:cNvPr>
          <p:cNvSpPr txBox="1">
            <a:spLocks/>
          </p:cNvSpPr>
          <p:nvPr/>
        </p:nvSpPr>
        <p:spPr>
          <a:xfrm>
            <a:off x="10605724" y="365352"/>
            <a:ext cx="1198790" cy="25737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algn="r"/>
            <a:r>
              <a:rPr lang="sv-SE" sz="700" b="0">
                <a:solidFill>
                  <a:srgbClr val="00205B"/>
                </a:solidFill>
              </a:rPr>
              <a:t>15</a:t>
            </a:r>
          </a:p>
        </p:txBody>
      </p:sp>
      <p:sp>
        <p:nvSpPr>
          <p:cNvPr id="3" name="Rektangel 2">
            <a:extLst>
              <a:ext uri="{FF2B5EF4-FFF2-40B4-BE49-F238E27FC236}">
                <a16:creationId xmlns:a16="http://schemas.microsoft.com/office/drawing/2014/main" id="{67A14274-8FC5-990E-B48C-6CDE36BF84EE}"/>
              </a:ext>
            </a:extLst>
          </p:cNvPr>
          <p:cNvSpPr/>
          <p:nvPr/>
        </p:nvSpPr>
        <p:spPr>
          <a:xfrm>
            <a:off x="-1" y="0"/>
            <a:ext cx="12192000" cy="6858000"/>
          </a:xfrm>
          <a:prstGeom prst="rect">
            <a:avLst/>
          </a:prstGeom>
          <a:noFill/>
          <a:ln w="190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9DDBB382-6D67-BAC0-64AC-5A810E7AFD14}"/>
              </a:ext>
            </a:extLst>
          </p:cNvPr>
          <p:cNvSpPr txBox="1"/>
          <p:nvPr/>
        </p:nvSpPr>
        <p:spPr>
          <a:xfrm>
            <a:off x="1394188" y="2940894"/>
            <a:ext cx="10380896" cy="1200329"/>
          </a:xfrm>
          <a:prstGeom prst="rect">
            <a:avLst/>
          </a:prstGeom>
          <a:noFill/>
        </p:spPr>
        <p:txBody>
          <a:bodyPr wrap="square">
            <a:spAutoFit/>
          </a:bodyPr>
          <a:lstStyle/>
          <a:p>
            <a:pPr marL="0" indent="0">
              <a:lnSpc>
                <a:spcPct val="90000"/>
              </a:lnSpc>
              <a:spcAft>
                <a:spcPts val="800"/>
              </a:spcAft>
              <a:buNone/>
            </a:pPr>
            <a:r>
              <a:rPr lang="sv-SE" sz="8000" b="1" kern="100" spc="-150">
                <a:solidFill>
                  <a:srgbClr val="00205B"/>
                </a:solidFill>
                <a:latin typeface="Arial" panose="020B0604020202020204" pitchFamily="34" charset="0"/>
                <a:cs typeface="Arial" panose="020B0604020202020204" pitchFamily="34" charset="0"/>
              </a:rPr>
              <a:t>Skala upp</a:t>
            </a:r>
          </a:p>
        </p:txBody>
      </p:sp>
      <p:sp>
        <p:nvSpPr>
          <p:cNvPr id="7" name="Rektangel 6">
            <a:extLst>
              <a:ext uri="{FF2B5EF4-FFF2-40B4-BE49-F238E27FC236}">
                <a16:creationId xmlns:a16="http://schemas.microsoft.com/office/drawing/2014/main" id="{AC01D11E-CC4E-1CCC-0E99-3553CB971310}"/>
              </a:ext>
            </a:extLst>
          </p:cNvPr>
          <p:cNvSpPr/>
          <p:nvPr/>
        </p:nvSpPr>
        <p:spPr>
          <a:xfrm>
            <a:off x="1489251" y="2500138"/>
            <a:ext cx="762082" cy="104049"/>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Title 2">
            <a:extLst>
              <a:ext uri="{FF2B5EF4-FFF2-40B4-BE49-F238E27FC236}">
                <a16:creationId xmlns:a16="http://schemas.microsoft.com/office/drawing/2014/main" id="{987BD35A-4D9D-26A3-C0FC-119650EFD30E}"/>
              </a:ext>
            </a:extLst>
          </p:cNvPr>
          <p:cNvSpPr txBox="1">
            <a:spLocks/>
          </p:cNvSpPr>
          <p:nvPr/>
        </p:nvSpPr>
        <p:spPr>
          <a:xfrm>
            <a:off x="1394188" y="365352"/>
            <a:ext cx="2811380" cy="25737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sv-SE" sz="700" b="0">
                <a:solidFill>
                  <a:srgbClr val="00205B"/>
                </a:solidFill>
              </a:rPr>
              <a:t>ÖRESUNDSKRAFT</a:t>
            </a:r>
          </a:p>
        </p:txBody>
      </p:sp>
    </p:spTree>
    <p:extLst>
      <p:ext uri="{BB962C8B-B14F-4D97-AF65-F5344CB8AC3E}">
        <p14:creationId xmlns:p14="http://schemas.microsoft.com/office/powerpoint/2010/main" val="87190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CF29D-D90D-E384-11BF-27573A7ED42D}"/>
            </a:ext>
          </a:extLst>
        </p:cNvPr>
        <p:cNvGrpSpPr/>
        <p:nvPr/>
      </p:nvGrpSpPr>
      <p:grpSpPr>
        <a:xfrm>
          <a:off x="0" y="0"/>
          <a:ext cx="0" cy="0"/>
          <a:chOff x="0" y="0"/>
          <a:chExt cx="0" cy="0"/>
        </a:xfrm>
      </p:grpSpPr>
      <p:sp>
        <p:nvSpPr>
          <p:cNvPr id="18" name="Rektangel 17">
            <a:extLst>
              <a:ext uri="{FF2B5EF4-FFF2-40B4-BE49-F238E27FC236}">
                <a16:creationId xmlns:a16="http://schemas.microsoft.com/office/drawing/2014/main" id="{3FF22B03-F744-06E3-6E3B-5B9460043C53}"/>
              </a:ext>
            </a:extLst>
          </p:cNvPr>
          <p:cNvSpPr/>
          <p:nvPr/>
        </p:nvSpPr>
        <p:spPr>
          <a:xfrm>
            <a:off x="0" y="0"/>
            <a:ext cx="12192000" cy="6858000"/>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2FBA70"/>
              </a:solidFill>
            </a:endParaRPr>
          </a:p>
        </p:txBody>
      </p:sp>
      <p:sp>
        <p:nvSpPr>
          <p:cNvPr id="2" name="Rubrik 1">
            <a:extLst>
              <a:ext uri="{FF2B5EF4-FFF2-40B4-BE49-F238E27FC236}">
                <a16:creationId xmlns:a16="http://schemas.microsoft.com/office/drawing/2014/main" id="{AD4CF020-8E36-E08C-CF4B-3A44C1B15C71}"/>
              </a:ext>
            </a:extLst>
          </p:cNvPr>
          <p:cNvSpPr txBox="1">
            <a:spLocks/>
          </p:cNvSpPr>
          <p:nvPr/>
        </p:nvSpPr>
        <p:spPr>
          <a:xfrm>
            <a:off x="1394188" y="1218438"/>
            <a:ext cx="3815021" cy="1079500"/>
          </a:xfrm>
          <a:prstGeom prst="rect">
            <a:avLst/>
          </a:prstGeom>
        </p:spPr>
        <p:txBody>
          <a:bodyPr anchor="ct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sv-SE" sz="2800">
                <a:solidFill>
                  <a:srgbClr val="79D9FF"/>
                </a:solidFill>
              </a:rPr>
              <a:t>Vision</a:t>
            </a:r>
          </a:p>
        </p:txBody>
      </p:sp>
      <p:sp>
        <p:nvSpPr>
          <p:cNvPr id="3" name="Platshållare för innehåll 2">
            <a:extLst>
              <a:ext uri="{FF2B5EF4-FFF2-40B4-BE49-F238E27FC236}">
                <a16:creationId xmlns:a16="http://schemas.microsoft.com/office/drawing/2014/main" id="{74E40C63-3DCC-F790-944A-C4FD3A85DBCA}"/>
              </a:ext>
            </a:extLst>
          </p:cNvPr>
          <p:cNvSpPr txBox="1">
            <a:spLocks/>
          </p:cNvSpPr>
          <p:nvPr/>
        </p:nvSpPr>
        <p:spPr>
          <a:xfrm>
            <a:off x="1394188" y="2202282"/>
            <a:ext cx="4958917" cy="3437280"/>
          </a:xfrm>
          <a:prstGeom prst="rect">
            <a:avLst/>
          </a:prstGeom>
        </p:spPr>
        <p:txBody>
          <a:bodyPr/>
          <a:lstStyle>
            <a:lvl1pPr marL="156600" indent="-156600" algn="l" defTabSz="914400" rtl="0" eaLnBrk="1" latinLnBrk="0" hangingPunct="1">
              <a:lnSpc>
                <a:spcPct val="90000"/>
              </a:lnSpc>
              <a:spcBef>
                <a:spcPts val="1000"/>
              </a:spcBef>
              <a:buFont typeface="Arial" panose="020B0604020202020204" pitchFamily="34" charset="0"/>
              <a:buChar char="•"/>
              <a:defRPr sz="1600" kern="1200">
                <a:solidFill>
                  <a:schemeClr val="tx2"/>
                </a:solidFill>
                <a:latin typeface="+mn-lt"/>
                <a:ea typeface="+mn-ea"/>
                <a:cs typeface="+mn-cs"/>
              </a:defRPr>
            </a:lvl1pPr>
            <a:lvl2pPr marL="613800" indent="-156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2pPr>
            <a:lvl3pPr marL="1071000" indent="-156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3pPr>
            <a:lvl4pPr marL="1528200" indent="-156600" algn="l" defTabSz="914400" rtl="0" eaLnBrk="1" latinLnBrk="0" hangingPunct="1">
              <a:lnSpc>
                <a:spcPct val="90000"/>
              </a:lnSpc>
              <a:spcBef>
                <a:spcPts val="500"/>
              </a:spcBef>
              <a:buFont typeface="Arial" panose="020B0604020202020204" pitchFamily="34" charset="0"/>
              <a:buChar char="•"/>
              <a:defRPr sz="1100" kern="1200">
                <a:solidFill>
                  <a:schemeClr val="tx2"/>
                </a:solidFill>
                <a:latin typeface="+mn-lt"/>
                <a:ea typeface="+mn-ea"/>
                <a:cs typeface="+mn-cs"/>
              </a:defRPr>
            </a:lvl4pPr>
            <a:lvl5pPr marL="1985400" indent="-156600" algn="l" defTabSz="914400" rtl="0" eaLnBrk="1" latinLnBrk="0" hangingPunct="1">
              <a:lnSpc>
                <a:spcPct val="90000"/>
              </a:lnSpc>
              <a:spcBef>
                <a:spcPts val="500"/>
              </a:spcBef>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sv-SE" sz="2400" dirty="0" err="1">
                <a:solidFill>
                  <a:srgbClr val="DFF7FF"/>
                </a:solidFill>
              </a:rPr>
              <a:t>Öresundskrafts</a:t>
            </a:r>
            <a:r>
              <a:rPr lang="sv-SE" sz="2400" dirty="0">
                <a:solidFill>
                  <a:srgbClr val="DFF7FF"/>
                </a:solidFill>
              </a:rPr>
              <a:t> data, information och insikter är enkelt tillgängliga </a:t>
            </a:r>
            <a:br>
              <a:rPr lang="sv-SE" sz="2400" dirty="0">
                <a:solidFill>
                  <a:srgbClr val="DFF7FF"/>
                </a:solidFill>
              </a:rPr>
            </a:br>
            <a:r>
              <a:rPr lang="sv-SE" sz="2400" dirty="0">
                <a:solidFill>
                  <a:srgbClr val="DFF7FF"/>
                </a:solidFill>
              </a:rPr>
              <a:t>för alla medarbetare.</a:t>
            </a:r>
          </a:p>
          <a:p>
            <a:pPr marL="0" indent="0">
              <a:lnSpc>
                <a:spcPct val="120000"/>
              </a:lnSpc>
              <a:buNone/>
            </a:pPr>
            <a:r>
              <a:rPr lang="sv-SE" sz="2400" dirty="0">
                <a:solidFill>
                  <a:srgbClr val="DFF7FF"/>
                </a:solidFill>
              </a:rPr>
              <a:t>Med hjälp av AI förenklar vi </a:t>
            </a:r>
            <a:br>
              <a:rPr lang="sv-SE" sz="2400" dirty="0">
                <a:solidFill>
                  <a:srgbClr val="DFF7FF"/>
                </a:solidFill>
              </a:rPr>
            </a:br>
            <a:r>
              <a:rPr lang="sv-SE" sz="2400" dirty="0">
                <a:solidFill>
                  <a:srgbClr val="DFF7FF"/>
                </a:solidFill>
              </a:rPr>
              <a:t>och skapar nya värden </a:t>
            </a:r>
            <a:br>
              <a:rPr lang="sv-SE" sz="2400" dirty="0">
                <a:solidFill>
                  <a:srgbClr val="DFF7FF"/>
                </a:solidFill>
              </a:rPr>
            </a:br>
            <a:r>
              <a:rPr lang="sv-SE" sz="2400" dirty="0">
                <a:solidFill>
                  <a:srgbClr val="DFF7FF"/>
                </a:solidFill>
              </a:rPr>
              <a:t>för våra medarbetare, partners </a:t>
            </a:r>
            <a:br>
              <a:rPr lang="sv-SE" sz="2400" dirty="0">
                <a:solidFill>
                  <a:srgbClr val="DFF7FF"/>
                </a:solidFill>
              </a:rPr>
            </a:br>
            <a:r>
              <a:rPr lang="sv-SE" sz="2400" dirty="0">
                <a:solidFill>
                  <a:srgbClr val="DFF7FF"/>
                </a:solidFill>
              </a:rPr>
              <a:t>och kunder.</a:t>
            </a:r>
          </a:p>
        </p:txBody>
      </p:sp>
      <p:pic>
        <p:nvPicPr>
          <p:cNvPr id="6" name="Bildobjekt 5" descr="En bild som visar Teckensnitt, Grafik, grafisk design, text&#10;&#10;Automatiskt genererad beskrivning">
            <a:extLst>
              <a:ext uri="{FF2B5EF4-FFF2-40B4-BE49-F238E27FC236}">
                <a16:creationId xmlns:a16="http://schemas.microsoft.com/office/drawing/2014/main" id="{F88E5596-D7CC-E71C-5ECD-01F5E548DE1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919812" y="6018632"/>
            <a:ext cx="875993" cy="387939"/>
          </a:xfrm>
          <a:prstGeom prst="rect">
            <a:avLst/>
          </a:prstGeom>
        </p:spPr>
      </p:pic>
      <p:sp>
        <p:nvSpPr>
          <p:cNvPr id="10" name="Title 2">
            <a:extLst>
              <a:ext uri="{FF2B5EF4-FFF2-40B4-BE49-F238E27FC236}">
                <a16:creationId xmlns:a16="http://schemas.microsoft.com/office/drawing/2014/main" id="{EE4BA42D-5752-26A8-33C2-A20AE52C2135}"/>
              </a:ext>
            </a:extLst>
          </p:cNvPr>
          <p:cNvSpPr txBox="1">
            <a:spLocks/>
          </p:cNvSpPr>
          <p:nvPr/>
        </p:nvSpPr>
        <p:spPr>
          <a:xfrm>
            <a:off x="779098" y="357448"/>
            <a:ext cx="1563508" cy="25737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sv-SE" sz="700" b="0">
                <a:solidFill>
                  <a:schemeClr val="bg1"/>
                </a:solidFill>
              </a:rPr>
              <a:t>AI</a:t>
            </a:r>
          </a:p>
        </p:txBody>
      </p:sp>
      <p:sp>
        <p:nvSpPr>
          <p:cNvPr id="11" name="Title 2">
            <a:extLst>
              <a:ext uri="{FF2B5EF4-FFF2-40B4-BE49-F238E27FC236}">
                <a16:creationId xmlns:a16="http://schemas.microsoft.com/office/drawing/2014/main" id="{0A831927-0770-D459-CABA-094F42D48365}"/>
              </a:ext>
            </a:extLst>
          </p:cNvPr>
          <p:cNvSpPr txBox="1">
            <a:spLocks/>
          </p:cNvSpPr>
          <p:nvPr/>
        </p:nvSpPr>
        <p:spPr>
          <a:xfrm>
            <a:off x="10605724" y="365352"/>
            <a:ext cx="1198790" cy="25737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algn="r"/>
            <a:r>
              <a:rPr lang="sv-SE" sz="700" b="0">
                <a:solidFill>
                  <a:schemeClr val="bg1"/>
                </a:solidFill>
              </a:rPr>
              <a:t>6</a:t>
            </a:r>
          </a:p>
        </p:txBody>
      </p:sp>
      <p:grpSp>
        <p:nvGrpSpPr>
          <p:cNvPr id="21" name="Grupp 20">
            <a:extLst>
              <a:ext uri="{FF2B5EF4-FFF2-40B4-BE49-F238E27FC236}">
                <a16:creationId xmlns:a16="http://schemas.microsoft.com/office/drawing/2014/main" id="{348ECC13-9271-A0F7-60A1-8D73EFCAF9BB}"/>
              </a:ext>
            </a:extLst>
          </p:cNvPr>
          <p:cNvGrpSpPr/>
          <p:nvPr/>
        </p:nvGrpSpPr>
        <p:grpSpPr>
          <a:xfrm>
            <a:off x="7056394" y="767096"/>
            <a:ext cx="2076668" cy="2076668"/>
            <a:chOff x="7494390" y="900830"/>
            <a:chExt cx="2076668" cy="2076668"/>
          </a:xfrm>
        </p:grpSpPr>
        <p:sp>
          <p:nvSpPr>
            <p:cNvPr id="13" name="textruta 12">
              <a:extLst>
                <a:ext uri="{FF2B5EF4-FFF2-40B4-BE49-F238E27FC236}">
                  <a16:creationId xmlns:a16="http://schemas.microsoft.com/office/drawing/2014/main" id="{966C1BD8-0E77-8DB4-992C-F34DBA59FFB0}"/>
                </a:ext>
              </a:extLst>
            </p:cNvPr>
            <p:cNvSpPr txBox="1"/>
            <p:nvPr/>
          </p:nvSpPr>
          <p:spPr>
            <a:xfrm>
              <a:off x="7494390" y="1649219"/>
              <a:ext cx="2076668" cy="738664"/>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rgbClr val="79D9FF"/>
                  </a:solidFill>
                  <a:effectLst/>
                  <a:uLnTx/>
                  <a:uFillTx/>
                  <a:latin typeface="Arial" panose="020B0604020202020204"/>
                  <a:ea typeface="+mn-ea"/>
                  <a:cs typeface="+mn-cs"/>
                </a:rPr>
                <a:t>Vi jobbar hela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rgbClr val="79D9FF"/>
                  </a:solidFill>
                  <a:effectLst/>
                  <a:uLnTx/>
                  <a:uFillTx/>
                  <a:latin typeface="Arial" panose="020B0604020202020204"/>
                  <a:ea typeface="+mn-ea"/>
                  <a:cs typeface="+mn-cs"/>
                </a:rPr>
                <a:t>tiden med vår </a:t>
              </a:r>
              <a:br>
                <a:rPr kumimoji="0" lang="sv-SE" sz="1400" b="1" i="0" u="none" strike="noStrike" kern="1200" cap="none" spc="0" normalizeH="0" baseline="0" noProof="0">
                  <a:ln>
                    <a:noFill/>
                  </a:ln>
                  <a:solidFill>
                    <a:srgbClr val="79D9FF"/>
                  </a:solidFill>
                  <a:effectLst/>
                  <a:uLnTx/>
                  <a:uFillTx/>
                  <a:latin typeface="Arial" panose="020B0604020202020204"/>
                  <a:ea typeface="+mn-ea"/>
                  <a:cs typeface="+mn-cs"/>
                </a:rPr>
              </a:br>
              <a:r>
                <a:rPr kumimoji="0" lang="sv-SE" sz="1400" b="1" i="0" u="none" strike="noStrike" kern="1200" cap="none" spc="0" normalizeH="0" baseline="0" noProof="0">
                  <a:ln>
                    <a:noFill/>
                  </a:ln>
                  <a:solidFill>
                    <a:srgbClr val="79D9FF"/>
                  </a:solidFill>
                  <a:effectLst/>
                  <a:uLnTx/>
                  <a:uFillTx/>
                  <a:latin typeface="Arial" panose="020B0604020202020204"/>
                  <a:ea typeface="+mn-ea"/>
                  <a:cs typeface="+mn-cs"/>
                </a:rPr>
                <a:t>datakvalitet.</a:t>
              </a:r>
            </a:p>
          </p:txBody>
        </p:sp>
        <p:sp>
          <p:nvSpPr>
            <p:cNvPr id="15" name="Ellips 14">
              <a:extLst>
                <a:ext uri="{FF2B5EF4-FFF2-40B4-BE49-F238E27FC236}">
                  <a16:creationId xmlns:a16="http://schemas.microsoft.com/office/drawing/2014/main" id="{1382A43D-3C17-B00E-B6A3-F31AB64CC3AD}"/>
                </a:ext>
              </a:extLst>
            </p:cNvPr>
            <p:cNvSpPr/>
            <p:nvPr/>
          </p:nvSpPr>
          <p:spPr>
            <a:xfrm>
              <a:off x="7494390" y="900830"/>
              <a:ext cx="2076668" cy="2076668"/>
            </a:xfrm>
            <a:prstGeom prst="ellipse">
              <a:avLst/>
            </a:prstGeom>
            <a:noFill/>
            <a:ln w="50800" cap="rnd">
              <a:solidFill>
                <a:srgbClr val="79D9FF"/>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2" name="Grupp 21">
            <a:extLst>
              <a:ext uri="{FF2B5EF4-FFF2-40B4-BE49-F238E27FC236}">
                <a16:creationId xmlns:a16="http://schemas.microsoft.com/office/drawing/2014/main" id="{0FE0F534-746E-027F-36D1-E9F36FCBEE5C}"/>
              </a:ext>
            </a:extLst>
          </p:cNvPr>
          <p:cNvGrpSpPr/>
          <p:nvPr/>
        </p:nvGrpSpPr>
        <p:grpSpPr>
          <a:xfrm>
            <a:off x="8843144" y="2384648"/>
            <a:ext cx="2076668" cy="2076668"/>
            <a:chOff x="9281140" y="2518382"/>
            <a:chExt cx="2076668" cy="2076668"/>
          </a:xfrm>
        </p:grpSpPr>
        <p:sp>
          <p:nvSpPr>
            <p:cNvPr id="17" name="Ellips 16">
              <a:extLst>
                <a:ext uri="{FF2B5EF4-FFF2-40B4-BE49-F238E27FC236}">
                  <a16:creationId xmlns:a16="http://schemas.microsoft.com/office/drawing/2014/main" id="{D7536F3D-604A-5719-919B-BC2E06802A68}"/>
                </a:ext>
              </a:extLst>
            </p:cNvPr>
            <p:cNvSpPr/>
            <p:nvPr/>
          </p:nvSpPr>
          <p:spPr>
            <a:xfrm>
              <a:off x="9281140" y="2518382"/>
              <a:ext cx="2076668" cy="2076668"/>
            </a:xfrm>
            <a:prstGeom prst="ellipse">
              <a:avLst/>
            </a:prstGeom>
            <a:noFill/>
            <a:ln w="50800" cap="rnd">
              <a:solidFill>
                <a:srgbClr val="79D9FF"/>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textruta 18">
              <a:extLst>
                <a:ext uri="{FF2B5EF4-FFF2-40B4-BE49-F238E27FC236}">
                  <a16:creationId xmlns:a16="http://schemas.microsoft.com/office/drawing/2014/main" id="{E44235C3-152F-1EAC-2E38-793C0BDCFA72}"/>
                </a:ext>
              </a:extLst>
            </p:cNvPr>
            <p:cNvSpPr txBox="1"/>
            <p:nvPr/>
          </p:nvSpPr>
          <p:spPr>
            <a:xfrm>
              <a:off x="9281140" y="3141112"/>
              <a:ext cx="2076668" cy="954107"/>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rgbClr val="79D9FF"/>
                  </a:solidFill>
                  <a:effectLst/>
                  <a:uLnTx/>
                  <a:uFillTx/>
                  <a:latin typeface="Arial" panose="020B0604020202020204"/>
                  <a:ea typeface="+mn-ea"/>
                  <a:cs typeface="+mn-cs"/>
                </a:rPr>
                <a:t>Det innebär att vi måste ha koll vår data, datastruktur, styrning, verktyg.</a:t>
              </a:r>
              <a:endParaRPr kumimoji="0" lang="en-US" sz="1400" b="1" i="0" u="none" strike="noStrike" kern="1200" cap="none" spc="0" normalizeH="0" baseline="0" noProof="0">
                <a:ln>
                  <a:noFill/>
                </a:ln>
                <a:solidFill>
                  <a:srgbClr val="79D9FF"/>
                </a:solidFill>
                <a:effectLst/>
                <a:uLnTx/>
                <a:uFillTx/>
                <a:latin typeface="Arial" panose="020B0604020202020204"/>
                <a:ea typeface="+mn-ea"/>
                <a:cs typeface="+mn-cs"/>
              </a:endParaRPr>
            </a:p>
          </p:txBody>
        </p:sp>
      </p:grpSp>
      <p:grpSp>
        <p:nvGrpSpPr>
          <p:cNvPr id="23" name="Grupp 22">
            <a:extLst>
              <a:ext uri="{FF2B5EF4-FFF2-40B4-BE49-F238E27FC236}">
                <a16:creationId xmlns:a16="http://schemas.microsoft.com/office/drawing/2014/main" id="{2C00378F-49AD-3877-14F4-4C0E24CB7078}"/>
              </a:ext>
            </a:extLst>
          </p:cNvPr>
          <p:cNvGrpSpPr/>
          <p:nvPr/>
        </p:nvGrpSpPr>
        <p:grpSpPr>
          <a:xfrm>
            <a:off x="7056394" y="4002199"/>
            <a:ext cx="2076668" cy="2076668"/>
            <a:chOff x="7494390" y="4135933"/>
            <a:chExt cx="2076668" cy="2076668"/>
          </a:xfrm>
        </p:grpSpPr>
        <p:sp>
          <p:nvSpPr>
            <p:cNvPr id="16" name="Ellips 15">
              <a:extLst>
                <a:ext uri="{FF2B5EF4-FFF2-40B4-BE49-F238E27FC236}">
                  <a16:creationId xmlns:a16="http://schemas.microsoft.com/office/drawing/2014/main" id="{DA2EB624-24B9-327D-267B-B73C01ABB3C8}"/>
                </a:ext>
              </a:extLst>
            </p:cNvPr>
            <p:cNvSpPr/>
            <p:nvPr/>
          </p:nvSpPr>
          <p:spPr>
            <a:xfrm>
              <a:off x="7494390" y="4135933"/>
              <a:ext cx="2076668" cy="2076668"/>
            </a:xfrm>
            <a:prstGeom prst="ellipse">
              <a:avLst/>
            </a:prstGeom>
            <a:noFill/>
            <a:ln w="50800" cap="rnd">
              <a:solidFill>
                <a:srgbClr val="79D9FF"/>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textruta 19">
              <a:extLst>
                <a:ext uri="{FF2B5EF4-FFF2-40B4-BE49-F238E27FC236}">
                  <a16:creationId xmlns:a16="http://schemas.microsoft.com/office/drawing/2014/main" id="{687D52D2-2B08-CC92-D050-00A95C3B681A}"/>
                </a:ext>
              </a:extLst>
            </p:cNvPr>
            <p:cNvSpPr txBox="1"/>
            <p:nvPr/>
          </p:nvSpPr>
          <p:spPr>
            <a:xfrm>
              <a:off x="7494390" y="4622628"/>
              <a:ext cx="2076668" cy="1169551"/>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rgbClr val="79D9FF"/>
                  </a:solidFill>
                  <a:effectLst/>
                  <a:uLnTx/>
                  <a:uFillTx/>
                  <a:latin typeface="Arial" panose="020B0604020202020204"/>
                  <a:ea typeface="+mn-ea"/>
                  <a:cs typeface="+mn-cs"/>
                </a:rPr>
                <a:t>Vi demokratiserar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rgbClr val="79D9FF"/>
                  </a:solidFill>
                  <a:effectLst/>
                  <a:uLnTx/>
                  <a:uFillTx/>
                  <a:latin typeface="Arial" panose="020B0604020202020204"/>
                  <a:ea typeface="+mn-ea"/>
                  <a:cs typeface="+mn-cs"/>
                </a:rPr>
                <a:t>vår information genom att göra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rgbClr val="79D9FF"/>
                  </a:solidFill>
                  <a:effectLst/>
                  <a:uLnTx/>
                  <a:uFillTx/>
                  <a:latin typeface="Arial" panose="020B0604020202020204"/>
                  <a:ea typeface="+mn-ea"/>
                  <a:cs typeface="+mn-cs"/>
                </a:rPr>
                <a:t>den tillgänglig där användaren är.</a:t>
              </a:r>
            </a:p>
          </p:txBody>
        </p:sp>
      </p:grpSp>
      <p:sp>
        <p:nvSpPr>
          <p:cNvPr id="24" name="Title 2">
            <a:extLst>
              <a:ext uri="{FF2B5EF4-FFF2-40B4-BE49-F238E27FC236}">
                <a16:creationId xmlns:a16="http://schemas.microsoft.com/office/drawing/2014/main" id="{86AF0728-696A-2402-1FBE-C0AE8209D7AB}"/>
              </a:ext>
            </a:extLst>
          </p:cNvPr>
          <p:cNvSpPr txBox="1">
            <a:spLocks/>
          </p:cNvSpPr>
          <p:nvPr/>
        </p:nvSpPr>
        <p:spPr>
          <a:xfrm>
            <a:off x="1394188" y="365352"/>
            <a:ext cx="2811380" cy="25737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sv-SE" sz="700" b="0">
                <a:solidFill>
                  <a:schemeClr val="bg1"/>
                </a:solidFill>
              </a:rPr>
              <a:t>ÖRESUNDSKRAFT</a:t>
            </a:r>
          </a:p>
        </p:txBody>
      </p:sp>
    </p:spTree>
    <p:extLst>
      <p:ext uri="{BB962C8B-B14F-4D97-AF65-F5344CB8AC3E}">
        <p14:creationId xmlns:p14="http://schemas.microsoft.com/office/powerpoint/2010/main" val="322824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6B6C4-D214-CCAD-C74D-22F947457458}"/>
            </a:ext>
          </a:extLst>
        </p:cNvPr>
        <p:cNvGrpSpPr/>
        <p:nvPr/>
      </p:nvGrpSpPr>
      <p:grpSpPr>
        <a:xfrm>
          <a:off x="0" y="0"/>
          <a:ext cx="0" cy="0"/>
          <a:chOff x="0" y="0"/>
          <a:chExt cx="0" cy="0"/>
        </a:xfrm>
      </p:grpSpPr>
      <p:sp>
        <p:nvSpPr>
          <p:cNvPr id="2" name="Rektangel 1">
            <a:extLst>
              <a:ext uri="{FF2B5EF4-FFF2-40B4-BE49-F238E27FC236}">
                <a16:creationId xmlns:a16="http://schemas.microsoft.com/office/drawing/2014/main" id="{D4BC723A-DECB-805B-812B-C68933FC1130}"/>
              </a:ext>
            </a:extLst>
          </p:cNvPr>
          <p:cNvSpPr/>
          <p:nvPr/>
        </p:nvSpPr>
        <p:spPr>
          <a:xfrm>
            <a:off x="-1312" y="0"/>
            <a:ext cx="12192000" cy="6858000"/>
          </a:xfrm>
          <a:prstGeom prst="rect">
            <a:avLst/>
          </a:prstGeom>
          <a:solidFill>
            <a:srgbClr val="DF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DFF7FF"/>
              </a:solidFill>
            </a:endParaRPr>
          </a:p>
        </p:txBody>
      </p:sp>
      <p:pic>
        <p:nvPicPr>
          <p:cNvPr id="3" name="Bildobjekt 2" descr="En bild som visar Teckensnitt, Grafik, grafisk design, text&#10;&#10;Automatiskt genererad beskrivning">
            <a:extLst>
              <a:ext uri="{FF2B5EF4-FFF2-40B4-BE49-F238E27FC236}">
                <a16:creationId xmlns:a16="http://schemas.microsoft.com/office/drawing/2014/main" id="{7B762622-F6AD-25E3-59A2-B0CCA2C6A20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919812" y="6018632"/>
            <a:ext cx="875993" cy="387939"/>
          </a:xfrm>
          <a:prstGeom prst="rect">
            <a:avLst/>
          </a:prstGeom>
        </p:spPr>
      </p:pic>
      <p:sp>
        <p:nvSpPr>
          <p:cNvPr id="4" name="Title 2">
            <a:extLst>
              <a:ext uri="{FF2B5EF4-FFF2-40B4-BE49-F238E27FC236}">
                <a16:creationId xmlns:a16="http://schemas.microsoft.com/office/drawing/2014/main" id="{22C5F0EB-98E1-9235-314D-4BD080834726}"/>
              </a:ext>
            </a:extLst>
          </p:cNvPr>
          <p:cNvSpPr txBox="1">
            <a:spLocks/>
          </p:cNvSpPr>
          <p:nvPr/>
        </p:nvSpPr>
        <p:spPr>
          <a:xfrm>
            <a:off x="779098" y="357448"/>
            <a:ext cx="1563508" cy="25737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sv-SE" sz="700" b="0">
                <a:solidFill>
                  <a:srgbClr val="00205B"/>
                </a:solidFill>
              </a:rPr>
              <a:t>AI</a:t>
            </a:r>
          </a:p>
        </p:txBody>
      </p:sp>
      <p:sp>
        <p:nvSpPr>
          <p:cNvPr id="47" name="Ellips 46">
            <a:extLst>
              <a:ext uri="{FF2B5EF4-FFF2-40B4-BE49-F238E27FC236}">
                <a16:creationId xmlns:a16="http://schemas.microsoft.com/office/drawing/2014/main" id="{ABE2B601-A3ED-E020-2ACE-9175E09CD703}"/>
              </a:ext>
            </a:extLst>
          </p:cNvPr>
          <p:cNvSpPr/>
          <p:nvPr/>
        </p:nvSpPr>
        <p:spPr>
          <a:xfrm>
            <a:off x="5835329" y="946743"/>
            <a:ext cx="1080481" cy="1080000"/>
          </a:xfrm>
          <a:prstGeom prst="ellipse">
            <a:avLst/>
          </a:prstGeom>
          <a:ln>
            <a:noFill/>
          </a:ln>
        </p:spPr>
        <p:style>
          <a:lnRef idx="3">
            <a:schemeClr val="lt1"/>
          </a:lnRef>
          <a:fillRef idx="1">
            <a:schemeClr val="accent2"/>
          </a:fillRef>
          <a:effectRef idx="1">
            <a:schemeClr val="accent2"/>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rgbClr val="FFFFFF"/>
                </a:solidFill>
                <a:effectLst/>
                <a:uLnTx/>
                <a:uFillTx/>
                <a:latin typeface="Arial" panose="020B0604020202020204"/>
                <a:ea typeface="+mn-ea"/>
                <a:cs typeface="+mn-cs"/>
              </a:rPr>
              <a:t>Smart mätning, styrning &amp; optimering</a:t>
            </a:r>
          </a:p>
        </p:txBody>
      </p:sp>
      <p:sp>
        <p:nvSpPr>
          <p:cNvPr id="48" name="Ellips 47">
            <a:extLst>
              <a:ext uri="{FF2B5EF4-FFF2-40B4-BE49-F238E27FC236}">
                <a16:creationId xmlns:a16="http://schemas.microsoft.com/office/drawing/2014/main" id="{1F4EF42F-68A8-6725-0B93-51CD8E8B50C5}"/>
              </a:ext>
            </a:extLst>
          </p:cNvPr>
          <p:cNvSpPr/>
          <p:nvPr/>
        </p:nvSpPr>
        <p:spPr>
          <a:xfrm>
            <a:off x="5830580" y="4938632"/>
            <a:ext cx="1085230" cy="1080000"/>
          </a:xfrm>
          <a:prstGeom prst="ellipse">
            <a:avLst/>
          </a:prstGeom>
          <a:ln>
            <a:noFill/>
          </a:ln>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defRPr/>
            </a:pPr>
            <a:r>
              <a:rPr lang="sv-SE" sz="1000" b="1" dirty="0">
                <a:solidFill>
                  <a:srgbClr val="FFFFFF"/>
                </a:solidFill>
              </a:rPr>
              <a:t>Data-strategi, analys </a:t>
            </a:r>
          </a:p>
        </p:txBody>
      </p:sp>
      <p:sp>
        <p:nvSpPr>
          <p:cNvPr id="49" name="Ellips 48">
            <a:extLst>
              <a:ext uri="{FF2B5EF4-FFF2-40B4-BE49-F238E27FC236}">
                <a16:creationId xmlns:a16="http://schemas.microsoft.com/office/drawing/2014/main" id="{C54C29AB-5028-2077-CC0B-0DA9DF7F4EBB}"/>
              </a:ext>
            </a:extLst>
          </p:cNvPr>
          <p:cNvSpPr/>
          <p:nvPr/>
        </p:nvSpPr>
        <p:spPr>
          <a:xfrm>
            <a:off x="10098755" y="2974483"/>
            <a:ext cx="1085230" cy="1080000"/>
          </a:xfrm>
          <a:prstGeom prst="ellipse">
            <a:avLst/>
          </a:prstGeom>
          <a:ln>
            <a:noFill/>
          </a:ln>
        </p:spPr>
        <p:style>
          <a:lnRef idx="3">
            <a:schemeClr val="lt1"/>
          </a:lnRef>
          <a:fillRef idx="1">
            <a:schemeClr val="accent2"/>
          </a:fillRef>
          <a:effectRef idx="1">
            <a:schemeClr val="accent2"/>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FFFFFF"/>
                </a:solidFill>
                <a:effectLst/>
                <a:uLnTx/>
                <a:uFillTx/>
                <a:latin typeface="Arial" panose="020B0604020202020204"/>
                <a:ea typeface="+mn-ea"/>
                <a:cs typeface="+mn-cs"/>
              </a:rPr>
              <a:t>Stabil drift,</a:t>
            </a:r>
            <a:r>
              <a:rPr lang="sv-SE" sz="1000" b="1">
                <a:solidFill>
                  <a:srgbClr val="FFFFFF"/>
                </a:solidFill>
                <a:latin typeface="Arial" panose="020B0604020202020204"/>
              </a:rPr>
              <a:t> digital arbetsplats</a:t>
            </a:r>
            <a:endParaRPr kumimoji="0" lang="sv-SE" sz="10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0" name="Ellips 49">
            <a:extLst>
              <a:ext uri="{FF2B5EF4-FFF2-40B4-BE49-F238E27FC236}">
                <a16:creationId xmlns:a16="http://schemas.microsoft.com/office/drawing/2014/main" id="{61A2481B-56E4-69EE-2AF6-B1A834E76A80}"/>
              </a:ext>
            </a:extLst>
          </p:cNvPr>
          <p:cNvSpPr/>
          <p:nvPr/>
        </p:nvSpPr>
        <p:spPr>
          <a:xfrm>
            <a:off x="9057995" y="4929919"/>
            <a:ext cx="1080481" cy="1080000"/>
          </a:xfrm>
          <a:prstGeom prst="ellipse">
            <a:avLst/>
          </a:prstGeom>
          <a:ln>
            <a:noFill/>
          </a:ln>
        </p:spPr>
        <p:style>
          <a:lnRef idx="3">
            <a:schemeClr val="lt1"/>
          </a:lnRef>
          <a:fillRef idx="1">
            <a:schemeClr val="accent2"/>
          </a:fillRef>
          <a:effectRef idx="1">
            <a:schemeClr val="accent2"/>
          </a:effectRef>
          <a:fontRef idx="minor">
            <a:schemeClr val="lt1"/>
          </a:fontRef>
        </p:style>
        <p:txBody>
          <a:bodyPr lIns="0" tIns="0" rIns="0" bIns="0" rtlCol="0" anchor="ctr"/>
          <a:lstStyle/>
          <a:p>
            <a:pPr lvl="0" algn="ctr">
              <a:defRPr/>
            </a:pPr>
            <a:r>
              <a:rPr lang="sv-SE" sz="1000" b="1">
                <a:solidFill>
                  <a:srgbClr val="FFFFFF"/>
                </a:solidFill>
              </a:rPr>
              <a:t>Digitala kundgräns-snitt</a:t>
            </a:r>
          </a:p>
        </p:txBody>
      </p:sp>
      <p:sp>
        <p:nvSpPr>
          <p:cNvPr id="51" name="Ellips 50">
            <a:extLst>
              <a:ext uri="{FF2B5EF4-FFF2-40B4-BE49-F238E27FC236}">
                <a16:creationId xmlns:a16="http://schemas.microsoft.com/office/drawing/2014/main" id="{76FD7CF8-B380-A545-AA46-3BFE5364359F}"/>
              </a:ext>
            </a:extLst>
          </p:cNvPr>
          <p:cNvSpPr/>
          <p:nvPr/>
        </p:nvSpPr>
        <p:spPr>
          <a:xfrm>
            <a:off x="9057996" y="958425"/>
            <a:ext cx="1080481" cy="1080000"/>
          </a:xfrm>
          <a:prstGeom prst="ellipse">
            <a:avLst/>
          </a:prstGeom>
          <a:ln>
            <a:noFill/>
          </a:ln>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defRPr/>
            </a:pPr>
            <a:r>
              <a:rPr lang="sv-SE" sz="1000" b="1" dirty="0" err="1">
                <a:solidFill>
                  <a:srgbClr val="FFFFFF"/>
                </a:solidFill>
              </a:rPr>
              <a:t>Informa</a:t>
            </a:r>
            <a:r>
              <a:rPr lang="sv-SE" sz="1000" b="1" dirty="0">
                <a:solidFill>
                  <a:srgbClr val="FFFFFF"/>
                </a:solidFill>
              </a:rPr>
              <a:t>-</a:t>
            </a:r>
            <a:r>
              <a:rPr lang="sv-SE" sz="1000" b="1" dirty="0" err="1">
                <a:solidFill>
                  <a:srgbClr val="FFFFFF"/>
                </a:solidFill>
              </a:rPr>
              <a:t>tions</a:t>
            </a:r>
            <a:r>
              <a:rPr lang="sv-SE" sz="1000" b="1" dirty="0">
                <a:solidFill>
                  <a:srgbClr val="FFFFFF"/>
                </a:solidFill>
              </a:rPr>
              <a:t>-säkerhet</a:t>
            </a:r>
          </a:p>
        </p:txBody>
      </p:sp>
      <p:sp>
        <p:nvSpPr>
          <p:cNvPr id="52" name="Ellips 51">
            <a:extLst>
              <a:ext uri="{FF2B5EF4-FFF2-40B4-BE49-F238E27FC236}">
                <a16:creationId xmlns:a16="http://schemas.microsoft.com/office/drawing/2014/main" id="{0DC133BA-DBDE-7837-3403-078E85711EA1}"/>
              </a:ext>
            </a:extLst>
          </p:cNvPr>
          <p:cNvSpPr/>
          <p:nvPr/>
        </p:nvSpPr>
        <p:spPr>
          <a:xfrm>
            <a:off x="4992971" y="2940576"/>
            <a:ext cx="1080481" cy="1080000"/>
          </a:xfrm>
          <a:prstGeom prst="ellipse">
            <a:avLst/>
          </a:prstGeom>
          <a:ln>
            <a:noFill/>
          </a:ln>
        </p:spPr>
        <p:style>
          <a:lnRef idx="3">
            <a:schemeClr val="lt1"/>
          </a:lnRef>
          <a:fillRef idx="1">
            <a:schemeClr val="accent2"/>
          </a:fillRef>
          <a:effectRef idx="1">
            <a:schemeClr val="accent2"/>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rgbClr val="FFFFFF"/>
                </a:solidFill>
                <a:effectLst/>
                <a:uLnTx/>
                <a:uFillTx/>
                <a:latin typeface="Arial" panose="020B0604020202020204"/>
                <a:ea typeface="+mn-ea"/>
                <a:cs typeface="+mn-cs"/>
              </a:rPr>
              <a:t>Process-</a:t>
            </a:r>
            <a:br>
              <a:rPr kumimoji="0" lang="sv-SE" sz="1000" b="1"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sv-SE" sz="1000" b="1" i="0" u="none" strike="noStrike" kern="1200" cap="none" spc="0" normalizeH="0" baseline="0" noProof="0" dirty="0">
                <a:ln>
                  <a:noFill/>
                </a:ln>
                <a:solidFill>
                  <a:srgbClr val="FFFFFF"/>
                </a:solidFill>
                <a:effectLst/>
                <a:uLnTx/>
                <a:uFillTx/>
                <a:latin typeface="Arial" panose="020B0604020202020204"/>
                <a:ea typeface="+mn-ea"/>
                <a:cs typeface="+mn-cs"/>
              </a:rPr>
              <a:t>automation</a:t>
            </a:r>
          </a:p>
        </p:txBody>
      </p:sp>
      <p:sp>
        <p:nvSpPr>
          <p:cNvPr id="57" name="Platshållare för innehåll 2">
            <a:extLst>
              <a:ext uri="{FF2B5EF4-FFF2-40B4-BE49-F238E27FC236}">
                <a16:creationId xmlns:a16="http://schemas.microsoft.com/office/drawing/2014/main" id="{B61B9205-1319-2A31-6CE4-3C43E4F37C18}"/>
              </a:ext>
            </a:extLst>
          </p:cNvPr>
          <p:cNvSpPr txBox="1">
            <a:spLocks/>
          </p:cNvSpPr>
          <p:nvPr/>
        </p:nvSpPr>
        <p:spPr>
          <a:xfrm>
            <a:off x="671863" y="2545181"/>
            <a:ext cx="2762628" cy="3816350"/>
          </a:xfrm>
          <a:prstGeom prst="rect">
            <a:avLst/>
          </a:prstGeom>
        </p:spPr>
        <p:txBody>
          <a:bodyPr/>
          <a:lstStyle>
            <a:lvl1pPr marL="156600" indent="-156600" algn="l" defTabSz="914400" rtl="0" eaLnBrk="1" latinLnBrk="0" hangingPunct="1">
              <a:lnSpc>
                <a:spcPct val="90000"/>
              </a:lnSpc>
              <a:spcBef>
                <a:spcPts val="1000"/>
              </a:spcBef>
              <a:buFont typeface="Arial" panose="020B0604020202020204" pitchFamily="34" charset="0"/>
              <a:buChar char="•"/>
              <a:defRPr sz="1600" kern="1200">
                <a:solidFill>
                  <a:schemeClr val="tx2"/>
                </a:solidFill>
                <a:latin typeface="+mn-lt"/>
                <a:ea typeface="+mn-ea"/>
                <a:cs typeface="+mn-cs"/>
              </a:defRPr>
            </a:lvl1pPr>
            <a:lvl2pPr marL="613800" indent="-156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2pPr>
            <a:lvl3pPr marL="1071000" indent="-156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3pPr>
            <a:lvl4pPr marL="1528200" indent="-156600" algn="l" defTabSz="914400" rtl="0" eaLnBrk="1" latinLnBrk="0" hangingPunct="1">
              <a:lnSpc>
                <a:spcPct val="90000"/>
              </a:lnSpc>
              <a:spcBef>
                <a:spcPts val="500"/>
              </a:spcBef>
              <a:buFont typeface="Arial" panose="020B0604020202020204" pitchFamily="34" charset="0"/>
              <a:buChar char="•"/>
              <a:defRPr sz="1100" kern="1200">
                <a:solidFill>
                  <a:schemeClr val="tx2"/>
                </a:solidFill>
                <a:latin typeface="+mn-lt"/>
                <a:ea typeface="+mn-ea"/>
                <a:cs typeface="+mn-cs"/>
              </a:defRPr>
            </a:lvl4pPr>
            <a:lvl5pPr marL="1985400" indent="-156600" algn="l" defTabSz="914400" rtl="0" eaLnBrk="1" latinLnBrk="0" hangingPunct="1">
              <a:lnSpc>
                <a:spcPct val="90000"/>
              </a:lnSpc>
              <a:spcBef>
                <a:spcPts val="500"/>
              </a:spcBef>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800"/>
              </a:spcAft>
            </a:pPr>
            <a:endParaRPr lang="sv-SE" sz="1800">
              <a:solidFill>
                <a:srgbClr val="00205B"/>
              </a:solidFill>
            </a:endParaRPr>
          </a:p>
        </p:txBody>
      </p:sp>
      <p:cxnSp>
        <p:nvCxnSpPr>
          <p:cNvPr id="71" name="Rak pilkoppling 75">
            <a:extLst>
              <a:ext uri="{FF2B5EF4-FFF2-40B4-BE49-F238E27FC236}">
                <a16:creationId xmlns:a16="http://schemas.microsoft.com/office/drawing/2014/main" id="{5F576A7F-2D93-9731-712F-51B1BE558149}"/>
              </a:ext>
            </a:extLst>
          </p:cNvPr>
          <p:cNvCxnSpPr>
            <a:cxnSpLocks/>
          </p:cNvCxnSpPr>
          <p:nvPr/>
        </p:nvCxnSpPr>
        <p:spPr>
          <a:xfrm flipH="1">
            <a:off x="6976007" y="1459706"/>
            <a:ext cx="2022877" cy="0"/>
          </a:xfrm>
          <a:prstGeom prst="straightConnector1">
            <a:avLst/>
          </a:prstGeom>
          <a:ln w="12700">
            <a:solidFill>
              <a:srgbClr val="79D9FF"/>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3" name="Rak pilkoppling 75">
            <a:extLst>
              <a:ext uri="{FF2B5EF4-FFF2-40B4-BE49-F238E27FC236}">
                <a16:creationId xmlns:a16="http://schemas.microsoft.com/office/drawing/2014/main" id="{34C39AF7-E8AB-BA90-109E-22CCEF2CA44C}"/>
              </a:ext>
            </a:extLst>
          </p:cNvPr>
          <p:cNvCxnSpPr>
            <a:cxnSpLocks/>
          </p:cNvCxnSpPr>
          <p:nvPr/>
        </p:nvCxnSpPr>
        <p:spPr>
          <a:xfrm flipH="1" flipV="1">
            <a:off x="5718128" y="4054483"/>
            <a:ext cx="399011" cy="882111"/>
          </a:xfrm>
          <a:prstGeom prst="straightConnector1">
            <a:avLst/>
          </a:prstGeom>
          <a:ln w="12700">
            <a:solidFill>
              <a:srgbClr val="79D9FF"/>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Rak pilkoppling 75">
            <a:extLst>
              <a:ext uri="{FF2B5EF4-FFF2-40B4-BE49-F238E27FC236}">
                <a16:creationId xmlns:a16="http://schemas.microsoft.com/office/drawing/2014/main" id="{1BE9A6FA-C4F9-C78E-639A-93440B7E1FC0}"/>
              </a:ext>
            </a:extLst>
          </p:cNvPr>
          <p:cNvCxnSpPr>
            <a:cxnSpLocks/>
          </p:cNvCxnSpPr>
          <p:nvPr/>
        </p:nvCxnSpPr>
        <p:spPr>
          <a:xfrm flipV="1">
            <a:off x="9944651" y="4047688"/>
            <a:ext cx="399011" cy="882111"/>
          </a:xfrm>
          <a:prstGeom prst="straightConnector1">
            <a:avLst/>
          </a:prstGeom>
          <a:ln w="12700">
            <a:solidFill>
              <a:srgbClr val="79D9FF"/>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7" name="Rak pilkoppling 75">
            <a:extLst>
              <a:ext uri="{FF2B5EF4-FFF2-40B4-BE49-F238E27FC236}">
                <a16:creationId xmlns:a16="http://schemas.microsoft.com/office/drawing/2014/main" id="{F6B8277A-4FF7-40A4-C3A3-0837444482C3}"/>
              </a:ext>
            </a:extLst>
          </p:cNvPr>
          <p:cNvCxnSpPr>
            <a:cxnSpLocks/>
          </p:cNvCxnSpPr>
          <p:nvPr/>
        </p:nvCxnSpPr>
        <p:spPr>
          <a:xfrm flipH="1">
            <a:off x="6073452" y="3913978"/>
            <a:ext cx="4021337" cy="0"/>
          </a:xfrm>
          <a:prstGeom prst="straightConnector1">
            <a:avLst/>
          </a:prstGeom>
          <a:ln w="12700">
            <a:solidFill>
              <a:srgbClr val="79D9FF"/>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0" name="Rak pilkoppling 75">
            <a:extLst>
              <a:ext uri="{FF2B5EF4-FFF2-40B4-BE49-F238E27FC236}">
                <a16:creationId xmlns:a16="http://schemas.microsoft.com/office/drawing/2014/main" id="{048D9668-6143-521C-57DA-EA153DF49A16}"/>
              </a:ext>
            </a:extLst>
          </p:cNvPr>
          <p:cNvCxnSpPr>
            <a:cxnSpLocks/>
          </p:cNvCxnSpPr>
          <p:nvPr/>
        </p:nvCxnSpPr>
        <p:spPr>
          <a:xfrm flipH="1">
            <a:off x="5718128" y="2025493"/>
            <a:ext cx="399011" cy="882111"/>
          </a:xfrm>
          <a:prstGeom prst="straightConnector1">
            <a:avLst/>
          </a:prstGeom>
          <a:ln w="12700">
            <a:solidFill>
              <a:srgbClr val="79D9FF"/>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1" name="Rak pilkoppling 75">
            <a:extLst>
              <a:ext uri="{FF2B5EF4-FFF2-40B4-BE49-F238E27FC236}">
                <a16:creationId xmlns:a16="http://schemas.microsoft.com/office/drawing/2014/main" id="{AF369052-E2DD-2BC4-3B90-4F0985EAFB02}"/>
              </a:ext>
            </a:extLst>
          </p:cNvPr>
          <p:cNvCxnSpPr>
            <a:cxnSpLocks/>
          </p:cNvCxnSpPr>
          <p:nvPr/>
        </p:nvCxnSpPr>
        <p:spPr>
          <a:xfrm flipH="1" flipV="1">
            <a:off x="9944651" y="2018698"/>
            <a:ext cx="399011" cy="882111"/>
          </a:xfrm>
          <a:prstGeom prst="straightConnector1">
            <a:avLst/>
          </a:prstGeom>
          <a:ln w="12700">
            <a:solidFill>
              <a:srgbClr val="79D9FF"/>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2" name="Rak pilkoppling 75">
            <a:extLst>
              <a:ext uri="{FF2B5EF4-FFF2-40B4-BE49-F238E27FC236}">
                <a16:creationId xmlns:a16="http://schemas.microsoft.com/office/drawing/2014/main" id="{7F9B441A-F2AE-5E82-8E27-9DDFFAC80458}"/>
              </a:ext>
            </a:extLst>
          </p:cNvPr>
          <p:cNvCxnSpPr>
            <a:cxnSpLocks/>
          </p:cNvCxnSpPr>
          <p:nvPr/>
        </p:nvCxnSpPr>
        <p:spPr>
          <a:xfrm flipH="1" flipV="1">
            <a:off x="5923297" y="4020576"/>
            <a:ext cx="3134698" cy="1202816"/>
          </a:xfrm>
          <a:prstGeom prst="straightConnector1">
            <a:avLst/>
          </a:prstGeom>
          <a:ln w="12700">
            <a:solidFill>
              <a:srgbClr val="79D9FF"/>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4" name="Rak pilkoppling 75">
            <a:extLst>
              <a:ext uri="{FF2B5EF4-FFF2-40B4-BE49-F238E27FC236}">
                <a16:creationId xmlns:a16="http://schemas.microsoft.com/office/drawing/2014/main" id="{85D7AFE8-3D1B-45DC-01C1-A15B4160B7BD}"/>
              </a:ext>
            </a:extLst>
          </p:cNvPr>
          <p:cNvCxnSpPr>
            <a:cxnSpLocks/>
          </p:cNvCxnSpPr>
          <p:nvPr/>
        </p:nvCxnSpPr>
        <p:spPr>
          <a:xfrm flipH="1">
            <a:off x="6954407" y="4036923"/>
            <a:ext cx="3162469" cy="1337185"/>
          </a:xfrm>
          <a:prstGeom prst="straightConnector1">
            <a:avLst/>
          </a:prstGeom>
          <a:ln w="12700">
            <a:solidFill>
              <a:srgbClr val="79D9FF"/>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5" name="Rak pilkoppling 75">
            <a:extLst>
              <a:ext uri="{FF2B5EF4-FFF2-40B4-BE49-F238E27FC236}">
                <a16:creationId xmlns:a16="http://schemas.microsoft.com/office/drawing/2014/main" id="{D1211F20-A5EC-8FC3-59EE-87E9391BBBCD}"/>
              </a:ext>
            </a:extLst>
          </p:cNvPr>
          <p:cNvCxnSpPr>
            <a:cxnSpLocks/>
          </p:cNvCxnSpPr>
          <p:nvPr/>
        </p:nvCxnSpPr>
        <p:spPr>
          <a:xfrm flipH="1" flipV="1">
            <a:off x="6590068" y="2038425"/>
            <a:ext cx="2546096" cy="3055367"/>
          </a:xfrm>
          <a:prstGeom prst="straightConnector1">
            <a:avLst/>
          </a:prstGeom>
          <a:ln w="12700">
            <a:solidFill>
              <a:srgbClr val="79D9FF"/>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8" name="Rak pilkoppling 75">
            <a:extLst>
              <a:ext uri="{FF2B5EF4-FFF2-40B4-BE49-F238E27FC236}">
                <a16:creationId xmlns:a16="http://schemas.microsoft.com/office/drawing/2014/main" id="{6C6DCAEC-4779-546D-2680-3740116108D9}"/>
              </a:ext>
            </a:extLst>
          </p:cNvPr>
          <p:cNvCxnSpPr>
            <a:cxnSpLocks/>
          </p:cNvCxnSpPr>
          <p:nvPr/>
        </p:nvCxnSpPr>
        <p:spPr>
          <a:xfrm flipV="1">
            <a:off x="9481764" y="2050065"/>
            <a:ext cx="129600" cy="2772746"/>
          </a:xfrm>
          <a:prstGeom prst="straightConnector1">
            <a:avLst/>
          </a:prstGeom>
          <a:ln w="12700">
            <a:solidFill>
              <a:srgbClr val="79D9FF"/>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0" name="Rak pilkoppling 75">
            <a:extLst>
              <a:ext uri="{FF2B5EF4-FFF2-40B4-BE49-F238E27FC236}">
                <a16:creationId xmlns:a16="http://schemas.microsoft.com/office/drawing/2014/main" id="{7DCF5F4E-B38D-8417-E041-D865247B1766}"/>
              </a:ext>
            </a:extLst>
          </p:cNvPr>
          <p:cNvCxnSpPr>
            <a:cxnSpLocks/>
          </p:cNvCxnSpPr>
          <p:nvPr/>
        </p:nvCxnSpPr>
        <p:spPr>
          <a:xfrm flipH="1">
            <a:off x="5923297" y="1605876"/>
            <a:ext cx="3094007" cy="1385158"/>
          </a:xfrm>
          <a:prstGeom prst="straightConnector1">
            <a:avLst/>
          </a:prstGeom>
          <a:ln w="12700">
            <a:solidFill>
              <a:srgbClr val="79D9FF"/>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2" name="Rak pilkoppling 75">
            <a:extLst>
              <a:ext uri="{FF2B5EF4-FFF2-40B4-BE49-F238E27FC236}">
                <a16:creationId xmlns:a16="http://schemas.microsoft.com/office/drawing/2014/main" id="{5EF51468-67AD-81F1-3492-85D8A55965CE}"/>
              </a:ext>
            </a:extLst>
          </p:cNvPr>
          <p:cNvCxnSpPr>
            <a:cxnSpLocks/>
          </p:cNvCxnSpPr>
          <p:nvPr/>
        </p:nvCxnSpPr>
        <p:spPr>
          <a:xfrm flipH="1" flipV="1">
            <a:off x="6988528" y="1589678"/>
            <a:ext cx="3333684" cy="1400969"/>
          </a:xfrm>
          <a:prstGeom prst="straightConnector1">
            <a:avLst/>
          </a:prstGeom>
          <a:ln w="12700">
            <a:solidFill>
              <a:srgbClr val="79D9FF"/>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Ellips 20">
            <a:extLst>
              <a:ext uri="{FF2B5EF4-FFF2-40B4-BE49-F238E27FC236}">
                <a16:creationId xmlns:a16="http://schemas.microsoft.com/office/drawing/2014/main" id="{7F5F9A39-86B8-8540-0277-B556269FB25F}"/>
              </a:ext>
            </a:extLst>
          </p:cNvPr>
          <p:cNvSpPr/>
          <p:nvPr/>
        </p:nvSpPr>
        <p:spPr>
          <a:xfrm>
            <a:off x="6849551" y="2235516"/>
            <a:ext cx="2443072" cy="244307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textruta 41">
            <a:extLst>
              <a:ext uri="{FF2B5EF4-FFF2-40B4-BE49-F238E27FC236}">
                <a16:creationId xmlns:a16="http://schemas.microsoft.com/office/drawing/2014/main" id="{14A6F143-1B3A-287C-EF0D-2CE2EFE7D7C0}"/>
              </a:ext>
            </a:extLst>
          </p:cNvPr>
          <p:cNvSpPr txBox="1"/>
          <p:nvPr/>
        </p:nvSpPr>
        <p:spPr>
          <a:xfrm>
            <a:off x="6849550" y="2990648"/>
            <a:ext cx="2443073"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DFF7FF"/>
                </a:solidFill>
                <a:effectLst/>
                <a:uLnTx/>
                <a:uFillTx/>
                <a:latin typeface="Arial" panose="020B0604020202020204"/>
                <a:ea typeface="+mn-ea"/>
                <a:cs typeface="+mn-cs"/>
              </a:rPr>
              <a:t>Innovation</a:t>
            </a:r>
            <a:r>
              <a:rPr lang="sv-SE" b="1" dirty="0">
                <a:solidFill>
                  <a:srgbClr val="DFF7FF"/>
                </a:solidFill>
                <a:latin typeface="Arial" panose="020B0604020202020204"/>
              </a:rPr>
              <a:t>,</a:t>
            </a:r>
            <a:r>
              <a:rPr kumimoji="0" lang="sv-SE" sz="1800" b="1" i="0" u="none" strike="noStrike" kern="1200" cap="none" spc="0" normalizeH="0" baseline="0" noProof="0" dirty="0">
                <a:ln>
                  <a:noFill/>
                </a:ln>
                <a:solidFill>
                  <a:srgbClr val="DFF7FF"/>
                </a:solidFill>
                <a:effectLst/>
                <a:uLnTx/>
                <a:uFillTx/>
                <a:latin typeface="Arial" panose="020B0604020202020204"/>
                <a:ea typeface="+mn-ea"/>
                <a:cs typeface="+mn-cs"/>
              </a:rPr>
              <a:t> </a:t>
            </a:r>
            <a:br>
              <a:rPr kumimoji="0" lang="sv-SE" sz="1800" b="1" i="0" u="none" strike="noStrike" kern="1200" cap="none" spc="0" normalizeH="0" baseline="0" noProof="0" dirty="0">
                <a:ln>
                  <a:noFill/>
                </a:ln>
                <a:solidFill>
                  <a:srgbClr val="DFF7FF"/>
                </a:solidFill>
                <a:effectLst/>
                <a:uLnTx/>
                <a:uFillTx/>
                <a:latin typeface="Arial" panose="020B0604020202020204"/>
                <a:ea typeface="+mn-ea"/>
                <a:cs typeface="+mn-cs"/>
              </a:rPr>
            </a:br>
            <a:r>
              <a:rPr kumimoji="0" lang="sv-SE" sz="1800" b="1" i="0" u="none" strike="noStrike" kern="1200" cap="none" spc="0" normalizeH="0" baseline="0" noProof="0" dirty="0">
                <a:ln>
                  <a:noFill/>
                </a:ln>
                <a:solidFill>
                  <a:srgbClr val="DFF7FF"/>
                </a:solidFill>
                <a:effectLst/>
                <a:uLnTx/>
                <a:uFillTx/>
                <a:latin typeface="Arial" panose="020B0604020202020204"/>
                <a:ea typeface="+mn-ea"/>
                <a:cs typeface="+mn-cs"/>
              </a:rPr>
              <a:t>transformation </a:t>
            </a:r>
            <a:br>
              <a:rPr kumimoji="0" lang="sv-SE" sz="1800" b="1" i="0" u="none" strike="noStrike" kern="1200" cap="none" spc="0" normalizeH="0" baseline="0" noProof="0" dirty="0">
                <a:ln>
                  <a:noFill/>
                </a:ln>
                <a:solidFill>
                  <a:srgbClr val="DFF7FF"/>
                </a:solidFill>
                <a:effectLst/>
                <a:uLnTx/>
                <a:uFillTx/>
                <a:latin typeface="Arial" panose="020B0604020202020204"/>
                <a:ea typeface="+mn-ea"/>
                <a:cs typeface="+mn-cs"/>
              </a:rPr>
            </a:br>
            <a:r>
              <a:rPr kumimoji="0" lang="sv-SE" sz="1800" b="1" i="0" u="none" strike="noStrike" kern="1200" cap="none" spc="0" normalizeH="0" baseline="0" noProof="0" dirty="0">
                <a:ln>
                  <a:noFill/>
                </a:ln>
                <a:solidFill>
                  <a:srgbClr val="DFF7FF"/>
                </a:solidFill>
                <a:effectLst/>
                <a:uLnTx/>
                <a:uFillTx/>
                <a:latin typeface="Arial" panose="020B0604020202020204"/>
                <a:ea typeface="+mn-ea"/>
                <a:cs typeface="+mn-cs"/>
              </a:rPr>
              <a:t>&amp; den digitala tillgången</a:t>
            </a:r>
          </a:p>
        </p:txBody>
      </p:sp>
      <p:cxnSp>
        <p:nvCxnSpPr>
          <p:cNvPr id="63" name="Rak pilkoppling 61">
            <a:extLst>
              <a:ext uri="{FF2B5EF4-FFF2-40B4-BE49-F238E27FC236}">
                <a16:creationId xmlns:a16="http://schemas.microsoft.com/office/drawing/2014/main" id="{5448A2FF-C75A-335B-B783-0A1923E32DF4}"/>
              </a:ext>
            </a:extLst>
          </p:cNvPr>
          <p:cNvCxnSpPr>
            <a:cxnSpLocks/>
          </p:cNvCxnSpPr>
          <p:nvPr/>
        </p:nvCxnSpPr>
        <p:spPr>
          <a:xfrm flipH="1">
            <a:off x="8847974" y="1977510"/>
            <a:ext cx="392225" cy="442639"/>
          </a:xfrm>
          <a:prstGeom prst="straightConnector1">
            <a:avLst/>
          </a:prstGeom>
          <a:ln w="44450">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Rak pilkoppling 61">
            <a:extLst>
              <a:ext uri="{FF2B5EF4-FFF2-40B4-BE49-F238E27FC236}">
                <a16:creationId xmlns:a16="http://schemas.microsoft.com/office/drawing/2014/main" id="{2786D70C-7AD3-ABB6-6152-7FE0C2AED59D}"/>
              </a:ext>
            </a:extLst>
          </p:cNvPr>
          <p:cNvCxnSpPr>
            <a:cxnSpLocks/>
          </p:cNvCxnSpPr>
          <p:nvPr/>
        </p:nvCxnSpPr>
        <p:spPr>
          <a:xfrm flipH="1" flipV="1">
            <a:off x="6801953" y="1973488"/>
            <a:ext cx="392225" cy="442639"/>
          </a:xfrm>
          <a:prstGeom prst="straightConnector1">
            <a:avLst/>
          </a:prstGeom>
          <a:ln w="44450">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Rak pilkoppling 61">
            <a:extLst>
              <a:ext uri="{FF2B5EF4-FFF2-40B4-BE49-F238E27FC236}">
                <a16:creationId xmlns:a16="http://schemas.microsoft.com/office/drawing/2014/main" id="{85CB77AD-C263-28C7-5A47-BF1845856046}"/>
              </a:ext>
            </a:extLst>
          </p:cNvPr>
          <p:cNvCxnSpPr>
            <a:cxnSpLocks/>
          </p:cNvCxnSpPr>
          <p:nvPr/>
        </p:nvCxnSpPr>
        <p:spPr>
          <a:xfrm flipH="1" flipV="1">
            <a:off x="8861884" y="4493955"/>
            <a:ext cx="392225" cy="442639"/>
          </a:xfrm>
          <a:prstGeom prst="straightConnector1">
            <a:avLst/>
          </a:prstGeom>
          <a:ln w="44450">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5" name="Rak pilkoppling 61">
            <a:extLst>
              <a:ext uri="{FF2B5EF4-FFF2-40B4-BE49-F238E27FC236}">
                <a16:creationId xmlns:a16="http://schemas.microsoft.com/office/drawing/2014/main" id="{E1BE1C16-C6EF-A12F-D1B3-13AD0AA57E51}"/>
              </a:ext>
            </a:extLst>
          </p:cNvPr>
          <p:cNvCxnSpPr>
            <a:cxnSpLocks/>
          </p:cNvCxnSpPr>
          <p:nvPr/>
        </p:nvCxnSpPr>
        <p:spPr>
          <a:xfrm flipH="1">
            <a:off x="6815863" y="4489933"/>
            <a:ext cx="392225" cy="442639"/>
          </a:xfrm>
          <a:prstGeom prst="straightConnector1">
            <a:avLst/>
          </a:prstGeom>
          <a:ln w="44450">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 name="Rak pilkoppling 61">
            <a:extLst>
              <a:ext uri="{FF2B5EF4-FFF2-40B4-BE49-F238E27FC236}">
                <a16:creationId xmlns:a16="http://schemas.microsoft.com/office/drawing/2014/main" id="{3E4BAAB7-4A6D-DBC9-EEFF-304F88D31385}"/>
              </a:ext>
            </a:extLst>
          </p:cNvPr>
          <p:cNvCxnSpPr>
            <a:cxnSpLocks/>
          </p:cNvCxnSpPr>
          <p:nvPr/>
        </p:nvCxnSpPr>
        <p:spPr>
          <a:xfrm flipH="1">
            <a:off x="6161734" y="3504839"/>
            <a:ext cx="581630" cy="0"/>
          </a:xfrm>
          <a:prstGeom prst="straightConnector1">
            <a:avLst/>
          </a:prstGeom>
          <a:ln w="44450">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Rak pilkoppling 61">
            <a:extLst>
              <a:ext uri="{FF2B5EF4-FFF2-40B4-BE49-F238E27FC236}">
                <a16:creationId xmlns:a16="http://schemas.microsoft.com/office/drawing/2014/main" id="{C721C5F6-054E-1402-1AB1-D59C7E1A7367}"/>
              </a:ext>
            </a:extLst>
          </p:cNvPr>
          <p:cNvCxnSpPr>
            <a:cxnSpLocks/>
          </p:cNvCxnSpPr>
          <p:nvPr/>
        </p:nvCxnSpPr>
        <p:spPr>
          <a:xfrm flipH="1">
            <a:off x="9404874" y="3504839"/>
            <a:ext cx="581630" cy="0"/>
          </a:xfrm>
          <a:prstGeom prst="straightConnector1">
            <a:avLst/>
          </a:prstGeom>
          <a:ln w="44450">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Platshållare för innehåll 2">
            <a:extLst>
              <a:ext uri="{FF2B5EF4-FFF2-40B4-BE49-F238E27FC236}">
                <a16:creationId xmlns:a16="http://schemas.microsoft.com/office/drawing/2014/main" id="{A66AAA45-3A4F-0F8C-3ED9-C4F5CE26BE5D}"/>
              </a:ext>
            </a:extLst>
          </p:cNvPr>
          <p:cNvSpPr txBox="1">
            <a:spLocks/>
          </p:cNvSpPr>
          <p:nvPr/>
        </p:nvSpPr>
        <p:spPr>
          <a:xfrm>
            <a:off x="929377" y="5044668"/>
            <a:ext cx="2286712" cy="3816350"/>
          </a:xfrm>
          <a:prstGeom prst="rect">
            <a:avLst/>
          </a:prstGeom>
        </p:spPr>
        <p:txBody>
          <a:bodyPr/>
          <a:lstStyle>
            <a:lvl1pPr marL="156600" indent="-156600" algn="l" defTabSz="914400" rtl="0" eaLnBrk="1" latinLnBrk="0" hangingPunct="1">
              <a:lnSpc>
                <a:spcPct val="90000"/>
              </a:lnSpc>
              <a:spcBef>
                <a:spcPts val="1000"/>
              </a:spcBef>
              <a:buFont typeface="Arial" panose="020B0604020202020204" pitchFamily="34" charset="0"/>
              <a:buChar char="•"/>
              <a:defRPr sz="1600" kern="1200">
                <a:solidFill>
                  <a:schemeClr val="tx2"/>
                </a:solidFill>
                <a:latin typeface="+mn-lt"/>
                <a:ea typeface="+mn-ea"/>
                <a:cs typeface="+mn-cs"/>
              </a:defRPr>
            </a:lvl1pPr>
            <a:lvl2pPr marL="613800" indent="-156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2pPr>
            <a:lvl3pPr marL="1071000" indent="-156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3pPr>
            <a:lvl4pPr marL="1528200" indent="-156600" algn="l" defTabSz="914400" rtl="0" eaLnBrk="1" latinLnBrk="0" hangingPunct="1">
              <a:lnSpc>
                <a:spcPct val="90000"/>
              </a:lnSpc>
              <a:spcBef>
                <a:spcPts val="500"/>
              </a:spcBef>
              <a:buFont typeface="Arial" panose="020B0604020202020204" pitchFamily="34" charset="0"/>
              <a:buChar char="•"/>
              <a:defRPr sz="1100" kern="1200">
                <a:solidFill>
                  <a:schemeClr val="tx2"/>
                </a:solidFill>
                <a:latin typeface="+mn-lt"/>
                <a:ea typeface="+mn-ea"/>
                <a:cs typeface="+mn-cs"/>
              </a:defRPr>
            </a:lvl4pPr>
            <a:lvl5pPr marL="1985400" indent="-156600" algn="l" defTabSz="914400" rtl="0" eaLnBrk="1" latinLnBrk="0" hangingPunct="1">
              <a:lnSpc>
                <a:spcPct val="90000"/>
              </a:lnSpc>
              <a:spcBef>
                <a:spcPts val="500"/>
              </a:spcBef>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800"/>
              </a:spcAft>
            </a:pPr>
            <a:endParaRPr lang="sv-SE" sz="1800">
              <a:solidFill>
                <a:srgbClr val="00205B"/>
              </a:solidFill>
            </a:endParaRPr>
          </a:p>
        </p:txBody>
      </p:sp>
      <p:sp>
        <p:nvSpPr>
          <p:cNvPr id="5" name="Rubrik 1">
            <a:extLst>
              <a:ext uri="{FF2B5EF4-FFF2-40B4-BE49-F238E27FC236}">
                <a16:creationId xmlns:a16="http://schemas.microsoft.com/office/drawing/2014/main" id="{98F0D92C-05DB-DDED-B9BC-265694E4EDBB}"/>
              </a:ext>
            </a:extLst>
          </p:cNvPr>
          <p:cNvSpPr txBox="1">
            <a:spLocks/>
          </p:cNvSpPr>
          <p:nvPr/>
        </p:nvSpPr>
        <p:spPr>
          <a:xfrm>
            <a:off x="965594" y="2501900"/>
            <a:ext cx="3815021" cy="1079500"/>
          </a:xfrm>
          <a:prstGeom prst="rect">
            <a:avLst/>
          </a:prstGeom>
        </p:spPr>
        <p:txBody>
          <a:bodyPr anchor="ct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a:spcAft>
                <a:spcPts val="800"/>
              </a:spcAft>
            </a:pPr>
            <a:r>
              <a:rPr lang="sv-SE" sz="2800" kern="100" dirty="0">
                <a:solidFill>
                  <a:srgbClr val="00205B"/>
                </a:solidFill>
                <a:latin typeface="Arial" panose="020B0604020202020204" pitchFamily="34" charset="0"/>
                <a:cs typeface="Arial" panose="020B0604020202020204" pitchFamily="34" charset="0"/>
              </a:rPr>
              <a:t>Digitala byggblock med AI som möjliggörare</a:t>
            </a:r>
          </a:p>
        </p:txBody>
      </p:sp>
      <p:sp>
        <p:nvSpPr>
          <p:cNvPr id="9" name="Title 2">
            <a:extLst>
              <a:ext uri="{FF2B5EF4-FFF2-40B4-BE49-F238E27FC236}">
                <a16:creationId xmlns:a16="http://schemas.microsoft.com/office/drawing/2014/main" id="{D2545E57-BAE2-CF1D-230C-E1BA268B0818}"/>
              </a:ext>
            </a:extLst>
          </p:cNvPr>
          <p:cNvSpPr txBox="1">
            <a:spLocks/>
          </p:cNvSpPr>
          <p:nvPr/>
        </p:nvSpPr>
        <p:spPr>
          <a:xfrm>
            <a:off x="1394188" y="365352"/>
            <a:ext cx="2811380" cy="25737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sv-SE" sz="700" b="0">
                <a:solidFill>
                  <a:srgbClr val="00205B"/>
                </a:solidFill>
              </a:rPr>
              <a:t>ÖRESUNDSKRAFT</a:t>
            </a:r>
          </a:p>
        </p:txBody>
      </p:sp>
      <p:sp>
        <p:nvSpPr>
          <p:cNvPr id="6" name="Title 2">
            <a:extLst>
              <a:ext uri="{FF2B5EF4-FFF2-40B4-BE49-F238E27FC236}">
                <a16:creationId xmlns:a16="http://schemas.microsoft.com/office/drawing/2014/main" id="{FE9042EA-5623-39F1-6078-473612FAE14F}"/>
              </a:ext>
            </a:extLst>
          </p:cNvPr>
          <p:cNvSpPr txBox="1">
            <a:spLocks/>
          </p:cNvSpPr>
          <p:nvPr/>
        </p:nvSpPr>
        <p:spPr>
          <a:xfrm>
            <a:off x="10605724" y="365352"/>
            <a:ext cx="1198790" cy="25737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algn="r"/>
            <a:r>
              <a:rPr lang="sv-SE" sz="700" b="0">
                <a:solidFill>
                  <a:srgbClr val="00205B"/>
                </a:solidFill>
              </a:rPr>
              <a:t>16</a:t>
            </a:r>
          </a:p>
        </p:txBody>
      </p:sp>
    </p:spTree>
    <p:extLst>
      <p:ext uri="{BB962C8B-B14F-4D97-AF65-F5344CB8AC3E}">
        <p14:creationId xmlns:p14="http://schemas.microsoft.com/office/powerpoint/2010/main" val="78746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E0C82-0381-856E-A0EB-8E273142E501}"/>
            </a:ext>
          </a:extLst>
        </p:cNvPr>
        <p:cNvGrpSpPr/>
        <p:nvPr/>
      </p:nvGrpSpPr>
      <p:grpSpPr>
        <a:xfrm>
          <a:off x="0" y="0"/>
          <a:ext cx="0" cy="0"/>
          <a:chOff x="0" y="0"/>
          <a:chExt cx="0" cy="0"/>
        </a:xfrm>
      </p:grpSpPr>
      <p:sp>
        <p:nvSpPr>
          <p:cNvPr id="2" name="Rektangel 1">
            <a:extLst>
              <a:ext uri="{FF2B5EF4-FFF2-40B4-BE49-F238E27FC236}">
                <a16:creationId xmlns:a16="http://schemas.microsoft.com/office/drawing/2014/main" id="{B0B9A7D7-ECAD-3D16-8C0B-FD6308963061}"/>
              </a:ext>
            </a:extLst>
          </p:cNvPr>
          <p:cNvSpPr/>
          <p:nvPr/>
        </p:nvSpPr>
        <p:spPr>
          <a:xfrm>
            <a:off x="0" y="0"/>
            <a:ext cx="12192000" cy="6858000"/>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DFF7FF"/>
              </a:solidFill>
            </a:endParaRPr>
          </a:p>
        </p:txBody>
      </p:sp>
      <p:sp>
        <p:nvSpPr>
          <p:cNvPr id="25" name="Rubrik 1">
            <a:extLst>
              <a:ext uri="{FF2B5EF4-FFF2-40B4-BE49-F238E27FC236}">
                <a16:creationId xmlns:a16="http://schemas.microsoft.com/office/drawing/2014/main" id="{45B4D478-82E1-F1F1-C73B-099445974F21}"/>
              </a:ext>
            </a:extLst>
          </p:cNvPr>
          <p:cNvSpPr txBox="1">
            <a:spLocks/>
          </p:cNvSpPr>
          <p:nvPr/>
        </p:nvSpPr>
        <p:spPr>
          <a:xfrm>
            <a:off x="1906167" y="1544726"/>
            <a:ext cx="4252549" cy="1079500"/>
          </a:xfrm>
          <a:prstGeom prst="rect">
            <a:avLst/>
          </a:prstGeom>
        </p:spPr>
        <p:txBody>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sv-SE" sz="2800">
                <a:solidFill>
                  <a:srgbClr val="79D9FF"/>
                </a:solidFill>
              </a:rPr>
              <a:t>Våra fortsatta resor</a:t>
            </a:r>
          </a:p>
          <a:p>
            <a:r>
              <a:rPr lang="sv-SE" sz="2800">
                <a:solidFill>
                  <a:srgbClr val="79D9FF"/>
                </a:solidFill>
              </a:rPr>
              <a:t> </a:t>
            </a:r>
          </a:p>
        </p:txBody>
      </p:sp>
      <p:grpSp>
        <p:nvGrpSpPr>
          <p:cNvPr id="94" name="Grupp 93">
            <a:extLst>
              <a:ext uri="{FF2B5EF4-FFF2-40B4-BE49-F238E27FC236}">
                <a16:creationId xmlns:a16="http://schemas.microsoft.com/office/drawing/2014/main" id="{AA24996E-94E9-4AEE-29EC-422F337EA0DF}"/>
              </a:ext>
            </a:extLst>
          </p:cNvPr>
          <p:cNvGrpSpPr/>
          <p:nvPr/>
        </p:nvGrpSpPr>
        <p:grpSpPr>
          <a:xfrm>
            <a:off x="0" y="-1"/>
            <a:ext cx="4067361" cy="6873498"/>
            <a:chOff x="0" y="7749"/>
            <a:chExt cx="4067361" cy="6873498"/>
          </a:xfrm>
        </p:grpSpPr>
        <p:sp>
          <p:nvSpPr>
            <p:cNvPr id="37" name="Rektangel 36">
              <a:extLst>
                <a:ext uri="{FF2B5EF4-FFF2-40B4-BE49-F238E27FC236}">
                  <a16:creationId xmlns:a16="http://schemas.microsoft.com/office/drawing/2014/main" id="{3B61E2FD-07C4-CEC7-56C7-2249A7EF1869}"/>
                </a:ext>
              </a:extLst>
            </p:cNvPr>
            <p:cNvSpPr/>
            <p:nvPr/>
          </p:nvSpPr>
          <p:spPr>
            <a:xfrm>
              <a:off x="0" y="7749"/>
              <a:ext cx="4067361" cy="6873498"/>
            </a:xfrm>
            <a:prstGeom prst="rect">
              <a:avLst/>
            </a:prstGeom>
            <a:solidFill>
              <a:srgbClr val="DFF7F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91" name="Grupp 90">
              <a:extLst>
                <a:ext uri="{FF2B5EF4-FFF2-40B4-BE49-F238E27FC236}">
                  <a16:creationId xmlns:a16="http://schemas.microsoft.com/office/drawing/2014/main" id="{5471AFE1-6E67-BF94-6859-3AA20AA9432F}"/>
                </a:ext>
              </a:extLst>
            </p:cNvPr>
            <p:cNvGrpSpPr/>
            <p:nvPr/>
          </p:nvGrpSpPr>
          <p:grpSpPr>
            <a:xfrm>
              <a:off x="0" y="1794457"/>
              <a:ext cx="4067359" cy="3699318"/>
              <a:chOff x="0" y="1579341"/>
              <a:chExt cx="4067359" cy="3699318"/>
            </a:xfrm>
          </p:grpSpPr>
          <p:sp>
            <p:nvSpPr>
              <p:cNvPr id="46" name="Platshållare för innehåll 1">
                <a:extLst>
                  <a:ext uri="{FF2B5EF4-FFF2-40B4-BE49-F238E27FC236}">
                    <a16:creationId xmlns:a16="http://schemas.microsoft.com/office/drawing/2014/main" id="{E3C8A835-BFE6-5160-1858-7B99058B9BF9}"/>
                  </a:ext>
                </a:extLst>
              </p:cNvPr>
              <p:cNvSpPr txBox="1">
                <a:spLocks/>
              </p:cNvSpPr>
              <p:nvPr/>
            </p:nvSpPr>
            <p:spPr>
              <a:xfrm>
                <a:off x="0" y="4018658"/>
                <a:ext cx="4067359" cy="1260001"/>
              </a:xfrm>
              <a:prstGeom prst="rect">
                <a:avLst/>
              </a:prstGeom>
            </p:spPr>
            <p:txBody>
              <a:bodyPr vert="horz" lIns="0" tIns="0" rIns="0" bIns="0" rtlCol="0" anchor="t">
                <a:normAutofit/>
              </a:bodyPr>
              <a:lstStyle>
                <a:lvl1pPr marL="156600" indent="-156600" algn="l" defTabSz="914400" rtl="0" eaLnBrk="1" latinLnBrk="0" hangingPunct="1">
                  <a:lnSpc>
                    <a:spcPct val="90000"/>
                  </a:lnSpc>
                  <a:spcBef>
                    <a:spcPts val="1000"/>
                  </a:spcBef>
                  <a:buFont typeface="Arial" panose="020B0604020202020204" pitchFamily="34" charset="0"/>
                  <a:buChar char="•"/>
                  <a:defRPr sz="1600" kern="1200">
                    <a:solidFill>
                      <a:schemeClr val="tx2"/>
                    </a:solidFill>
                    <a:latin typeface="+mn-lt"/>
                    <a:ea typeface="+mn-ea"/>
                    <a:cs typeface="+mn-cs"/>
                  </a:defRPr>
                </a:lvl1pPr>
                <a:lvl2pPr marL="613800" indent="-156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2pPr>
                <a:lvl3pPr marL="1071000" indent="-156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3pPr>
                <a:lvl4pPr marL="1528200" indent="-156600" algn="l" defTabSz="914400" rtl="0" eaLnBrk="1" latinLnBrk="0" hangingPunct="1">
                  <a:lnSpc>
                    <a:spcPct val="90000"/>
                  </a:lnSpc>
                  <a:spcBef>
                    <a:spcPts val="500"/>
                  </a:spcBef>
                  <a:buFont typeface="Arial" panose="020B0604020202020204" pitchFamily="34" charset="0"/>
                  <a:buChar char="•"/>
                  <a:defRPr sz="1100" kern="1200">
                    <a:solidFill>
                      <a:schemeClr val="tx2"/>
                    </a:solidFill>
                    <a:latin typeface="+mn-lt"/>
                    <a:ea typeface="+mn-ea"/>
                    <a:cs typeface="+mn-cs"/>
                  </a:defRPr>
                </a:lvl4pPr>
                <a:lvl5pPr marL="1985400" indent="-156600" algn="l" defTabSz="914400" rtl="0" eaLnBrk="1" latinLnBrk="0" hangingPunct="1">
                  <a:lnSpc>
                    <a:spcPct val="90000"/>
                  </a:lnSpc>
                  <a:spcBef>
                    <a:spcPts val="500"/>
                  </a:spcBef>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sv-SE" sz="2400" b="1" dirty="0">
                    <a:solidFill>
                      <a:srgbClr val="00205B"/>
                    </a:solidFill>
                  </a:rPr>
                  <a:t>Kontors AI</a:t>
                </a:r>
              </a:p>
            </p:txBody>
          </p:sp>
          <p:sp>
            <p:nvSpPr>
              <p:cNvPr id="84" name="Flowchart: Connector 4">
                <a:extLst>
                  <a:ext uri="{FF2B5EF4-FFF2-40B4-BE49-F238E27FC236}">
                    <a16:creationId xmlns:a16="http://schemas.microsoft.com/office/drawing/2014/main" id="{0E0E07AF-5B04-9B79-226B-0EABBC6E7325}"/>
                  </a:ext>
                </a:extLst>
              </p:cNvPr>
              <p:cNvSpPr/>
              <p:nvPr/>
            </p:nvSpPr>
            <p:spPr>
              <a:xfrm>
                <a:off x="912618" y="1579341"/>
                <a:ext cx="2319891" cy="2273174"/>
              </a:xfrm>
              <a:prstGeom prst="flowChartConnector">
                <a:avLst/>
              </a:prstGeom>
              <a:blipFill>
                <a:blip r:embed="rId3" cstate="print">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95" name="Grupp 94">
            <a:extLst>
              <a:ext uri="{FF2B5EF4-FFF2-40B4-BE49-F238E27FC236}">
                <a16:creationId xmlns:a16="http://schemas.microsoft.com/office/drawing/2014/main" id="{58DD5C33-4A62-E726-713F-3F74179ABC11}"/>
              </a:ext>
            </a:extLst>
          </p:cNvPr>
          <p:cNvGrpSpPr/>
          <p:nvPr/>
        </p:nvGrpSpPr>
        <p:grpSpPr>
          <a:xfrm>
            <a:off x="4066855" y="1"/>
            <a:ext cx="4071896" cy="6858000"/>
            <a:chOff x="4066855" y="1"/>
            <a:chExt cx="4071896" cy="6858000"/>
          </a:xfrm>
        </p:grpSpPr>
        <p:sp>
          <p:nvSpPr>
            <p:cNvPr id="29" name="Rektangel 28">
              <a:extLst>
                <a:ext uri="{FF2B5EF4-FFF2-40B4-BE49-F238E27FC236}">
                  <a16:creationId xmlns:a16="http://schemas.microsoft.com/office/drawing/2014/main" id="{F6F71CC6-83F2-65F6-AD3C-5DAEEB3381D3}"/>
                </a:ext>
              </a:extLst>
            </p:cNvPr>
            <p:cNvSpPr/>
            <p:nvPr/>
          </p:nvSpPr>
          <p:spPr>
            <a:xfrm>
              <a:off x="4066855" y="1"/>
              <a:ext cx="4067361" cy="6858000"/>
            </a:xfrm>
            <a:prstGeom prst="rect">
              <a:avLst/>
            </a:prstGeom>
            <a:solidFill>
              <a:srgbClr val="79D9F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92" name="Grupp 91">
              <a:extLst>
                <a:ext uri="{FF2B5EF4-FFF2-40B4-BE49-F238E27FC236}">
                  <a16:creationId xmlns:a16="http://schemas.microsoft.com/office/drawing/2014/main" id="{42F0E88F-99E1-D38F-5110-2F473580F5E6}"/>
                </a:ext>
              </a:extLst>
            </p:cNvPr>
            <p:cNvGrpSpPr/>
            <p:nvPr/>
          </p:nvGrpSpPr>
          <p:grpSpPr>
            <a:xfrm>
              <a:off x="4071392" y="1767159"/>
              <a:ext cx="4067359" cy="3726616"/>
              <a:chOff x="4071392" y="1552043"/>
              <a:chExt cx="4067359" cy="3726616"/>
            </a:xfrm>
          </p:grpSpPr>
          <p:sp>
            <p:nvSpPr>
              <p:cNvPr id="86" name="Flowchart: Connector 6">
                <a:extLst>
                  <a:ext uri="{FF2B5EF4-FFF2-40B4-BE49-F238E27FC236}">
                    <a16:creationId xmlns:a16="http://schemas.microsoft.com/office/drawing/2014/main" id="{0761DCB2-79F9-01C7-422E-2111B1831A26}"/>
                  </a:ext>
                </a:extLst>
              </p:cNvPr>
              <p:cNvSpPr/>
              <p:nvPr/>
            </p:nvSpPr>
            <p:spPr>
              <a:xfrm>
                <a:off x="4933868" y="1552043"/>
                <a:ext cx="2258467" cy="2273174"/>
              </a:xfrm>
              <a:prstGeom prst="flowChartConnector">
                <a:avLst/>
              </a:prstGeom>
              <a:blipFill>
                <a:blip r:embed="rId5" cstate="print">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Platshållare för innehåll 1">
                <a:extLst>
                  <a:ext uri="{FF2B5EF4-FFF2-40B4-BE49-F238E27FC236}">
                    <a16:creationId xmlns:a16="http://schemas.microsoft.com/office/drawing/2014/main" id="{423525E5-AC41-659D-EDDE-8AFD69754565}"/>
                  </a:ext>
                </a:extLst>
              </p:cNvPr>
              <p:cNvSpPr txBox="1">
                <a:spLocks/>
              </p:cNvSpPr>
              <p:nvPr/>
            </p:nvSpPr>
            <p:spPr>
              <a:xfrm>
                <a:off x="4071392" y="4018658"/>
                <a:ext cx="4067359" cy="1260001"/>
              </a:xfrm>
              <a:prstGeom prst="rect">
                <a:avLst/>
              </a:prstGeom>
            </p:spPr>
            <p:txBody>
              <a:bodyPr vert="horz" lIns="0" tIns="0" rIns="0" bIns="0" rtlCol="0" anchor="t">
                <a:normAutofit/>
              </a:bodyPr>
              <a:lstStyle>
                <a:lvl1pPr marL="156600" indent="-156600" algn="l" defTabSz="914400" rtl="0" eaLnBrk="1" latinLnBrk="0" hangingPunct="1">
                  <a:lnSpc>
                    <a:spcPct val="90000"/>
                  </a:lnSpc>
                  <a:spcBef>
                    <a:spcPts val="1000"/>
                  </a:spcBef>
                  <a:buFont typeface="Arial" panose="020B0604020202020204" pitchFamily="34" charset="0"/>
                  <a:buChar char="•"/>
                  <a:defRPr sz="1600" kern="1200">
                    <a:solidFill>
                      <a:schemeClr val="tx2"/>
                    </a:solidFill>
                    <a:latin typeface="+mn-lt"/>
                    <a:ea typeface="+mn-ea"/>
                    <a:cs typeface="+mn-cs"/>
                  </a:defRPr>
                </a:lvl1pPr>
                <a:lvl2pPr marL="613800" indent="-156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2pPr>
                <a:lvl3pPr marL="1071000" indent="-156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3pPr>
                <a:lvl4pPr marL="1528200" indent="-156600" algn="l" defTabSz="914400" rtl="0" eaLnBrk="1" latinLnBrk="0" hangingPunct="1">
                  <a:lnSpc>
                    <a:spcPct val="90000"/>
                  </a:lnSpc>
                  <a:spcBef>
                    <a:spcPts val="500"/>
                  </a:spcBef>
                  <a:buFont typeface="Arial" panose="020B0604020202020204" pitchFamily="34" charset="0"/>
                  <a:buChar char="•"/>
                  <a:defRPr sz="1100" kern="1200">
                    <a:solidFill>
                      <a:schemeClr val="tx2"/>
                    </a:solidFill>
                    <a:latin typeface="+mn-lt"/>
                    <a:ea typeface="+mn-ea"/>
                    <a:cs typeface="+mn-cs"/>
                  </a:defRPr>
                </a:lvl4pPr>
                <a:lvl5pPr marL="1985400" indent="-156600" algn="l" defTabSz="914400" rtl="0" eaLnBrk="1" latinLnBrk="0" hangingPunct="1">
                  <a:lnSpc>
                    <a:spcPct val="90000"/>
                  </a:lnSpc>
                  <a:spcBef>
                    <a:spcPts val="500"/>
                  </a:spcBef>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sv-SE" sz="2400" b="1" dirty="0">
                    <a:solidFill>
                      <a:srgbClr val="009FDC"/>
                    </a:solidFill>
                  </a:rPr>
                  <a:t>Produktions AI/ML</a:t>
                </a:r>
              </a:p>
            </p:txBody>
          </p:sp>
        </p:grpSp>
      </p:grpSp>
      <p:grpSp>
        <p:nvGrpSpPr>
          <p:cNvPr id="96" name="Grupp 95">
            <a:extLst>
              <a:ext uri="{FF2B5EF4-FFF2-40B4-BE49-F238E27FC236}">
                <a16:creationId xmlns:a16="http://schemas.microsoft.com/office/drawing/2014/main" id="{0F56012A-CB69-4CC9-7B2C-56BFD1B398BE}"/>
              </a:ext>
            </a:extLst>
          </p:cNvPr>
          <p:cNvGrpSpPr/>
          <p:nvPr/>
        </p:nvGrpSpPr>
        <p:grpSpPr>
          <a:xfrm>
            <a:off x="8134214" y="0"/>
            <a:ext cx="4079232" cy="6873499"/>
            <a:chOff x="8133710" y="-116958"/>
            <a:chExt cx="4079232" cy="6873499"/>
          </a:xfrm>
        </p:grpSpPr>
        <p:sp>
          <p:nvSpPr>
            <p:cNvPr id="51" name="Rektangel 50">
              <a:extLst>
                <a:ext uri="{FF2B5EF4-FFF2-40B4-BE49-F238E27FC236}">
                  <a16:creationId xmlns:a16="http://schemas.microsoft.com/office/drawing/2014/main" id="{3E6D51E2-6FFC-1D55-5473-06BC06834B04}"/>
                </a:ext>
              </a:extLst>
            </p:cNvPr>
            <p:cNvSpPr/>
            <p:nvPr/>
          </p:nvSpPr>
          <p:spPr>
            <a:xfrm>
              <a:off x="8133710" y="-116958"/>
              <a:ext cx="4067361" cy="6873499"/>
            </a:xfrm>
            <a:prstGeom prst="rect">
              <a:avLst/>
            </a:prstGeom>
            <a:solidFill>
              <a:srgbClr val="009FDC"/>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93" name="Grupp 92">
              <a:extLst>
                <a:ext uri="{FF2B5EF4-FFF2-40B4-BE49-F238E27FC236}">
                  <a16:creationId xmlns:a16="http://schemas.microsoft.com/office/drawing/2014/main" id="{3951504A-CDF1-6B5D-CFC7-8A652ED522AA}"/>
                </a:ext>
              </a:extLst>
            </p:cNvPr>
            <p:cNvGrpSpPr/>
            <p:nvPr/>
          </p:nvGrpSpPr>
          <p:grpSpPr>
            <a:xfrm>
              <a:off x="8145583" y="1743317"/>
              <a:ext cx="4067359" cy="3744060"/>
              <a:chOff x="8145583" y="1528201"/>
              <a:chExt cx="4067359" cy="3744060"/>
            </a:xfrm>
          </p:grpSpPr>
          <p:sp>
            <p:nvSpPr>
              <p:cNvPr id="87" name="Flowchart: Connector 1">
                <a:extLst>
                  <a:ext uri="{FF2B5EF4-FFF2-40B4-BE49-F238E27FC236}">
                    <a16:creationId xmlns:a16="http://schemas.microsoft.com/office/drawing/2014/main" id="{DA5391E7-4188-86B9-DFCD-D79E17680121}"/>
                  </a:ext>
                </a:extLst>
              </p:cNvPr>
              <p:cNvSpPr/>
              <p:nvPr/>
            </p:nvSpPr>
            <p:spPr>
              <a:xfrm>
                <a:off x="8996572" y="1528201"/>
                <a:ext cx="2341635" cy="2297016"/>
              </a:xfrm>
              <a:prstGeom prst="flowChartConnector">
                <a:avLst/>
              </a:prstGeom>
              <a:blipFill>
                <a:blip r:embed="rId7" cstate="print">
                  <a:extLst>
                    <a:ext uri="{28A0092B-C50C-407E-A947-70E740481C1C}">
                      <a14:useLocalDpi xmlns:a14="http://schemas.microsoft.com/office/drawing/2010/main"/>
                    </a:ext>
                    <a:ext uri="{837473B0-CC2E-450A-ABE3-18F120FF3D39}">
                      <a1611:picAttrSrcUrl xmlns:a1611="http://schemas.microsoft.com/office/drawing/2016/11/main" r:id="rId8"/>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 name="Platshållare för innehåll 1">
                <a:extLst>
                  <a:ext uri="{FF2B5EF4-FFF2-40B4-BE49-F238E27FC236}">
                    <a16:creationId xmlns:a16="http://schemas.microsoft.com/office/drawing/2014/main" id="{1A0CED82-16D5-3CD8-1172-94E1CE19C541}"/>
                  </a:ext>
                </a:extLst>
              </p:cNvPr>
              <p:cNvSpPr txBox="1">
                <a:spLocks/>
              </p:cNvSpPr>
              <p:nvPr/>
            </p:nvSpPr>
            <p:spPr>
              <a:xfrm>
                <a:off x="8145583" y="4012260"/>
                <a:ext cx="4067359" cy="1260001"/>
              </a:xfrm>
              <a:prstGeom prst="rect">
                <a:avLst/>
              </a:prstGeom>
            </p:spPr>
            <p:txBody>
              <a:bodyPr vert="horz" lIns="0" tIns="0" rIns="0" bIns="0" rtlCol="0" anchor="t">
                <a:normAutofit/>
              </a:bodyPr>
              <a:lstStyle>
                <a:lvl1pPr marL="156600" indent="-156600" algn="l" defTabSz="914400" rtl="0" eaLnBrk="1" latinLnBrk="0" hangingPunct="1">
                  <a:lnSpc>
                    <a:spcPct val="90000"/>
                  </a:lnSpc>
                  <a:spcBef>
                    <a:spcPts val="1000"/>
                  </a:spcBef>
                  <a:buFont typeface="Arial" panose="020B0604020202020204" pitchFamily="34" charset="0"/>
                  <a:buChar char="•"/>
                  <a:defRPr sz="1600" kern="1200">
                    <a:solidFill>
                      <a:schemeClr val="tx2"/>
                    </a:solidFill>
                    <a:latin typeface="+mn-lt"/>
                    <a:ea typeface="+mn-ea"/>
                    <a:cs typeface="+mn-cs"/>
                  </a:defRPr>
                </a:lvl1pPr>
                <a:lvl2pPr marL="613800" indent="-156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2pPr>
                <a:lvl3pPr marL="1071000" indent="-156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3pPr>
                <a:lvl4pPr marL="1528200" indent="-156600" algn="l" defTabSz="914400" rtl="0" eaLnBrk="1" latinLnBrk="0" hangingPunct="1">
                  <a:lnSpc>
                    <a:spcPct val="90000"/>
                  </a:lnSpc>
                  <a:spcBef>
                    <a:spcPts val="500"/>
                  </a:spcBef>
                  <a:buFont typeface="Arial" panose="020B0604020202020204" pitchFamily="34" charset="0"/>
                  <a:buChar char="•"/>
                  <a:defRPr sz="1100" kern="1200">
                    <a:solidFill>
                      <a:schemeClr val="tx2"/>
                    </a:solidFill>
                    <a:latin typeface="+mn-lt"/>
                    <a:ea typeface="+mn-ea"/>
                    <a:cs typeface="+mn-cs"/>
                  </a:defRPr>
                </a:lvl4pPr>
                <a:lvl5pPr marL="1985400" indent="-156600" algn="l" defTabSz="914400" rtl="0" eaLnBrk="1" latinLnBrk="0" hangingPunct="1">
                  <a:lnSpc>
                    <a:spcPct val="90000"/>
                  </a:lnSpc>
                  <a:spcBef>
                    <a:spcPts val="500"/>
                  </a:spcBef>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sv-SE" sz="2400" b="1" dirty="0">
                    <a:solidFill>
                      <a:srgbClr val="DFF7FF"/>
                    </a:solidFill>
                  </a:rPr>
                  <a:t>Rollbaserad </a:t>
                </a:r>
                <a:br>
                  <a:rPr lang="sv-SE" sz="2400" b="1" dirty="0">
                    <a:solidFill>
                      <a:srgbClr val="DFF7FF"/>
                    </a:solidFill>
                  </a:rPr>
                </a:br>
                <a:r>
                  <a:rPr lang="sv-SE" sz="2400" b="1" dirty="0">
                    <a:solidFill>
                      <a:srgbClr val="DFF7FF"/>
                    </a:solidFill>
                  </a:rPr>
                  <a:t>utbildning &amp; kompetens</a:t>
                </a:r>
              </a:p>
            </p:txBody>
          </p:sp>
        </p:grpSp>
      </p:grpSp>
      <p:sp>
        <p:nvSpPr>
          <p:cNvPr id="3" name="Title 2">
            <a:extLst>
              <a:ext uri="{FF2B5EF4-FFF2-40B4-BE49-F238E27FC236}">
                <a16:creationId xmlns:a16="http://schemas.microsoft.com/office/drawing/2014/main" id="{01C34F1B-CECA-6A80-6B66-13D17A1844B8}"/>
              </a:ext>
            </a:extLst>
          </p:cNvPr>
          <p:cNvSpPr txBox="1">
            <a:spLocks/>
          </p:cNvSpPr>
          <p:nvPr/>
        </p:nvSpPr>
        <p:spPr>
          <a:xfrm>
            <a:off x="779098" y="357448"/>
            <a:ext cx="1563508" cy="25737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sv-SE" sz="700" b="0">
                <a:solidFill>
                  <a:srgbClr val="79D9FF"/>
                </a:solidFill>
              </a:rPr>
              <a:t>AI</a:t>
            </a:r>
          </a:p>
        </p:txBody>
      </p:sp>
      <p:sp>
        <p:nvSpPr>
          <p:cNvPr id="26" name="Title 2">
            <a:extLst>
              <a:ext uri="{FF2B5EF4-FFF2-40B4-BE49-F238E27FC236}">
                <a16:creationId xmlns:a16="http://schemas.microsoft.com/office/drawing/2014/main" id="{29669369-A91A-A839-C1B5-31DB4A10C491}"/>
              </a:ext>
            </a:extLst>
          </p:cNvPr>
          <p:cNvSpPr txBox="1">
            <a:spLocks/>
          </p:cNvSpPr>
          <p:nvPr/>
        </p:nvSpPr>
        <p:spPr>
          <a:xfrm>
            <a:off x="10605724" y="365352"/>
            <a:ext cx="1198790" cy="25737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algn="r"/>
            <a:r>
              <a:rPr lang="sv-SE" sz="700" b="0">
                <a:solidFill>
                  <a:srgbClr val="79D9FF"/>
                </a:solidFill>
              </a:rPr>
              <a:t>17</a:t>
            </a:r>
          </a:p>
        </p:txBody>
      </p:sp>
      <p:pic>
        <p:nvPicPr>
          <p:cNvPr id="99" name="Bildobjekt 98" descr="En bild som visar Teckensnitt, Grafik, grafisk design, text&#10;&#10;Automatiskt genererad beskrivning">
            <a:extLst>
              <a:ext uri="{FF2B5EF4-FFF2-40B4-BE49-F238E27FC236}">
                <a16:creationId xmlns:a16="http://schemas.microsoft.com/office/drawing/2014/main" id="{705519F7-F680-372E-50A1-F99B5E1694CC}"/>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0919812" y="6018632"/>
            <a:ext cx="875993" cy="387939"/>
          </a:xfrm>
          <a:prstGeom prst="rect">
            <a:avLst/>
          </a:prstGeom>
        </p:spPr>
      </p:pic>
      <p:sp>
        <p:nvSpPr>
          <p:cNvPr id="100" name="Title 2">
            <a:extLst>
              <a:ext uri="{FF2B5EF4-FFF2-40B4-BE49-F238E27FC236}">
                <a16:creationId xmlns:a16="http://schemas.microsoft.com/office/drawing/2014/main" id="{6A43F651-1A71-6401-7063-3AA8047F8D15}"/>
              </a:ext>
            </a:extLst>
          </p:cNvPr>
          <p:cNvSpPr txBox="1">
            <a:spLocks/>
          </p:cNvSpPr>
          <p:nvPr/>
        </p:nvSpPr>
        <p:spPr>
          <a:xfrm>
            <a:off x="1394188" y="365352"/>
            <a:ext cx="2811380" cy="25737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sv-SE" sz="700" b="0">
                <a:solidFill>
                  <a:srgbClr val="79D9FF"/>
                </a:solidFill>
              </a:rPr>
              <a:t>ÖRESUNDSKRAFT</a:t>
            </a:r>
          </a:p>
        </p:txBody>
      </p:sp>
      <p:sp>
        <p:nvSpPr>
          <p:cNvPr id="4" name="Rubrik 1">
            <a:extLst>
              <a:ext uri="{FF2B5EF4-FFF2-40B4-BE49-F238E27FC236}">
                <a16:creationId xmlns:a16="http://schemas.microsoft.com/office/drawing/2014/main" id="{E8C72358-DE22-5A7B-5CF6-6CD2ADC0DE4F}"/>
              </a:ext>
            </a:extLst>
          </p:cNvPr>
          <p:cNvSpPr txBox="1">
            <a:spLocks/>
          </p:cNvSpPr>
          <p:nvPr/>
        </p:nvSpPr>
        <p:spPr>
          <a:xfrm>
            <a:off x="1003719" y="626440"/>
            <a:ext cx="5033830" cy="1079500"/>
          </a:xfrm>
          <a:prstGeom prst="rect">
            <a:avLst/>
          </a:prstGeom>
        </p:spPr>
        <p:txBody>
          <a:bodyPr anchor="ct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a:spcAft>
                <a:spcPts val="800"/>
              </a:spcAft>
            </a:pPr>
            <a:r>
              <a:rPr lang="sv-SE" sz="2800" kern="100" dirty="0">
                <a:solidFill>
                  <a:srgbClr val="00205B"/>
                </a:solidFill>
                <a:latin typeface="Arial" panose="020B0604020202020204" pitchFamily="34" charset="0"/>
                <a:cs typeface="Arial" panose="020B0604020202020204" pitchFamily="34" charset="0"/>
              </a:rPr>
              <a:t>Vår fortsatta resa – 3 spår</a:t>
            </a:r>
          </a:p>
        </p:txBody>
      </p:sp>
    </p:spTree>
    <p:extLst>
      <p:ext uri="{BB962C8B-B14F-4D97-AF65-F5344CB8AC3E}">
        <p14:creationId xmlns:p14="http://schemas.microsoft.com/office/powerpoint/2010/main" val="2931051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par>
                              <p:cTn id="8" fill="hold">
                                <p:stCondLst>
                                  <p:cond delay="500"/>
                                </p:stCondLst>
                                <p:childTnLst>
                                  <p:par>
                                    <p:cTn id="9" presetID="2" presetClass="entr" presetSubtype="8" fill="hold" nodeType="afterEffect" p14:presetBounceEnd="50000">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14:bounceEnd="50000">
                                          <p:cBhvr additive="base">
                                            <p:cTn id="11" dur="1000" fill="hold"/>
                                            <p:tgtEl>
                                              <p:spTgt spid="94"/>
                                            </p:tgtEl>
                                            <p:attrNameLst>
                                              <p:attrName>ppt_x</p:attrName>
                                            </p:attrNameLst>
                                          </p:cBhvr>
                                          <p:tavLst>
                                            <p:tav tm="0">
                                              <p:val>
                                                <p:strVal val="0-#ppt_w/2"/>
                                              </p:val>
                                            </p:tav>
                                            <p:tav tm="100000">
                                              <p:val>
                                                <p:strVal val="#ppt_x"/>
                                              </p:val>
                                            </p:tav>
                                          </p:tavLst>
                                        </p:anim>
                                        <p:anim calcmode="lin" valueType="num" p14:bounceEnd="50000">
                                          <p:cBhvr additive="base">
                                            <p:cTn id="12" dur="1000" fill="hold"/>
                                            <p:tgtEl>
                                              <p:spTgt spid="9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14:presetBounceEnd="50000">
                                      <p:stCondLst>
                                        <p:cond delay="0"/>
                                      </p:stCondLst>
                                      <p:childTnLst>
                                        <p:set>
                                          <p:cBhvr>
                                            <p:cTn id="16" dur="1" fill="hold">
                                              <p:stCondLst>
                                                <p:cond delay="0"/>
                                              </p:stCondLst>
                                            </p:cTn>
                                            <p:tgtEl>
                                              <p:spTgt spid="95"/>
                                            </p:tgtEl>
                                            <p:attrNameLst>
                                              <p:attrName>style.visibility</p:attrName>
                                            </p:attrNameLst>
                                          </p:cBhvr>
                                          <p:to>
                                            <p:strVal val="visible"/>
                                          </p:to>
                                        </p:set>
                                        <p:anim calcmode="lin" valueType="num" p14:bounceEnd="50000">
                                          <p:cBhvr additive="base">
                                            <p:cTn id="17" dur="1000" fill="hold"/>
                                            <p:tgtEl>
                                              <p:spTgt spid="95"/>
                                            </p:tgtEl>
                                            <p:attrNameLst>
                                              <p:attrName>ppt_x</p:attrName>
                                            </p:attrNameLst>
                                          </p:cBhvr>
                                          <p:tavLst>
                                            <p:tav tm="0">
                                              <p:val>
                                                <p:strVal val="0-#ppt_w/2"/>
                                              </p:val>
                                            </p:tav>
                                            <p:tav tm="100000">
                                              <p:val>
                                                <p:strVal val="#ppt_x"/>
                                              </p:val>
                                            </p:tav>
                                          </p:tavLst>
                                        </p:anim>
                                        <p:anim calcmode="lin" valueType="num" p14:bounceEnd="50000">
                                          <p:cBhvr additive="base">
                                            <p:cTn id="18" dur="1000" fill="hold"/>
                                            <p:tgtEl>
                                              <p:spTgt spid="9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14:presetBounceEnd="50000">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14:bounceEnd="50000">
                                          <p:cBhvr additive="base">
                                            <p:cTn id="23" dur="1000" fill="hold"/>
                                            <p:tgtEl>
                                              <p:spTgt spid="96"/>
                                            </p:tgtEl>
                                            <p:attrNameLst>
                                              <p:attrName>ppt_x</p:attrName>
                                            </p:attrNameLst>
                                          </p:cBhvr>
                                          <p:tavLst>
                                            <p:tav tm="0">
                                              <p:val>
                                                <p:strVal val="0-#ppt_w/2"/>
                                              </p:val>
                                            </p:tav>
                                            <p:tav tm="100000">
                                              <p:val>
                                                <p:strVal val="#ppt_x"/>
                                              </p:val>
                                            </p:tav>
                                          </p:tavLst>
                                        </p:anim>
                                        <p:anim calcmode="lin" valueType="num" p14:bounceEnd="50000">
                                          <p:cBhvr additive="base">
                                            <p:cTn id="24"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1000" fill="hold"/>
                                            <p:tgtEl>
                                              <p:spTgt spid="94"/>
                                            </p:tgtEl>
                                            <p:attrNameLst>
                                              <p:attrName>ppt_x</p:attrName>
                                            </p:attrNameLst>
                                          </p:cBhvr>
                                          <p:tavLst>
                                            <p:tav tm="0">
                                              <p:val>
                                                <p:strVal val="0-#ppt_w/2"/>
                                              </p:val>
                                            </p:tav>
                                            <p:tav tm="100000">
                                              <p:val>
                                                <p:strVal val="#ppt_x"/>
                                              </p:val>
                                            </p:tav>
                                          </p:tavLst>
                                        </p:anim>
                                        <p:anim calcmode="lin" valueType="num">
                                          <p:cBhvr additive="base">
                                            <p:cTn id="12" dur="1000" fill="hold"/>
                                            <p:tgtEl>
                                              <p:spTgt spid="9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95"/>
                                            </p:tgtEl>
                                            <p:attrNameLst>
                                              <p:attrName>style.visibility</p:attrName>
                                            </p:attrNameLst>
                                          </p:cBhvr>
                                          <p:to>
                                            <p:strVal val="visible"/>
                                          </p:to>
                                        </p:set>
                                        <p:anim calcmode="lin" valueType="num">
                                          <p:cBhvr additive="base">
                                            <p:cTn id="17" dur="1000" fill="hold"/>
                                            <p:tgtEl>
                                              <p:spTgt spid="95"/>
                                            </p:tgtEl>
                                            <p:attrNameLst>
                                              <p:attrName>ppt_x</p:attrName>
                                            </p:attrNameLst>
                                          </p:cBhvr>
                                          <p:tavLst>
                                            <p:tav tm="0">
                                              <p:val>
                                                <p:strVal val="0-#ppt_w/2"/>
                                              </p:val>
                                            </p:tav>
                                            <p:tav tm="100000">
                                              <p:val>
                                                <p:strVal val="#ppt_x"/>
                                              </p:val>
                                            </p:tav>
                                          </p:tavLst>
                                        </p:anim>
                                        <p:anim calcmode="lin" valueType="num">
                                          <p:cBhvr additive="base">
                                            <p:cTn id="18" dur="1000" fill="hold"/>
                                            <p:tgtEl>
                                              <p:spTgt spid="9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1000" fill="hold"/>
                                            <p:tgtEl>
                                              <p:spTgt spid="96"/>
                                            </p:tgtEl>
                                            <p:attrNameLst>
                                              <p:attrName>ppt_x</p:attrName>
                                            </p:attrNameLst>
                                          </p:cBhvr>
                                          <p:tavLst>
                                            <p:tav tm="0">
                                              <p:val>
                                                <p:strVal val="0-#ppt_w/2"/>
                                              </p:val>
                                            </p:tav>
                                            <p:tav tm="100000">
                                              <p:val>
                                                <p:strVal val="#ppt_x"/>
                                              </p:val>
                                            </p:tav>
                                          </p:tavLst>
                                        </p:anim>
                                        <p:anim calcmode="lin" valueType="num">
                                          <p:cBhvr additive="base">
                                            <p:cTn id="24"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D6BD3-F55C-6E37-6EF4-E4F3444DBFE8}"/>
            </a:ext>
          </a:extLst>
        </p:cNvPr>
        <p:cNvGrpSpPr/>
        <p:nvPr/>
      </p:nvGrpSpPr>
      <p:grpSpPr>
        <a:xfrm>
          <a:off x="0" y="0"/>
          <a:ext cx="0" cy="0"/>
          <a:chOff x="0" y="0"/>
          <a:chExt cx="0" cy="0"/>
        </a:xfrm>
      </p:grpSpPr>
      <p:sp>
        <p:nvSpPr>
          <p:cNvPr id="2" name="Rektangel 1">
            <a:extLst>
              <a:ext uri="{FF2B5EF4-FFF2-40B4-BE49-F238E27FC236}">
                <a16:creationId xmlns:a16="http://schemas.microsoft.com/office/drawing/2014/main" id="{A1AF06A4-0984-30F7-FC8E-7AE1C1DBF3FA}"/>
              </a:ext>
            </a:extLst>
          </p:cNvPr>
          <p:cNvSpPr/>
          <p:nvPr/>
        </p:nvSpPr>
        <p:spPr>
          <a:xfrm>
            <a:off x="0" y="0"/>
            <a:ext cx="12192000" cy="6858000"/>
          </a:xfrm>
          <a:prstGeom prst="rect">
            <a:avLst/>
          </a:prstGeom>
          <a:solidFill>
            <a:srgbClr val="79D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a:extLst>
              <a:ext uri="{FF2B5EF4-FFF2-40B4-BE49-F238E27FC236}">
                <a16:creationId xmlns:a16="http://schemas.microsoft.com/office/drawing/2014/main" id="{1F8B902B-7ED1-1496-3884-1BC0BBC83E3B}"/>
              </a:ext>
            </a:extLst>
          </p:cNvPr>
          <p:cNvSpPr txBox="1"/>
          <p:nvPr/>
        </p:nvSpPr>
        <p:spPr>
          <a:xfrm>
            <a:off x="1394188" y="2940894"/>
            <a:ext cx="10380896" cy="1200329"/>
          </a:xfrm>
          <a:prstGeom prst="rect">
            <a:avLst/>
          </a:prstGeom>
          <a:noFill/>
        </p:spPr>
        <p:txBody>
          <a:bodyPr wrap="square">
            <a:spAutoFit/>
          </a:bodyPr>
          <a:lstStyle/>
          <a:p>
            <a:pPr marL="0" indent="0">
              <a:lnSpc>
                <a:spcPct val="90000"/>
              </a:lnSpc>
              <a:spcAft>
                <a:spcPts val="800"/>
              </a:spcAft>
              <a:buNone/>
            </a:pPr>
            <a:r>
              <a:rPr lang="sv-SE" sz="8000" b="1" kern="100" spc="-150">
                <a:solidFill>
                  <a:srgbClr val="00205B"/>
                </a:solidFill>
                <a:latin typeface="Arial" panose="020B0604020202020204" pitchFamily="34" charset="0"/>
                <a:cs typeface="Arial" panose="020B0604020202020204" pitchFamily="34" charset="0"/>
              </a:rPr>
              <a:t>Summering</a:t>
            </a:r>
          </a:p>
        </p:txBody>
      </p:sp>
      <p:pic>
        <p:nvPicPr>
          <p:cNvPr id="8" name="Bildobjekt 7" descr="En bild som visar Teckensnitt, Grafik, grafisk design, text&#10;&#10;Automatiskt genererad beskrivning">
            <a:extLst>
              <a:ext uri="{FF2B5EF4-FFF2-40B4-BE49-F238E27FC236}">
                <a16:creationId xmlns:a16="http://schemas.microsoft.com/office/drawing/2014/main" id="{2E4F5F38-EF01-3753-157D-E74E01B7419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919812" y="6018632"/>
            <a:ext cx="875993" cy="387939"/>
          </a:xfrm>
          <a:prstGeom prst="rect">
            <a:avLst/>
          </a:prstGeom>
        </p:spPr>
      </p:pic>
      <p:sp>
        <p:nvSpPr>
          <p:cNvPr id="9" name="Title 2">
            <a:extLst>
              <a:ext uri="{FF2B5EF4-FFF2-40B4-BE49-F238E27FC236}">
                <a16:creationId xmlns:a16="http://schemas.microsoft.com/office/drawing/2014/main" id="{971FAC3C-A055-48E1-794E-D75BDCB47F9B}"/>
              </a:ext>
            </a:extLst>
          </p:cNvPr>
          <p:cNvSpPr txBox="1">
            <a:spLocks/>
          </p:cNvSpPr>
          <p:nvPr/>
        </p:nvSpPr>
        <p:spPr>
          <a:xfrm>
            <a:off x="779098" y="357448"/>
            <a:ext cx="1563508" cy="25737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sv-SE" sz="700" b="0">
                <a:solidFill>
                  <a:srgbClr val="00205B"/>
                </a:solidFill>
              </a:rPr>
              <a:t>AI</a:t>
            </a:r>
          </a:p>
        </p:txBody>
      </p:sp>
      <p:sp>
        <p:nvSpPr>
          <p:cNvPr id="10" name="Title 2">
            <a:extLst>
              <a:ext uri="{FF2B5EF4-FFF2-40B4-BE49-F238E27FC236}">
                <a16:creationId xmlns:a16="http://schemas.microsoft.com/office/drawing/2014/main" id="{DFA3026C-D07B-A7D6-48ED-81E56EC8E367}"/>
              </a:ext>
            </a:extLst>
          </p:cNvPr>
          <p:cNvSpPr txBox="1">
            <a:spLocks/>
          </p:cNvSpPr>
          <p:nvPr/>
        </p:nvSpPr>
        <p:spPr>
          <a:xfrm>
            <a:off x="10605724" y="365352"/>
            <a:ext cx="1198790" cy="25737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algn="r"/>
            <a:r>
              <a:rPr lang="sv-SE" sz="700" b="0">
                <a:solidFill>
                  <a:srgbClr val="00205B"/>
                </a:solidFill>
              </a:rPr>
              <a:t>18</a:t>
            </a:r>
          </a:p>
        </p:txBody>
      </p:sp>
      <p:sp>
        <p:nvSpPr>
          <p:cNvPr id="3" name="Rektangel 2">
            <a:extLst>
              <a:ext uri="{FF2B5EF4-FFF2-40B4-BE49-F238E27FC236}">
                <a16:creationId xmlns:a16="http://schemas.microsoft.com/office/drawing/2014/main" id="{67A14274-8FC5-990E-B48C-6CDE36BF84EE}"/>
              </a:ext>
            </a:extLst>
          </p:cNvPr>
          <p:cNvSpPr/>
          <p:nvPr/>
        </p:nvSpPr>
        <p:spPr>
          <a:xfrm>
            <a:off x="-1" y="0"/>
            <a:ext cx="12192000" cy="6858000"/>
          </a:xfrm>
          <a:prstGeom prst="rect">
            <a:avLst/>
          </a:prstGeom>
          <a:noFill/>
          <a:ln w="190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49553352-CD0C-5D05-E832-CE2F9CB44BE3}"/>
              </a:ext>
            </a:extLst>
          </p:cNvPr>
          <p:cNvSpPr/>
          <p:nvPr/>
        </p:nvSpPr>
        <p:spPr>
          <a:xfrm>
            <a:off x="1489251" y="2500138"/>
            <a:ext cx="762082" cy="104049"/>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itle 2">
            <a:extLst>
              <a:ext uri="{FF2B5EF4-FFF2-40B4-BE49-F238E27FC236}">
                <a16:creationId xmlns:a16="http://schemas.microsoft.com/office/drawing/2014/main" id="{11B4FE47-9BC5-22C1-11FA-824CEA5722E8}"/>
              </a:ext>
            </a:extLst>
          </p:cNvPr>
          <p:cNvSpPr txBox="1">
            <a:spLocks/>
          </p:cNvSpPr>
          <p:nvPr/>
        </p:nvSpPr>
        <p:spPr>
          <a:xfrm>
            <a:off x="1394188" y="365352"/>
            <a:ext cx="2811380" cy="25737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sv-SE" sz="700" b="0">
                <a:solidFill>
                  <a:srgbClr val="00205B"/>
                </a:solidFill>
              </a:rPr>
              <a:t>ÖRESUNDSKRAFT</a:t>
            </a:r>
          </a:p>
        </p:txBody>
      </p:sp>
    </p:spTree>
    <p:extLst>
      <p:ext uri="{BB962C8B-B14F-4D97-AF65-F5344CB8AC3E}">
        <p14:creationId xmlns:p14="http://schemas.microsoft.com/office/powerpoint/2010/main" val="387067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23184C5-C69B-F2BE-0D81-49C0F93840CC}"/>
              </a:ext>
            </a:extLst>
          </p:cNvPr>
          <p:cNvSpPr/>
          <p:nvPr/>
        </p:nvSpPr>
        <p:spPr>
          <a:xfrm>
            <a:off x="0" y="1015"/>
            <a:ext cx="12192000" cy="6858000"/>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DFF7FF"/>
              </a:solidFill>
            </a:endParaRPr>
          </a:p>
        </p:txBody>
      </p:sp>
      <p:pic>
        <p:nvPicPr>
          <p:cNvPr id="5" name="Bildobjekt 4" descr="En bild som visar Teckensnitt, Grafik, grafisk design, text&#10;&#10;Automatiskt genererad beskrivning">
            <a:extLst>
              <a:ext uri="{FF2B5EF4-FFF2-40B4-BE49-F238E27FC236}">
                <a16:creationId xmlns:a16="http://schemas.microsoft.com/office/drawing/2014/main" id="{AF491012-EA95-6CC4-91C7-D96BDE025B3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919812" y="6018632"/>
            <a:ext cx="875993" cy="387939"/>
          </a:xfrm>
          <a:prstGeom prst="rect">
            <a:avLst/>
          </a:prstGeom>
        </p:spPr>
      </p:pic>
      <p:sp>
        <p:nvSpPr>
          <p:cNvPr id="6" name="Title 2">
            <a:extLst>
              <a:ext uri="{FF2B5EF4-FFF2-40B4-BE49-F238E27FC236}">
                <a16:creationId xmlns:a16="http://schemas.microsoft.com/office/drawing/2014/main" id="{EC54B1D2-7771-0530-CE3C-622EA6D5D18C}"/>
              </a:ext>
            </a:extLst>
          </p:cNvPr>
          <p:cNvSpPr txBox="1">
            <a:spLocks/>
          </p:cNvSpPr>
          <p:nvPr/>
        </p:nvSpPr>
        <p:spPr>
          <a:xfrm>
            <a:off x="779098" y="357448"/>
            <a:ext cx="1563508" cy="25737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sv-SE" sz="700" b="0">
                <a:solidFill>
                  <a:schemeClr val="bg1"/>
                </a:solidFill>
              </a:rPr>
              <a:t>AI</a:t>
            </a:r>
          </a:p>
        </p:txBody>
      </p:sp>
      <p:sp>
        <p:nvSpPr>
          <p:cNvPr id="7" name="Title 2">
            <a:extLst>
              <a:ext uri="{FF2B5EF4-FFF2-40B4-BE49-F238E27FC236}">
                <a16:creationId xmlns:a16="http://schemas.microsoft.com/office/drawing/2014/main" id="{CAA050F7-328C-9355-7CB7-65EEE7B0D8FB}"/>
              </a:ext>
            </a:extLst>
          </p:cNvPr>
          <p:cNvSpPr txBox="1">
            <a:spLocks/>
          </p:cNvSpPr>
          <p:nvPr/>
        </p:nvSpPr>
        <p:spPr>
          <a:xfrm>
            <a:off x="10605724" y="365352"/>
            <a:ext cx="1198790" cy="25737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algn="r"/>
            <a:r>
              <a:rPr lang="sv-SE" sz="700" b="0">
                <a:solidFill>
                  <a:schemeClr val="bg1"/>
                </a:solidFill>
              </a:rPr>
              <a:t>19</a:t>
            </a:r>
          </a:p>
        </p:txBody>
      </p:sp>
      <p:sp>
        <p:nvSpPr>
          <p:cNvPr id="8" name="Title 2">
            <a:extLst>
              <a:ext uri="{FF2B5EF4-FFF2-40B4-BE49-F238E27FC236}">
                <a16:creationId xmlns:a16="http://schemas.microsoft.com/office/drawing/2014/main" id="{0CCA4928-D8C4-D35E-60B4-FD98C637EC38}"/>
              </a:ext>
            </a:extLst>
          </p:cNvPr>
          <p:cNvSpPr txBox="1">
            <a:spLocks/>
          </p:cNvSpPr>
          <p:nvPr/>
        </p:nvSpPr>
        <p:spPr>
          <a:xfrm>
            <a:off x="1394188" y="365352"/>
            <a:ext cx="2811380" cy="25737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sv-SE" sz="700" b="0">
                <a:solidFill>
                  <a:schemeClr val="bg1"/>
                </a:solidFill>
              </a:rPr>
              <a:t>ÖRESUNDSKRAFT</a:t>
            </a:r>
          </a:p>
        </p:txBody>
      </p:sp>
      <p:sp>
        <p:nvSpPr>
          <p:cNvPr id="9" name="Rubrik 1">
            <a:extLst>
              <a:ext uri="{FF2B5EF4-FFF2-40B4-BE49-F238E27FC236}">
                <a16:creationId xmlns:a16="http://schemas.microsoft.com/office/drawing/2014/main" id="{538DBD37-334B-DC17-02D9-50C5345C8348}"/>
              </a:ext>
            </a:extLst>
          </p:cNvPr>
          <p:cNvSpPr txBox="1">
            <a:spLocks/>
          </p:cNvSpPr>
          <p:nvPr/>
        </p:nvSpPr>
        <p:spPr>
          <a:xfrm>
            <a:off x="1000142" y="822149"/>
            <a:ext cx="4936202" cy="1079500"/>
          </a:xfrm>
          <a:prstGeom prst="rect">
            <a:avLst/>
          </a:prstGeom>
        </p:spPr>
        <p:txBody>
          <a:bodyPr anchor="ct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sv-SE" sz="2800" dirty="0">
                <a:solidFill>
                  <a:srgbClr val="79D9FF"/>
                </a:solidFill>
              </a:rPr>
              <a:t>Vi har startat och vad har </a:t>
            </a:r>
            <a:r>
              <a:rPr lang="sv-SE" sz="2800">
                <a:solidFill>
                  <a:srgbClr val="79D9FF"/>
                </a:solidFill>
              </a:rPr>
              <a:t>vi lärt oss? </a:t>
            </a:r>
            <a:endParaRPr lang="sv-SE" sz="2800" dirty="0">
              <a:solidFill>
                <a:srgbClr val="79D9FF"/>
              </a:solidFill>
            </a:endParaRPr>
          </a:p>
        </p:txBody>
      </p:sp>
      <p:sp>
        <p:nvSpPr>
          <p:cNvPr id="10" name="Platshållare för innehåll 2">
            <a:extLst>
              <a:ext uri="{FF2B5EF4-FFF2-40B4-BE49-F238E27FC236}">
                <a16:creationId xmlns:a16="http://schemas.microsoft.com/office/drawing/2014/main" id="{8B56CA47-EA3C-EF82-28DF-E3FF015D6EDD}"/>
              </a:ext>
            </a:extLst>
          </p:cNvPr>
          <p:cNvSpPr txBox="1">
            <a:spLocks/>
          </p:cNvSpPr>
          <p:nvPr/>
        </p:nvSpPr>
        <p:spPr>
          <a:xfrm>
            <a:off x="984954" y="1958030"/>
            <a:ext cx="5568246" cy="3816350"/>
          </a:xfrm>
          <a:prstGeom prst="rect">
            <a:avLst/>
          </a:prstGeom>
        </p:spPr>
        <p:txBody>
          <a:bodyPr/>
          <a:lstStyle>
            <a:lvl1pPr marL="156600" indent="-156600" algn="l" defTabSz="914400" rtl="0" eaLnBrk="1" latinLnBrk="0" hangingPunct="1">
              <a:lnSpc>
                <a:spcPct val="90000"/>
              </a:lnSpc>
              <a:spcBef>
                <a:spcPts val="1000"/>
              </a:spcBef>
              <a:buFont typeface="Arial" panose="020B0604020202020204" pitchFamily="34" charset="0"/>
              <a:buChar char="•"/>
              <a:defRPr sz="1600" kern="1200">
                <a:solidFill>
                  <a:schemeClr val="tx2"/>
                </a:solidFill>
                <a:latin typeface="+mn-lt"/>
                <a:ea typeface="+mn-ea"/>
                <a:cs typeface="+mn-cs"/>
              </a:defRPr>
            </a:lvl1pPr>
            <a:lvl2pPr marL="613800" indent="-156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2pPr>
            <a:lvl3pPr marL="1071000" indent="-156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3pPr>
            <a:lvl4pPr marL="1528200" indent="-156600" algn="l" defTabSz="914400" rtl="0" eaLnBrk="1" latinLnBrk="0" hangingPunct="1">
              <a:lnSpc>
                <a:spcPct val="90000"/>
              </a:lnSpc>
              <a:spcBef>
                <a:spcPts val="500"/>
              </a:spcBef>
              <a:buFont typeface="Arial" panose="020B0604020202020204" pitchFamily="34" charset="0"/>
              <a:buChar char="•"/>
              <a:defRPr sz="1100" kern="1200">
                <a:solidFill>
                  <a:schemeClr val="tx2"/>
                </a:solidFill>
                <a:latin typeface="+mn-lt"/>
                <a:ea typeface="+mn-ea"/>
                <a:cs typeface="+mn-cs"/>
              </a:defRPr>
            </a:lvl4pPr>
            <a:lvl5pPr marL="1985400" indent="-156600" algn="l" defTabSz="914400" rtl="0" eaLnBrk="1" latinLnBrk="0" hangingPunct="1">
              <a:lnSpc>
                <a:spcPct val="90000"/>
              </a:lnSpc>
              <a:spcBef>
                <a:spcPts val="500"/>
              </a:spcBef>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sv-SE" sz="1800" dirty="0">
                <a:solidFill>
                  <a:srgbClr val="DFF7FF"/>
                </a:solidFill>
              </a:rPr>
              <a:t>2022 skapa  förutsättningarna för digitala tillgångar</a:t>
            </a:r>
          </a:p>
          <a:p>
            <a:pPr lvl="1">
              <a:lnSpc>
                <a:spcPct val="100000"/>
              </a:lnSpc>
              <a:spcBef>
                <a:spcPts val="0"/>
              </a:spcBef>
              <a:spcAft>
                <a:spcPts val="600"/>
              </a:spcAft>
            </a:pPr>
            <a:r>
              <a:rPr lang="sv-SE" sz="1600" dirty="0">
                <a:solidFill>
                  <a:srgbClr val="DFF7FF"/>
                </a:solidFill>
              </a:rPr>
              <a:t>Känd teknik</a:t>
            </a:r>
          </a:p>
          <a:p>
            <a:pPr lvl="1">
              <a:lnSpc>
                <a:spcPct val="100000"/>
              </a:lnSpc>
              <a:spcBef>
                <a:spcPts val="0"/>
              </a:spcBef>
              <a:spcAft>
                <a:spcPts val="600"/>
              </a:spcAft>
            </a:pPr>
            <a:r>
              <a:rPr lang="sv-SE" sz="1600" dirty="0">
                <a:solidFill>
                  <a:srgbClr val="DFF7FF"/>
                </a:solidFill>
              </a:rPr>
              <a:t>Informationssäkerhetsstruktur</a:t>
            </a:r>
          </a:p>
          <a:p>
            <a:pPr lvl="1">
              <a:lnSpc>
                <a:spcPct val="100000"/>
              </a:lnSpc>
              <a:spcBef>
                <a:spcPts val="0"/>
              </a:spcBef>
              <a:spcAft>
                <a:spcPts val="600"/>
              </a:spcAft>
            </a:pPr>
            <a:r>
              <a:rPr lang="sv-SE" sz="1600" dirty="0">
                <a:solidFill>
                  <a:srgbClr val="DFF7FF"/>
                </a:solidFill>
              </a:rPr>
              <a:t>Egen kompetens</a:t>
            </a:r>
          </a:p>
          <a:p>
            <a:pPr>
              <a:lnSpc>
                <a:spcPct val="100000"/>
              </a:lnSpc>
              <a:spcBef>
                <a:spcPts val="0"/>
              </a:spcBef>
              <a:spcAft>
                <a:spcPts val="600"/>
              </a:spcAft>
            </a:pPr>
            <a:r>
              <a:rPr lang="sv-SE" sz="1800" dirty="0">
                <a:solidFill>
                  <a:srgbClr val="DFF7FF"/>
                </a:solidFill>
              </a:rPr>
              <a:t>2023-2024 POC och testat</a:t>
            </a:r>
          </a:p>
          <a:p>
            <a:pPr lvl="1">
              <a:lnSpc>
                <a:spcPct val="100000"/>
              </a:lnSpc>
              <a:spcBef>
                <a:spcPts val="0"/>
              </a:spcBef>
              <a:spcAft>
                <a:spcPts val="600"/>
              </a:spcAft>
            </a:pPr>
            <a:r>
              <a:rPr lang="sv-SE" sz="1600" dirty="0">
                <a:solidFill>
                  <a:srgbClr val="DFF7FF"/>
                </a:solidFill>
              </a:rPr>
              <a:t>Vi kan</a:t>
            </a:r>
          </a:p>
          <a:p>
            <a:pPr lvl="1">
              <a:lnSpc>
                <a:spcPct val="100000"/>
              </a:lnSpc>
              <a:spcBef>
                <a:spcPts val="0"/>
              </a:spcBef>
              <a:spcAft>
                <a:spcPts val="600"/>
              </a:spcAft>
            </a:pPr>
            <a:r>
              <a:rPr lang="sv-SE" sz="1600" dirty="0">
                <a:solidFill>
                  <a:srgbClr val="DFF7FF"/>
                </a:solidFill>
              </a:rPr>
              <a:t>Mer integrerad del av verksamhet</a:t>
            </a:r>
          </a:p>
          <a:p>
            <a:pPr>
              <a:lnSpc>
                <a:spcPct val="100000"/>
              </a:lnSpc>
              <a:spcBef>
                <a:spcPts val="0"/>
              </a:spcBef>
              <a:spcAft>
                <a:spcPts val="600"/>
              </a:spcAft>
            </a:pPr>
            <a:r>
              <a:rPr lang="sv-SE" sz="1800" dirty="0">
                <a:solidFill>
                  <a:srgbClr val="DFF7FF"/>
                </a:solidFill>
              </a:rPr>
              <a:t>2025 skala upp</a:t>
            </a:r>
          </a:p>
          <a:p>
            <a:pPr lvl="1">
              <a:lnSpc>
                <a:spcPct val="100000"/>
              </a:lnSpc>
              <a:spcBef>
                <a:spcPts val="0"/>
              </a:spcBef>
              <a:spcAft>
                <a:spcPts val="600"/>
              </a:spcAft>
            </a:pPr>
            <a:r>
              <a:rPr lang="sv-SE" sz="1600" dirty="0">
                <a:solidFill>
                  <a:srgbClr val="DFF7FF"/>
                </a:solidFill>
              </a:rPr>
              <a:t>Kraftsamla och skapa struktur</a:t>
            </a:r>
          </a:p>
          <a:p>
            <a:pPr lvl="1">
              <a:lnSpc>
                <a:spcPct val="100000"/>
              </a:lnSpc>
              <a:spcBef>
                <a:spcPts val="0"/>
              </a:spcBef>
              <a:spcAft>
                <a:spcPts val="600"/>
              </a:spcAft>
            </a:pPr>
            <a:r>
              <a:rPr lang="sv-SE" sz="1600" dirty="0">
                <a:solidFill>
                  <a:srgbClr val="DFF7FF"/>
                </a:solidFill>
              </a:rPr>
              <a:t>Koncerngemensamma mål</a:t>
            </a:r>
          </a:p>
          <a:p>
            <a:pPr lvl="1">
              <a:lnSpc>
                <a:spcPct val="100000"/>
              </a:lnSpc>
              <a:spcBef>
                <a:spcPts val="0"/>
              </a:spcBef>
              <a:spcAft>
                <a:spcPts val="600"/>
              </a:spcAft>
            </a:pPr>
            <a:r>
              <a:rPr lang="sv-SE" sz="1600" dirty="0">
                <a:solidFill>
                  <a:srgbClr val="DFF7FF"/>
                </a:solidFill>
              </a:rPr>
              <a:t>Utbildning till fler</a:t>
            </a:r>
            <a:endParaRPr lang="sv-SE" sz="1800" dirty="0">
              <a:solidFill>
                <a:srgbClr val="DFF7FF"/>
              </a:solidFill>
            </a:endParaRPr>
          </a:p>
          <a:p>
            <a:pPr>
              <a:lnSpc>
                <a:spcPct val="100000"/>
              </a:lnSpc>
              <a:spcBef>
                <a:spcPts val="0"/>
              </a:spcBef>
              <a:spcAft>
                <a:spcPts val="600"/>
              </a:spcAft>
            </a:pPr>
            <a:r>
              <a:rPr lang="sv-SE" sz="1800" dirty="0">
                <a:solidFill>
                  <a:srgbClr val="DFF7FF"/>
                </a:solidFill>
              </a:rPr>
              <a:t>Hur skalar man upp bäst? </a:t>
            </a:r>
          </a:p>
        </p:txBody>
      </p:sp>
      <p:pic>
        <p:nvPicPr>
          <p:cNvPr id="14" name="Picture 13" descr="Person standing on track wearing pink running shoes">
            <a:extLst>
              <a:ext uri="{FF2B5EF4-FFF2-40B4-BE49-F238E27FC236}">
                <a16:creationId xmlns:a16="http://schemas.microsoft.com/office/drawing/2014/main" id="{F76C7038-F53F-9C00-5100-1348383CC079}"/>
              </a:ext>
            </a:extLst>
          </p:cNvPr>
          <p:cNvPicPr>
            <a:picLocks noChangeAspect="1"/>
          </p:cNvPicPr>
          <p:nvPr/>
        </p:nvPicPr>
        <p:blipFill>
          <a:blip r:embed="rId4"/>
          <a:srcRect l="41110" r="13735"/>
          <a:stretch/>
        </p:blipFill>
        <p:spPr>
          <a:xfrm>
            <a:off x="6884071" y="-1015"/>
            <a:ext cx="5307929" cy="6858000"/>
          </a:xfrm>
          <a:prstGeom prst="rect">
            <a:avLst/>
          </a:prstGeom>
        </p:spPr>
      </p:pic>
    </p:spTree>
    <p:extLst>
      <p:ext uri="{BB962C8B-B14F-4D97-AF65-F5344CB8AC3E}">
        <p14:creationId xmlns:p14="http://schemas.microsoft.com/office/powerpoint/2010/main" val="3896048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1000"/>
                                        <p:tgtEl>
                                          <p:spTgt spid="10">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1000"/>
                                        <p:tgtEl>
                                          <p:spTgt spid="10">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fade">
                                      <p:cBhvr>
                                        <p:cTn id="18" dur="1000"/>
                                        <p:tgtEl>
                                          <p:spTgt spid="10">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Effect transition="in" filter="fade">
                                      <p:cBhvr>
                                        <p:cTn id="21" dur="1000"/>
                                        <p:tgtEl>
                                          <p:spTgt spid="10">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xEl>
                                              <p:pRg st="4" end="4"/>
                                            </p:txEl>
                                          </p:spTgt>
                                        </p:tgtEl>
                                        <p:attrNameLst>
                                          <p:attrName>style.visibility</p:attrName>
                                        </p:attrNameLst>
                                      </p:cBhvr>
                                      <p:to>
                                        <p:strVal val="visible"/>
                                      </p:to>
                                    </p:set>
                                    <p:animEffect transition="in" filter="fade">
                                      <p:cBhvr>
                                        <p:cTn id="26" dur="1000"/>
                                        <p:tgtEl>
                                          <p:spTgt spid="10">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xEl>
                                              <p:pRg st="5" end="5"/>
                                            </p:txEl>
                                          </p:spTgt>
                                        </p:tgtEl>
                                        <p:attrNameLst>
                                          <p:attrName>style.visibility</p:attrName>
                                        </p:attrNameLst>
                                      </p:cBhvr>
                                      <p:to>
                                        <p:strVal val="visible"/>
                                      </p:to>
                                    </p:set>
                                    <p:animEffect transition="in" filter="fade">
                                      <p:cBhvr>
                                        <p:cTn id="29" dur="1000"/>
                                        <p:tgtEl>
                                          <p:spTgt spid="10">
                                            <p:txEl>
                                              <p:pRg st="5" end="5"/>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xEl>
                                              <p:pRg st="6" end="6"/>
                                            </p:txEl>
                                          </p:spTgt>
                                        </p:tgtEl>
                                        <p:attrNameLst>
                                          <p:attrName>style.visibility</p:attrName>
                                        </p:attrNameLst>
                                      </p:cBhvr>
                                      <p:to>
                                        <p:strVal val="visible"/>
                                      </p:to>
                                    </p:set>
                                    <p:animEffect transition="in" filter="fade">
                                      <p:cBhvr>
                                        <p:cTn id="32" dur="1000"/>
                                        <p:tgtEl>
                                          <p:spTgt spid="10">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xEl>
                                              <p:pRg st="7" end="7"/>
                                            </p:txEl>
                                          </p:spTgt>
                                        </p:tgtEl>
                                        <p:attrNameLst>
                                          <p:attrName>style.visibility</p:attrName>
                                        </p:attrNameLst>
                                      </p:cBhvr>
                                      <p:to>
                                        <p:strVal val="visible"/>
                                      </p:to>
                                    </p:set>
                                    <p:animEffect transition="in" filter="fade">
                                      <p:cBhvr>
                                        <p:cTn id="37" dur="1000"/>
                                        <p:tgtEl>
                                          <p:spTgt spid="10">
                                            <p:txEl>
                                              <p:pRg st="7" end="7"/>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
                                            <p:txEl>
                                              <p:pRg st="8" end="8"/>
                                            </p:txEl>
                                          </p:spTgt>
                                        </p:tgtEl>
                                        <p:attrNameLst>
                                          <p:attrName>style.visibility</p:attrName>
                                        </p:attrNameLst>
                                      </p:cBhvr>
                                      <p:to>
                                        <p:strVal val="visible"/>
                                      </p:to>
                                    </p:set>
                                    <p:animEffect transition="in" filter="fade">
                                      <p:cBhvr>
                                        <p:cTn id="40" dur="1000"/>
                                        <p:tgtEl>
                                          <p:spTgt spid="10">
                                            <p:txEl>
                                              <p:pRg st="8" end="8"/>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
                                            <p:txEl>
                                              <p:pRg st="9" end="9"/>
                                            </p:txEl>
                                          </p:spTgt>
                                        </p:tgtEl>
                                        <p:attrNameLst>
                                          <p:attrName>style.visibility</p:attrName>
                                        </p:attrNameLst>
                                      </p:cBhvr>
                                      <p:to>
                                        <p:strVal val="visible"/>
                                      </p:to>
                                    </p:set>
                                    <p:animEffect transition="in" filter="fade">
                                      <p:cBhvr>
                                        <p:cTn id="43" dur="1000"/>
                                        <p:tgtEl>
                                          <p:spTgt spid="10">
                                            <p:txEl>
                                              <p:pRg st="9" end="9"/>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
                                            <p:txEl>
                                              <p:pRg st="10" end="10"/>
                                            </p:txEl>
                                          </p:spTgt>
                                        </p:tgtEl>
                                        <p:attrNameLst>
                                          <p:attrName>style.visibility</p:attrName>
                                        </p:attrNameLst>
                                      </p:cBhvr>
                                      <p:to>
                                        <p:strVal val="visible"/>
                                      </p:to>
                                    </p:set>
                                    <p:animEffect transition="in" filter="fade">
                                      <p:cBhvr>
                                        <p:cTn id="46" dur="1000"/>
                                        <p:tgtEl>
                                          <p:spTgt spid="10">
                                            <p:txEl>
                                              <p:pRg st="10" end="1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
                                            <p:txEl>
                                              <p:pRg st="11" end="11"/>
                                            </p:txEl>
                                          </p:spTgt>
                                        </p:tgtEl>
                                        <p:attrNameLst>
                                          <p:attrName>style.visibility</p:attrName>
                                        </p:attrNameLst>
                                      </p:cBhvr>
                                      <p:to>
                                        <p:strVal val="visible"/>
                                      </p:to>
                                    </p:set>
                                    <p:animEffect transition="in" filter="fade">
                                      <p:cBhvr>
                                        <p:cTn id="51" dur="1000"/>
                                        <p:tgtEl>
                                          <p:spTgt spid="1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träd, skyskrapa, gräs, byggnad&#10;&#10;Automatiskt genererad beskrivning">
            <a:extLst>
              <a:ext uri="{FF2B5EF4-FFF2-40B4-BE49-F238E27FC236}">
                <a16:creationId xmlns:a16="http://schemas.microsoft.com/office/drawing/2014/main" id="{A94860EC-314D-E06E-2601-946155F1D62E}"/>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3" y="2"/>
            <a:ext cx="12191997" cy="6857998"/>
          </a:xfrm>
          <a:custGeom>
            <a:avLst/>
            <a:gdLst>
              <a:gd name="connsiteX0" fmla="*/ 6095997 w 12191997"/>
              <a:gd name="connsiteY0" fmla="*/ 2788938 h 6857998"/>
              <a:gd name="connsiteX1" fmla="*/ 7345805 w 12191997"/>
              <a:gd name="connsiteY1" fmla="*/ 4066331 h 6857998"/>
              <a:gd name="connsiteX2" fmla="*/ 6095997 w 12191997"/>
              <a:gd name="connsiteY2" fmla="*/ 5343721 h 6857998"/>
              <a:gd name="connsiteX3" fmla="*/ 4846193 w 12191997"/>
              <a:gd name="connsiteY3" fmla="*/ 4066331 h 6857998"/>
              <a:gd name="connsiteX4" fmla="*/ 6095997 w 12191997"/>
              <a:gd name="connsiteY4" fmla="*/ 2788938 h 6857998"/>
              <a:gd name="connsiteX5" fmla="*/ 6095997 w 12191997"/>
              <a:gd name="connsiteY5" fmla="*/ 1926427 h 6857998"/>
              <a:gd name="connsiteX6" fmla="*/ 3940218 w 12191997"/>
              <a:gd name="connsiteY6" fmla="*/ 4063602 h 6857998"/>
              <a:gd name="connsiteX7" fmla="*/ 6095997 w 12191997"/>
              <a:gd name="connsiteY7" fmla="*/ 6200773 h 6857998"/>
              <a:gd name="connsiteX8" fmla="*/ 8251776 w 12191997"/>
              <a:gd name="connsiteY8" fmla="*/ 4063602 h 6857998"/>
              <a:gd name="connsiteX9" fmla="*/ 6095997 w 12191997"/>
              <a:gd name="connsiteY9" fmla="*/ 1926427 h 6857998"/>
              <a:gd name="connsiteX10" fmla="*/ 6783667 w 12191997"/>
              <a:gd name="connsiteY10" fmla="*/ 657223 h 6857998"/>
              <a:gd name="connsiteX11" fmla="*/ 6306119 w 12191997"/>
              <a:gd name="connsiteY11" fmla="*/ 1140339 h 6857998"/>
              <a:gd name="connsiteX12" fmla="*/ 6783667 w 12191997"/>
              <a:gd name="connsiteY12" fmla="*/ 1623454 h 6857998"/>
              <a:gd name="connsiteX13" fmla="*/ 7274856 w 12191997"/>
              <a:gd name="connsiteY13" fmla="*/ 1140339 h 6857998"/>
              <a:gd name="connsiteX14" fmla="*/ 6783667 w 12191997"/>
              <a:gd name="connsiteY14" fmla="*/ 657223 h 6857998"/>
              <a:gd name="connsiteX15" fmla="*/ 5416519 w 12191997"/>
              <a:gd name="connsiteY15" fmla="*/ 657223 h 6857998"/>
              <a:gd name="connsiteX16" fmla="*/ 4933515 w 12191997"/>
              <a:gd name="connsiteY16" fmla="*/ 1140339 h 6857998"/>
              <a:gd name="connsiteX17" fmla="*/ 5416519 w 12191997"/>
              <a:gd name="connsiteY17" fmla="*/ 1623454 h 6857998"/>
              <a:gd name="connsiteX18" fmla="*/ 5907708 w 12191997"/>
              <a:gd name="connsiteY18" fmla="*/ 1140339 h 6857998"/>
              <a:gd name="connsiteX19" fmla="*/ 5416519 w 12191997"/>
              <a:gd name="connsiteY19" fmla="*/ 657223 h 6857998"/>
              <a:gd name="connsiteX20" fmla="*/ 0 w 12191997"/>
              <a:gd name="connsiteY20" fmla="*/ 0 h 6857998"/>
              <a:gd name="connsiteX21" fmla="*/ 12191997 w 12191997"/>
              <a:gd name="connsiteY21" fmla="*/ 0 h 6857998"/>
              <a:gd name="connsiteX22" fmla="*/ 12191997 w 12191997"/>
              <a:gd name="connsiteY22" fmla="*/ 6857998 h 6857998"/>
              <a:gd name="connsiteX23" fmla="*/ 0 w 12191997"/>
              <a:gd name="connsiteY23"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7" h="6857998">
                <a:moveTo>
                  <a:pt x="6095997" y="2788938"/>
                </a:moveTo>
                <a:cubicBezTo>
                  <a:pt x="6797309" y="2788938"/>
                  <a:pt x="7345805" y="3353938"/>
                  <a:pt x="7345805" y="4066331"/>
                </a:cubicBezTo>
                <a:cubicBezTo>
                  <a:pt x="7345805" y="4778722"/>
                  <a:pt x="6797309" y="5343721"/>
                  <a:pt x="6095997" y="5343721"/>
                </a:cubicBezTo>
                <a:cubicBezTo>
                  <a:pt x="5394689" y="5343721"/>
                  <a:pt x="4846193" y="4778722"/>
                  <a:pt x="4846193" y="4066331"/>
                </a:cubicBezTo>
                <a:cubicBezTo>
                  <a:pt x="4846193" y="3353938"/>
                  <a:pt x="5394689" y="2788938"/>
                  <a:pt x="6095997" y="2788938"/>
                </a:cubicBezTo>
                <a:close/>
                <a:moveTo>
                  <a:pt x="6095997" y="1926427"/>
                </a:moveTo>
                <a:cubicBezTo>
                  <a:pt x="4900769" y="1926427"/>
                  <a:pt x="3940218" y="2876281"/>
                  <a:pt x="3940218" y="4063602"/>
                </a:cubicBezTo>
                <a:cubicBezTo>
                  <a:pt x="3940218" y="5253649"/>
                  <a:pt x="4900769" y="6200773"/>
                  <a:pt x="6095997" y="6200773"/>
                </a:cubicBezTo>
                <a:cubicBezTo>
                  <a:pt x="7291228" y="6200773"/>
                  <a:pt x="8251776" y="5253649"/>
                  <a:pt x="8251776" y="4063602"/>
                </a:cubicBezTo>
                <a:cubicBezTo>
                  <a:pt x="8251776" y="2876281"/>
                  <a:pt x="7293957" y="1926427"/>
                  <a:pt x="6095997" y="1926427"/>
                </a:cubicBezTo>
                <a:close/>
                <a:moveTo>
                  <a:pt x="6783667" y="657223"/>
                </a:moveTo>
                <a:cubicBezTo>
                  <a:pt x="6524427" y="657223"/>
                  <a:pt x="6306119" y="875580"/>
                  <a:pt x="6306119" y="1140339"/>
                </a:cubicBezTo>
                <a:cubicBezTo>
                  <a:pt x="6306119" y="1396909"/>
                  <a:pt x="6524427" y="1623454"/>
                  <a:pt x="6783667" y="1623454"/>
                </a:cubicBezTo>
                <a:cubicBezTo>
                  <a:pt x="7056548" y="1623454"/>
                  <a:pt x="7274856" y="1399639"/>
                  <a:pt x="7274856" y="1140339"/>
                </a:cubicBezTo>
                <a:cubicBezTo>
                  <a:pt x="7274856" y="881039"/>
                  <a:pt x="7064734" y="657223"/>
                  <a:pt x="6783667" y="657223"/>
                </a:cubicBezTo>
                <a:close/>
                <a:moveTo>
                  <a:pt x="5416519" y="657223"/>
                </a:moveTo>
                <a:cubicBezTo>
                  <a:pt x="5151823" y="657223"/>
                  <a:pt x="4933515" y="875580"/>
                  <a:pt x="4933515" y="1140339"/>
                </a:cubicBezTo>
                <a:cubicBezTo>
                  <a:pt x="4933515" y="1396909"/>
                  <a:pt x="5151823" y="1623454"/>
                  <a:pt x="5416519" y="1623454"/>
                </a:cubicBezTo>
                <a:cubicBezTo>
                  <a:pt x="5689403" y="1623454"/>
                  <a:pt x="5907708" y="1399639"/>
                  <a:pt x="5907708" y="1140339"/>
                </a:cubicBezTo>
                <a:cubicBezTo>
                  <a:pt x="5907708" y="881039"/>
                  <a:pt x="5697590" y="657223"/>
                  <a:pt x="5416519" y="657223"/>
                </a:cubicBezTo>
                <a:close/>
                <a:moveTo>
                  <a:pt x="0" y="0"/>
                </a:moveTo>
                <a:lnTo>
                  <a:pt x="12191997" y="0"/>
                </a:lnTo>
                <a:lnTo>
                  <a:pt x="12191997" y="6857998"/>
                </a:lnTo>
                <a:lnTo>
                  <a:pt x="0" y="6857998"/>
                </a:lnTo>
                <a:close/>
              </a:path>
            </a:pathLst>
          </a:custGeom>
          <a:noFill/>
        </p:spPr>
      </p:pic>
    </p:spTree>
    <p:extLst>
      <p:ext uri="{BB962C8B-B14F-4D97-AF65-F5344CB8AC3E}">
        <p14:creationId xmlns:p14="http://schemas.microsoft.com/office/powerpoint/2010/main" val="183005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ktangel 33">
            <a:extLst>
              <a:ext uri="{FF2B5EF4-FFF2-40B4-BE49-F238E27FC236}">
                <a16:creationId xmlns:a16="http://schemas.microsoft.com/office/drawing/2014/main" id="{2439F3D6-74F4-7164-BD3E-9689D6010C43}"/>
              </a:ext>
            </a:extLst>
          </p:cNvPr>
          <p:cNvSpPr/>
          <p:nvPr/>
        </p:nvSpPr>
        <p:spPr>
          <a:xfrm>
            <a:off x="-6473" y="0"/>
            <a:ext cx="12213728" cy="6865749"/>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205B"/>
              </a:solidFill>
            </a:endParaRPr>
          </a:p>
        </p:txBody>
      </p:sp>
      <p:grpSp>
        <p:nvGrpSpPr>
          <p:cNvPr id="32" name="Grupp 31">
            <a:extLst>
              <a:ext uri="{FF2B5EF4-FFF2-40B4-BE49-F238E27FC236}">
                <a16:creationId xmlns:a16="http://schemas.microsoft.com/office/drawing/2014/main" id="{E297F197-6C4D-BCEA-0164-CADB2887E456}"/>
              </a:ext>
            </a:extLst>
          </p:cNvPr>
          <p:cNvGrpSpPr/>
          <p:nvPr/>
        </p:nvGrpSpPr>
        <p:grpSpPr>
          <a:xfrm>
            <a:off x="8135731" y="3436749"/>
            <a:ext cx="4067361" cy="3429000"/>
            <a:chOff x="8134722" y="3436749"/>
            <a:chExt cx="4067361" cy="3429000"/>
          </a:xfrm>
        </p:grpSpPr>
        <p:sp>
          <p:nvSpPr>
            <p:cNvPr id="9" name="Rektangel 8">
              <a:extLst>
                <a:ext uri="{FF2B5EF4-FFF2-40B4-BE49-F238E27FC236}">
                  <a16:creationId xmlns:a16="http://schemas.microsoft.com/office/drawing/2014/main" id="{4B02B9BA-E04F-B3F7-8B90-AFE5BB40836A}"/>
                </a:ext>
              </a:extLst>
            </p:cNvPr>
            <p:cNvSpPr/>
            <p:nvPr/>
          </p:nvSpPr>
          <p:spPr>
            <a:xfrm>
              <a:off x="8134722" y="3436749"/>
              <a:ext cx="4067361" cy="3429000"/>
            </a:xfrm>
            <a:prstGeom prst="rect">
              <a:avLst/>
            </a:prstGeom>
            <a:solidFill>
              <a:srgbClr val="009FDC"/>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Platshållare för innehåll 1">
              <a:extLst>
                <a:ext uri="{FF2B5EF4-FFF2-40B4-BE49-F238E27FC236}">
                  <a16:creationId xmlns:a16="http://schemas.microsoft.com/office/drawing/2014/main" id="{E7515ABD-F526-9029-ED5F-1505C861E93F}"/>
                </a:ext>
              </a:extLst>
            </p:cNvPr>
            <p:cNvSpPr txBox="1">
              <a:spLocks/>
            </p:cNvSpPr>
            <p:nvPr/>
          </p:nvSpPr>
          <p:spPr>
            <a:xfrm>
              <a:off x="8139148" y="5578123"/>
              <a:ext cx="4036588" cy="1260001"/>
            </a:xfrm>
            <a:prstGeom prst="rect">
              <a:avLst/>
            </a:prstGeom>
          </p:spPr>
          <p:txBody>
            <a:bodyPr vert="horz" lIns="0" tIns="0" rIns="0" bIns="0" rtlCol="0" anchor="t">
              <a:normAutofit/>
            </a:bodyPr>
            <a:lstStyle>
              <a:lvl1pPr marL="156600" indent="-156600" algn="l" defTabSz="914400" rtl="0" eaLnBrk="1" latinLnBrk="0" hangingPunct="1">
                <a:lnSpc>
                  <a:spcPct val="90000"/>
                </a:lnSpc>
                <a:spcBef>
                  <a:spcPts val="1000"/>
                </a:spcBef>
                <a:buFont typeface="Arial" panose="020B0604020202020204" pitchFamily="34" charset="0"/>
                <a:buChar char="•"/>
                <a:defRPr sz="1600" kern="1200">
                  <a:solidFill>
                    <a:schemeClr val="tx2"/>
                  </a:solidFill>
                  <a:latin typeface="+mn-lt"/>
                  <a:ea typeface="+mn-ea"/>
                  <a:cs typeface="+mn-cs"/>
                </a:defRPr>
              </a:lvl1pPr>
              <a:lvl2pPr marL="613800" indent="-156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2pPr>
              <a:lvl3pPr marL="1071000" indent="-156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3pPr>
              <a:lvl4pPr marL="1528200" indent="-156600" algn="l" defTabSz="914400" rtl="0" eaLnBrk="1" latinLnBrk="0" hangingPunct="1">
                <a:lnSpc>
                  <a:spcPct val="90000"/>
                </a:lnSpc>
                <a:spcBef>
                  <a:spcPts val="500"/>
                </a:spcBef>
                <a:buFont typeface="Arial" panose="020B0604020202020204" pitchFamily="34" charset="0"/>
                <a:buChar char="•"/>
                <a:defRPr sz="1100" kern="1200">
                  <a:solidFill>
                    <a:schemeClr val="tx2"/>
                  </a:solidFill>
                  <a:latin typeface="+mn-lt"/>
                  <a:ea typeface="+mn-ea"/>
                  <a:cs typeface="+mn-cs"/>
                </a:defRPr>
              </a:lvl4pPr>
              <a:lvl5pPr marL="1985400" indent="-156600" algn="l" defTabSz="914400" rtl="0" eaLnBrk="1" latinLnBrk="0" hangingPunct="1">
                <a:lnSpc>
                  <a:spcPct val="90000"/>
                </a:lnSpc>
                <a:spcBef>
                  <a:spcPts val="500"/>
                </a:spcBef>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sv-SE" sz="2800" b="1">
                  <a:solidFill>
                    <a:srgbClr val="00205B"/>
                  </a:solidFill>
                </a:rPr>
                <a:t>#tillsammansför17</a:t>
              </a:r>
              <a:br>
                <a:rPr lang="sv-SE" sz="2400" b="1">
                  <a:solidFill>
                    <a:srgbClr val="79D9FF"/>
                  </a:solidFill>
                </a:rPr>
              </a:br>
              <a:r>
                <a:rPr lang="sv-SE" sz="1400">
                  <a:solidFill>
                    <a:srgbClr val="DFF7FF"/>
                  </a:solidFill>
                </a:rPr>
                <a:t>Våra samarbeten för hållbar utveckling.</a:t>
              </a:r>
            </a:p>
          </p:txBody>
        </p:sp>
        <p:sp>
          <p:nvSpPr>
            <p:cNvPr id="25" name="Ellips 24">
              <a:extLst>
                <a:ext uri="{FF2B5EF4-FFF2-40B4-BE49-F238E27FC236}">
                  <a16:creationId xmlns:a16="http://schemas.microsoft.com/office/drawing/2014/main" id="{237DF9F4-A508-BCF8-5072-946EA9987B2D}"/>
                </a:ext>
              </a:extLst>
            </p:cNvPr>
            <p:cNvSpPr>
              <a:spLocks noChangeAspect="1"/>
            </p:cNvSpPr>
            <p:nvPr/>
          </p:nvSpPr>
          <p:spPr>
            <a:xfrm>
              <a:off x="9640542" y="4101857"/>
              <a:ext cx="1260000" cy="1260000"/>
            </a:xfrm>
            <a:prstGeom prst="ellipse">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2" name="Grupp 11">
            <a:extLst>
              <a:ext uri="{FF2B5EF4-FFF2-40B4-BE49-F238E27FC236}">
                <a16:creationId xmlns:a16="http://schemas.microsoft.com/office/drawing/2014/main" id="{2E87D3E7-83C9-E6CD-8FDB-7D18A6DAF377}"/>
              </a:ext>
            </a:extLst>
          </p:cNvPr>
          <p:cNvGrpSpPr/>
          <p:nvPr/>
        </p:nvGrpSpPr>
        <p:grpSpPr>
          <a:xfrm>
            <a:off x="4066855" y="7749"/>
            <a:ext cx="4067866" cy="3438142"/>
            <a:chOff x="4066855" y="7749"/>
            <a:chExt cx="4067866" cy="3438142"/>
          </a:xfrm>
        </p:grpSpPr>
        <p:sp>
          <p:nvSpPr>
            <p:cNvPr id="5" name="Rektangel 4">
              <a:extLst>
                <a:ext uri="{FF2B5EF4-FFF2-40B4-BE49-F238E27FC236}">
                  <a16:creationId xmlns:a16="http://schemas.microsoft.com/office/drawing/2014/main" id="{4F8A250B-2D47-E749-0304-C7C23BFA5936}"/>
                </a:ext>
              </a:extLst>
            </p:cNvPr>
            <p:cNvSpPr/>
            <p:nvPr/>
          </p:nvSpPr>
          <p:spPr>
            <a:xfrm>
              <a:off x="4066855" y="7749"/>
              <a:ext cx="4067361" cy="3438142"/>
            </a:xfrm>
            <a:prstGeom prst="rect">
              <a:avLst/>
            </a:prstGeom>
            <a:solidFill>
              <a:srgbClr val="009FDC"/>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Platshållare för innehåll 1">
              <a:extLst>
                <a:ext uri="{FF2B5EF4-FFF2-40B4-BE49-F238E27FC236}">
                  <a16:creationId xmlns:a16="http://schemas.microsoft.com/office/drawing/2014/main" id="{5E05C2BA-2061-1C55-276F-5132D659E524}"/>
                </a:ext>
              </a:extLst>
            </p:cNvPr>
            <p:cNvSpPr txBox="1">
              <a:spLocks/>
            </p:cNvSpPr>
            <p:nvPr/>
          </p:nvSpPr>
          <p:spPr>
            <a:xfrm>
              <a:off x="4067360" y="2111847"/>
              <a:ext cx="4067361" cy="1260001"/>
            </a:xfrm>
            <a:prstGeom prst="rect">
              <a:avLst/>
            </a:prstGeom>
          </p:spPr>
          <p:txBody>
            <a:bodyPr vert="horz" lIns="0" tIns="0" rIns="0" bIns="0" rtlCol="0" anchor="t">
              <a:normAutofit/>
            </a:bodyPr>
            <a:lstStyle>
              <a:lvl1pPr marL="156600" indent="-156600" algn="l" defTabSz="914400" rtl="0" eaLnBrk="1" latinLnBrk="0" hangingPunct="1">
                <a:lnSpc>
                  <a:spcPct val="90000"/>
                </a:lnSpc>
                <a:spcBef>
                  <a:spcPts val="1000"/>
                </a:spcBef>
                <a:buFont typeface="Arial" panose="020B0604020202020204" pitchFamily="34" charset="0"/>
                <a:buChar char="•"/>
                <a:defRPr sz="1600" kern="1200">
                  <a:solidFill>
                    <a:schemeClr val="tx2"/>
                  </a:solidFill>
                  <a:latin typeface="+mn-lt"/>
                  <a:ea typeface="+mn-ea"/>
                  <a:cs typeface="+mn-cs"/>
                </a:defRPr>
              </a:lvl1pPr>
              <a:lvl2pPr marL="613800" indent="-156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2pPr>
              <a:lvl3pPr marL="1071000" indent="-156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3pPr>
              <a:lvl4pPr marL="1528200" indent="-156600" algn="l" defTabSz="914400" rtl="0" eaLnBrk="1" latinLnBrk="0" hangingPunct="1">
                <a:lnSpc>
                  <a:spcPct val="90000"/>
                </a:lnSpc>
                <a:spcBef>
                  <a:spcPts val="500"/>
                </a:spcBef>
                <a:buFont typeface="Arial" panose="020B0604020202020204" pitchFamily="34" charset="0"/>
                <a:buChar char="•"/>
                <a:defRPr sz="1100" kern="1200">
                  <a:solidFill>
                    <a:schemeClr val="tx2"/>
                  </a:solidFill>
                  <a:latin typeface="+mn-lt"/>
                  <a:ea typeface="+mn-ea"/>
                  <a:cs typeface="+mn-cs"/>
                </a:defRPr>
              </a:lvl4pPr>
              <a:lvl5pPr marL="1985400" indent="-156600" algn="l" defTabSz="914400" rtl="0" eaLnBrk="1" latinLnBrk="0" hangingPunct="1">
                <a:lnSpc>
                  <a:spcPct val="90000"/>
                </a:lnSpc>
                <a:spcBef>
                  <a:spcPts val="500"/>
                </a:spcBef>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sv-SE" sz="3600" b="1">
                  <a:solidFill>
                    <a:srgbClr val="00205B"/>
                  </a:solidFill>
                </a:rPr>
                <a:t>100%</a:t>
              </a:r>
              <a:br>
                <a:rPr lang="sv-SE" sz="2400" b="1">
                  <a:solidFill>
                    <a:srgbClr val="00205B"/>
                  </a:solidFill>
                </a:rPr>
              </a:br>
              <a:r>
                <a:rPr lang="sv-SE" sz="1400">
                  <a:solidFill>
                    <a:srgbClr val="DFF7FF"/>
                  </a:solidFill>
                </a:rPr>
                <a:t>Helägda av Helsingborgs stad.</a:t>
              </a:r>
            </a:p>
            <a:p>
              <a:pPr marL="0" indent="0" algn="ctr">
                <a:lnSpc>
                  <a:spcPct val="100000"/>
                </a:lnSpc>
                <a:buNone/>
              </a:pPr>
              <a:endParaRPr lang="sv-SE" sz="1400">
                <a:solidFill>
                  <a:srgbClr val="DFF7FF"/>
                </a:solidFill>
              </a:endParaRPr>
            </a:p>
            <a:p>
              <a:pPr marL="0" indent="0" algn="ctr">
                <a:lnSpc>
                  <a:spcPct val="100000"/>
                </a:lnSpc>
                <a:buNone/>
              </a:pPr>
              <a:endParaRPr lang="sv-SE" b="1">
                <a:solidFill>
                  <a:srgbClr val="00205B"/>
                </a:solidFill>
              </a:endParaRPr>
            </a:p>
          </p:txBody>
        </p:sp>
        <p:pic>
          <p:nvPicPr>
            <p:cNvPr id="11" name="Bildobjekt 10" descr="En bild som visar utomhus, himmel, bil, klocka&#10;&#10;Automatiskt genererad beskrivning">
              <a:extLst>
                <a:ext uri="{FF2B5EF4-FFF2-40B4-BE49-F238E27FC236}">
                  <a16:creationId xmlns:a16="http://schemas.microsoft.com/office/drawing/2014/main" id="{8B18E282-4DD0-12E9-31DC-E9301640200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414647" y="629467"/>
              <a:ext cx="1360151" cy="1360151"/>
            </a:xfrm>
            <a:prstGeom prst="ellipse">
              <a:avLst/>
            </a:prstGeom>
          </p:spPr>
        </p:pic>
      </p:grpSp>
      <p:grpSp>
        <p:nvGrpSpPr>
          <p:cNvPr id="26" name="Grupp 25">
            <a:extLst>
              <a:ext uri="{FF2B5EF4-FFF2-40B4-BE49-F238E27FC236}">
                <a16:creationId xmlns:a16="http://schemas.microsoft.com/office/drawing/2014/main" id="{9C7FCEA8-34BF-A98D-9862-DB963CAC4B97}"/>
              </a:ext>
            </a:extLst>
          </p:cNvPr>
          <p:cNvGrpSpPr/>
          <p:nvPr/>
        </p:nvGrpSpPr>
        <p:grpSpPr>
          <a:xfrm>
            <a:off x="-723582" y="-1052138"/>
            <a:ext cx="5561396" cy="4725087"/>
            <a:chOff x="-723582" y="-1052138"/>
            <a:chExt cx="5561396" cy="4725087"/>
          </a:xfrm>
        </p:grpSpPr>
        <p:sp>
          <p:nvSpPr>
            <p:cNvPr id="7" name="Rektangel 6">
              <a:extLst>
                <a:ext uri="{FF2B5EF4-FFF2-40B4-BE49-F238E27FC236}">
                  <a16:creationId xmlns:a16="http://schemas.microsoft.com/office/drawing/2014/main" id="{1F25008C-4F08-B6CD-5EE3-339BD65CC8EC}"/>
                </a:ext>
              </a:extLst>
            </p:cNvPr>
            <p:cNvSpPr/>
            <p:nvPr/>
          </p:nvSpPr>
          <p:spPr>
            <a:xfrm>
              <a:off x="0" y="0"/>
              <a:ext cx="4067361" cy="3438142"/>
            </a:xfrm>
            <a:prstGeom prst="rect">
              <a:avLst/>
            </a:prstGeom>
            <a:solidFill>
              <a:srgbClr val="00205B"/>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innehåll 1">
              <a:extLst>
                <a:ext uri="{FF2B5EF4-FFF2-40B4-BE49-F238E27FC236}">
                  <a16:creationId xmlns:a16="http://schemas.microsoft.com/office/drawing/2014/main" id="{FC265008-AE63-2916-EE2E-4C4277ADACBF}"/>
                </a:ext>
              </a:extLst>
            </p:cNvPr>
            <p:cNvSpPr txBox="1">
              <a:spLocks/>
            </p:cNvSpPr>
            <p:nvPr/>
          </p:nvSpPr>
          <p:spPr>
            <a:xfrm>
              <a:off x="0" y="2109147"/>
              <a:ext cx="4067359" cy="1260001"/>
            </a:xfrm>
            <a:prstGeom prst="rect">
              <a:avLst/>
            </a:prstGeom>
          </p:spPr>
          <p:txBody>
            <a:bodyPr vert="horz" lIns="0" tIns="0" rIns="0" bIns="0" rtlCol="0" anchor="t">
              <a:normAutofit/>
            </a:bodyPr>
            <a:lstStyle>
              <a:lvl1pPr marL="156600" indent="-156600" algn="l" defTabSz="914400" rtl="0" eaLnBrk="1" latinLnBrk="0" hangingPunct="1">
                <a:lnSpc>
                  <a:spcPct val="90000"/>
                </a:lnSpc>
                <a:spcBef>
                  <a:spcPts val="1000"/>
                </a:spcBef>
                <a:buFont typeface="Arial" panose="020B0604020202020204" pitchFamily="34" charset="0"/>
                <a:buChar char="•"/>
                <a:defRPr sz="1600" kern="1200">
                  <a:solidFill>
                    <a:schemeClr val="tx2"/>
                  </a:solidFill>
                  <a:latin typeface="+mn-lt"/>
                  <a:ea typeface="+mn-ea"/>
                  <a:cs typeface="+mn-cs"/>
                </a:defRPr>
              </a:lvl1pPr>
              <a:lvl2pPr marL="613800" indent="-156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2pPr>
              <a:lvl3pPr marL="1071000" indent="-156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3pPr>
              <a:lvl4pPr marL="1528200" indent="-156600" algn="l" defTabSz="914400" rtl="0" eaLnBrk="1" latinLnBrk="0" hangingPunct="1">
                <a:lnSpc>
                  <a:spcPct val="90000"/>
                </a:lnSpc>
                <a:spcBef>
                  <a:spcPts val="500"/>
                </a:spcBef>
                <a:buFont typeface="Arial" panose="020B0604020202020204" pitchFamily="34" charset="0"/>
                <a:buChar char="•"/>
                <a:defRPr sz="1100" kern="1200">
                  <a:solidFill>
                    <a:schemeClr val="tx2"/>
                  </a:solidFill>
                  <a:latin typeface="+mn-lt"/>
                  <a:ea typeface="+mn-ea"/>
                  <a:cs typeface="+mn-cs"/>
                </a:defRPr>
              </a:lvl4pPr>
              <a:lvl5pPr marL="1985400" indent="-156600" algn="l" defTabSz="914400" rtl="0" eaLnBrk="1" latinLnBrk="0" hangingPunct="1">
                <a:lnSpc>
                  <a:spcPct val="90000"/>
                </a:lnSpc>
                <a:spcBef>
                  <a:spcPts val="500"/>
                </a:spcBef>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sv-SE" sz="3600" b="1" spc="-150">
                  <a:solidFill>
                    <a:srgbClr val="79D9FF"/>
                  </a:solidFill>
                </a:rPr>
                <a:t>Topp</a:t>
              </a:r>
              <a:r>
                <a:rPr lang="sv-SE" sz="3600" b="1" spc="-300">
                  <a:solidFill>
                    <a:srgbClr val="79D9FF"/>
                  </a:solidFill>
                </a:rPr>
                <a:t> </a:t>
              </a:r>
              <a:r>
                <a:rPr lang="sv-SE" sz="3600" b="1" spc="-150">
                  <a:solidFill>
                    <a:srgbClr val="79D9FF"/>
                  </a:solidFill>
                </a:rPr>
                <a:t>10</a:t>
              </a:r>
              <a:br>
                <a:rPr lang="sv-SE" sz="2400" b="1">
                  <a:solidFill>
                    <a:schemeClr val="bg1"/>
                  </a:solidFill>
                </a:rPr>
              </a:br>
              <a:r>
                <a:rPr lang="sv-SE" sz="1400">
                  <a:solidFill>
                    <a:srgbClr val="DFF7FF"/>
                  </a:solidFill>
                </a:rPr>
                <a:t>Ett av Sveriges största energi- </a:t>
              </a:r>
              <a:br>
                <a:rPr lang="sv-SE" sz="1400">
                  <a:solidFill>
                    <a:srgbClr val="DFF7FF"/>
                  </a:solidFill>
                </a:rPr>
              </a:br>
              <a:r>
                <a:rPr lang="sv-SE" sz="1400">
                  <a:solidFill>
                    <a:srgbClr val="DFF7FF"/>
                  </a:solidFill>
                </a:rPr>
                <a:t>och kommunikationsbolag.</a:t>
              </a:r>
            </a:p>
            <a:p>
              <a:pPr marL="0" indent="0" algn="ctr">
                <a:lnSpc>
                  <a:spcPct val="100000"/>
                </a:lnSpc>
                <a:buNone/>
              </a:pPr>
              <a:endParaRPr lang="sv-SE">
                <a:solidFill>
                  <a:schemeClr val="bg1"/>
                </a:solidFill>
              </a:endParaRPr>
            </a:p>
            <a:p>
              <a:pPr marL="0" indent="0" algn="ctr">
                <a:lnSpc>
                  <a:spcPct val="100000"/>
                </a:lnSpc>
                <a:buNone/>
              </a:pPr>
              <a:endParaRPr lang="sv-SE" b="1">
                <a:solidFill>
                  <a:srgbClr val="00205B"/>
                </a:solidFill>
              </a:endParaRPr>
            </a:p>
          </p:txBody>
        </p:sp>
        <p:pic>
          <p:nvPicPr>
            <p:cNvPr id="15" name="Bild 14">
              <a:extLst>
                <a:ext uri="{FF2B5EF4-FFF2-40B4-BE49-F238E27FC236}">
                  <a16:creationId xmlns:a16="http://schemas.microsoft.com/office/drawing/2014/main" id="{F051987E-14C4-8499-F822-317D48374657}"/>
                </a:ext>
              </a:extLst>
            </p:cNvPr>
            <p:cNvPicPr>
              <a:picLocks noChangeAspect="1"/>
            </p:cNvPicPr>
            <p:nvPr/>
          </p:nvPicPr>
          <p:blipFill>
            <a:blip r:embed="rId5">
              <a:extLst>
                <a:ext uri="{96DAC541-7B7A-43D3-8B79-37D633B846F1}">
                  <asvg:svgBlip xmlns:asvg="http://schemas.microsoft.com/office/drawing/2016/SVG/main" r:embed="rId6"/>
                </a:ext>
              </a:extLst>
            </a:blip>
            <a:srcRect l="8404" r="8404"/>
            <a:stretch/>
          </p:blipFill>
          <p:spPr>
            <a:xfrm>
              <a:off x="-723582" y="-1052138"/>
              <a:ext cx="5561396" cy="4725087"/>
            </a:xfrm>
            <a:prstGeom prst="rect">
              <a:avLst/>
            </a:prstGeom>
          </p:spPr>
        </p:pic>
      </p:grpSp>
      <p:grpSp>
        <p:nvGrpSpPr>
          <p:cNvPr id="29" name="Grupp 28">
            <a:extLst>
              <a:ext uri="{FF2B5EF4-FFF2-40B4-BE49-F238E27FC236}">
                <a16:creationId xmlns:a16="http://schemas.microsoft.com/office/drawing/2014/main" id="{544F8BD5-BC61-4B10-7157-B5B378BFEA28}"/>
              </a:ext>
            </a:extLst>
          </p:cNvPr>
          <p:cNvGrpSpPr/>
          <p:nvPr/>
        </p:nvGrpSpPr>
        <p:grpSpPr>
          <a:xfrm>
            <a:off x="1130" y="3444064"/>
            <a:ext cx="4073832" cy="3429000"/>
            <a:chOff x="-6473" y="3436749"/>
            <a:chExt cx="4073832" cy="3429000"/>
          </a:xfrm>
        </p:grpSpPr>
        <p:sp>
          <p:nvSpPr>
            <p:cNvPr id="4" name="Rektangel 3">
              <a:extLst>
                <a:ext uri="{FF2B5EF4-FFF2-40B4-BE49-F238E27FC236}">
                  <a16:creationId xmlns:a16="http://schemas.microsoft.com/office/drawing/2014/main" id="{7E3F3158-510F-8893-76AD-DADFFA3008B9}"/>
                </a:ext>
              </a:extLst>
            </p:cNvPr>
            <p:cNvSpPr/>
            <p:nvPr/>
          </p:nvSpPr>
          <p:spPr>
            <a:xfrm>
              <a:off x="-6473" y="3436749"/>
              <a:ext cx="4067361" cy="3429000"/>
            </a:xfrm>
            <a:prstGeom prst="rect">
              <a:avLst/>
            </a:prstGeom>
            <a:solidFill>
              <a:srgbClr val="79D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Platshållare för innehåll 1">
              <a:extLst>
                <a:ext uri="{FF2B5EF4-FFF2-40B4-BE49-F238E27FC236}">
                  <a16:creationId xmlns:a16="http://schemas.microsoft.com/office/drawing/2014/main" id="{5FE6EFE9-03F2-7598-76EA-C7CD196734C7}"/>
                </a:ext>
              </a:extLst>
            </p:cNvPr>
            <p:cNvSpPr txBox="1">
              <a:spLocks/>
            </p:cNvSpPr>
            <p:nvPr/>
          </p:nvSpPr>
          <p:spPr>
            <a:xfrm>
              <a:off x="0" y="5540847"/>
              <a:ext cx="4067359" cy="1260001"/>
            </a:xfrm>
            <a:prstGeom prst="rect">
              <a:avLst/>
            </a:prstGeom>
          </p:spPr>
          <p:txBody>
            <a:bodyPr vert="horz" lIns="0" tIns="0" rIns="0" bIns="0" rtlCol="0" anchor="t">
              <a:normAutofit/>
            </a:bodyPr>
            <a:lstStyle>
              <a:lvl1pPr marL="156600" indent="-156600" algn="l" defTabSz="914400" rtl="0" eaLnBrk="1" latinLnBrk="0" hangingPunct="1">
                <a:lnSpc>
                  <a:spcPct val="90000"/>
                </a:lnSpc>
                <a:spcBef>
                  <a:spcPts val="1000"/>
                </a:spcBef>
                <a:buFont typeface="Arial" panose="020B0604020202020204" pitchFamily="34" charset="0"/>
                <a:buChar char="•"/>
                <a:defRPr sz="1600" kern="1200">
                  <a:solidFill>
                    <a:schemeClr val="tx2"/>
                  </a:solidFill>
                  <a:latin typeface="+mn-lt"/>
                  <a:ea typeface="+mn-ea"/>
                  <a:cs typeface="+mn-cs"/>
                </a:defRPr>
              </a:lvl1pPr>
              <a:lvl2pPr marL="613800" indent="-156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2pPr>
              <a:lvl3pPr marL="1071000" indent="-156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3pPr>
              <a:lvl4pPr marL="1528200" indent="-156600" algn="l" defTabSz="914400" rtl="0" eaLnBrk="1" latinLnBrk="0" hangingPunct="1">
                <a:lnSpc>
                  <a:spcPct val="90000"/>
                </a:lnSpc>
                <a:spcBef>
                  <a:spcPts val="500"/>
                </a:spcBef>
                <a:buFont typeface="Arial" panose="020B0604020202020204" pitchFamily="34" charset="0"/>
                <a:buChar char="•"/>
                <a:defRPr sz="1100" kern="1200">
                  <a:solidFill>
                    <a:schemeClr val="tx2"/>
                  </a:solidFill>
                  <a:latin typeface="+mn-lt"/>
                  <a:ea typeface="+mn-ea"/>
                  <a:cs typeface="+mn-cs"/>
                </a:defRPr>
              </a:lvl4pPr>
              <a:lvl5pPr marL="1985400" indent="-156600" algn="l" defTabSz="914400" rtl="0" eaLnBrk="1" latinLnBrk="0" hangingPunct="1">
                <a:lnSpc>
                  <a:spcPct val="90000"/>
                </a:lnSpc>
                <a:spcBef>
                  <a:spcPts val="500"/>
                </a:spcBef>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sv-SE" sz="3600" b="1">
                  <a:solidFill>
                    <a:srgbClr val="009FDC"/>
                  </a:solidFill>
                </a:rPr>
                <a:t>4,2</a:t>
              </a:r>
              <a:r>
                <a:rPr lang="sv-SE" sz="3600" b="1" spc="-300">
                  <a:solidFill>
                    <a:srgbClr val="009FDC"/>
                  </a:solidFill>
                </a:rPr>
                <a:t> </a:t>
              </a:r>
              <a:r>
                <a:rPr lang="sv-SE" sz="3600" b="1">
                  <a:solidFill>
                    <a:srgbClr val="009FDC"/>
                  </a:solidFill>
                </a:rPr>
                <a:t>Mdkr</a:t>
              </a:r>
              <a:br>
                <a:rPr lang="sv-SE" sz="2400" b="1">
                  <a:solidFill>
                    <a:srgbClr val="00205B"/>
                  </a:solidFill>
                </a:rPr>
              </a:br>
              <a:r>
                <a:rPr lang="sv-SE" sz="1400">
                  <a:solidFill>
                    <a:srgbClr val="DFF7FF"/>
                  </a:solidFill>
                </a:rPr>
                <a:t>Omsättning/år</a:t>
              </a:r>
              <a:endParaRPr lang="sv-SE" sz="1400" b="1">
                <a:solidFill>
                  <a:srgbClr val="DFF7FF"/>
                </a:solidFill>
              </a:endParaRPr>
            </a:p>
          </p:txBody>
        </p:sp>
        <p:pic>
          <p:nvPicPr>
            <p:cNvPr id="13" name="Bildobjekt 12">
              <a:extLst>
                <a:ext uri="{FF2B5EF4-FFF2-40B4-BE49-F238E27FC236}">
                  <a16:creationId xmlns:a16="http://schemas.microsoft.com/office/drawing/2014/main" id="{2161211C-90AD-760D-E3DD-CC5051550A86}"/>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1403068" y="4101858"/>
              <a:ext cx="1259999" cy="1259999"/>
            </a:xfrm>
            <a:prstGeom prst="ellipse">
              <a:avLst/>
            </a:prstGeom>
          </p:spPr>
        </p:pic>
      </p:grpSp>
      <p:grpSp>
        <p:nvGrpSpPr>
          <p:cNvPr id="31" name="Grupp 30">
            <a:extLst>
              <a:ext uri="{FF2B5EF4-FFF2-40B4-BE49-F238E27FC236}">
                <a16:creationId xmlns:a16="http://schemas.microsoft.com/office/drawing/2014/main" id="{6AF246C0-F168-6BB9-FDF5-83887D9B302F}"/>
              </a:ext>
            </a:extLst>
          </p:cNvPr>
          <p:cNvGrpSpPr/>
          <p:nvPr/>
        </p:nvGrpSpPr>
        <p:grpSpPr>
          <a:xfrm>
            <a:off x="4066278" y="3436749"/>
            <a:ext cx="4067361" cy="3429000"/>
            <a:chOff x="4069453" y="3436749"/>
            <a:chExt cx="4067361" cy="3429000"/>
          </a:xfrm>
        </p:grpSpPr>
        <p:sp>
          <p:nvSpPr>
            <p:cNvPr id="8" name="Rektangel 7">
              <a:extLst>
                <a:ext uri="{FF2B5EF4-FFF2-40B4-BE49-F238E27FC236}">
                  <a16:creationId xmlns:a16="http://schemas.microsoft.com/office/drawing/2014/main" id="{F03B04D7-548D-D38B-A4FD-A41310D7593E}"/>
                </a:ext>
              </a:extLst>
            </p:cNvPr>
            <p:cNvSpPr/>
            <p:nvPr/>
          </p:nvSpPr>
          <p:spPr>
            <a:xfrm>
              <a:off x="4069453" y="3436749"/>
              <a:ext cx="4067361" cy="3429000"/>
            </a:xfrm>
            <a:prstGeom prst="rect">
              <a:avLst/>
            </a:prstGeom>
            <a:solidFill>
              <a:srgbClr val="00205B"/>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Platshållare för innehåll 1">
              <a:extLst>
                <a:ext uri="{FF2B5EF4-FFF2-40B4-BE49-F238E27FC236}">
                  <a16:creationId xmlns:a16="http://schemas.microsoft.com/office/drawing/2014/main" id="{C4FA9FA1-106C-70B9-C810-17E560899052}"/>
                </a:ext>
              </a:extLst>
            </p:cNvPr>
            <p:cNvSpPr txBox="1">
              <a:spLocks/>
            </p:cNvSpPr>
            <p:nvPr/>
          </p:nvSpPr>
          <p:spPr>
            <a:xfrm>
              <a:off x="4082396" y="5540847"/>
              <a:ext cx="4025979" cy="1260001"/>
            </a:xfrm>
            <a:prstGeom prst="rect">
              <a:avLst/>
            </a:prstGeom>
          </p:spPr>
          <p:txBody>
            <a:bodyPr vert="horz" lIns="0" tIns="0" rIns="0" bIns="0" rtlCol="0" anchor="t">
              <a:normAutofit/>
            </a:bodyPr>
            <a:lstStyle>
              <a:lvl1pPr marL="156600" indent="-156600" algn="l" defTabSz="914400" rtl="0" eaLnBrk="1" latinLnBrk="0" hangingPunct="1">
                <a:lnSpc>
                  <a:spcPct val="90000"/>
                </a:lnSpc>
                <a:spcBef>
                  <a:spcPts val="1000"/>
                </a:spcBef>
                <a:buFont typeface="Arial" panose="020B0604020202020204" pitchFamily="34" charset="0"/>
                <a:buChar char="•"/>
                <a:defRPr sz="1600" kern="1200">
                  <a:solidFill>
                    <a:schemeClr val="tx2"/>
                  </a:solidFill>
                  <a:latin typeface="+mn-lt"/>
                  <a:ea typeface="+mn-ea"/>
                  <a:cs typeface="+mn-cs"/>
                </a:defRPr>
              </a:lvl1pPr>
              <a:lvl2pPr marL="613800" indent="-156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2pPr>
              <a:lvl3pPr marL="1071000" indent="-156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3pPr>
              <a:lvl4pPr marL="1528200" indent="-156600" algn="l" defTabSz="914400" rtl="0" eaLnBrk="1" latinLnBrk="0" hangingPunct="1">
                <a:lnSpc>
                  <a:spcPct val="90000"/>
                </a:lnSpc>
                <a:spcBef>
                  <a:spcPts val="500"/>
                </a:spcBef>
                <a:buFont typeface="Arial" panose="020B0604020202020204" pitchFamily="34" charset="0"/>
                <a:buChar char="•"/>
                <a:defRPr sz="1100" kern="1200">
                  <a:solidFill>
                    <a:schemeClr val="tx2"/>
                  </a:solidFill>
                  <a:latin typeface="+mn-lt"/>
                  <a:ea typeface="+mn-ea"/>
                  <a:cs typeface="+mn-cs"/>
                </a:defRPr>
              </a:lvl4pPr>
              <a:lvl5pPr marL="1985400" indent="-156600" algn="l" defTabSz="914400" rtl="0" eaLnBrk="1" latinLnBrk="0" hangingPunct="1">
                <a:lnSpc>
                  <a:spcPct val="90000"/>
                </a:lnSpc>
                <a:spcBef>
                  <a:spcPts val="500"/>
                </a:spcBef>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sv-SE" sz="3600" b="1">
                  <a:solidFill>
                    <a:srgbClr val="79D9FF"/>
                  </a:solidFill>
                </a:rPr>
                <a:t>2 272 GWh</a:t>
              </a:r>
              <a:br>
                <a:rPr lang="sv-SE" sz="2400" b="1">
                  <a:solidFill>
                    <a:srgbClr val="79D9FF"/>
                  </a:solidFill>
                </a:rPr>
              </a:br>
              <a:r>
                <a:rPr lang="sv-SE" sz="1400">
                  <a:solidFill>
                    <a:srgbClr val="DFF7FF"/>
                  </a:solidFill>
                </a:rPr>
                <a:t>Energiproduktion/år</a:t>
              </a:r>
              <a:endParaRPr lang="sv-SE" sz="1400" b="1">
                <a:solidFill>
                  <a:srgbClr val="DFF7FF"/>
                </a:solidFill>
              </a:endParaRPr>
            </a:p>
          </p:txBody>
        </p:sp>
        <p:pic>
          <p:nvPicPr>
            <p:cNvPr id="14" name="Bildobjekt 13" descr="En bild som visar himmel, utomhus, natt, elektricitet&#10;&#10;Automatiskt genererad beskrivning">
              <a:extLst>
                <a:ext uri="{FF2B5EF4-FFF2-40B4-BE49-F238E27FC236}">
                  <a16:creationId xmlns:a16="http://schemas.microsoft.com/office/drawing/2014/main" id="{C55BF834-FA5F-0C53-F279-DDA49A677E69}"/>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5457867" y="4086822"/>
              <a:ext cx="1275035" cy="1275035"/>
            </a:xfrm>
            <a:prstGeom prst="ellipse">
              <a:avLst/>
            </a:prstGeom>
          </p:spPr>
        </p:pic>
      </p:grpSp>
      <p:grpSp>
        <p:nvGrpSpPr>
          <p:cNvPr id="21" name="Grupp 20">
            <a:extLst>
              <a:ext uri="{FF2B5EF4-FFF2-40B4-BE49-F238E27FC236}">
                <a16:creationId xmlns:a16="http://schemas.microsoft.com/office/drawing/2014/main" id="{0B4B9414-2A9B-6A0E-F5BE-D818204DC5BF}"/>
              </a:ext>
            </a:extLst>
          </p:cNvPr>
          <p:cNvGrpSpPr/>
          <p:nvPr/>
        </p:nvGrpSpPr>
        <p:grpSpPr>
          <a:xfrm>
            <a:off x="8133709" y="0"/>
            <a:ext cx="4067361" cy="3438142"/>
            <a:chOff x="8133709" y="0"/>
            <a:chExt cx="4067361" cy="3438142"/>
          </a:xfrm>
        </p:grpSpPr>
        <p:grpSp>
          <p:nvGrpSpPr>
            <p:cNvPr id="28" name="Grupp 27">
              <a:extLst>
                <a:ext uri="{FF2B5EF4-FFF2-40B4-BE49-F238E27FC236}">
                  <a16:creationId xmlns:a16="http://schemas.microsoft.com/office/drawing/2014/main" id="{ADFD6F43-20F8-819D-49D0-4D0C4CAA93A8}"/>
                </a:ext>
              </a:extLst>
            </p:cNvPr>
            <p:cNvGrpSpPr/>
            <p:nvPr/>
          </p:nvGrpSpPr>
          <p:grpSpPr>
            <a:xfrm>
              <a:off x="8133709" y="0"/>
              <a:ext cx="4067361" cy="3438142"/>
              <a:chOff x="8134722" y="0"/>
              <a:chExt cx="4067361" cy="3438142"/>
            </a:xfrm>
          </p:grpSpPr>
          <p:sp>
            <p:nvSpPr>
              <p:cNvPr id="6" name="Rektangel 5">
                <a:extLst>
                  <a:ext uri="{FF2B5EF4-FFF2-40B4-BE49-F238E27FC236}">
                    <a16:creationId xmlns:a16="http://schemas.microsoft.com/office/drawing/2014/main" id="{6821C71C-AAEE-D6C9-1EB9-78D0C44191B4}"/>
                  </a:ext>
                </a:extLst>
              </p:cNvPr>
              <p:cNvSpPr/>
              <p:nvPr/>
            </p:nvSpPr>
            <p:spPr>
              <a:xfrm>
                <a:off x="8134722" y="0"/>
                <a:ext cx="4067361" cy="3438142"/>
              </a:xfrm>
              <a:prstGeom prst="rect">
                <a:avLst/>
              </a:prstGeom>
              <a:solidFill>
                <a:srgbClr val="79D9F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Platshållare för innehåll 1">
                <a:extLst>
                  <a:ext uri="{FF2B5EF4-FFF2-40B4-BE49-F238E27FC236}">
                    <a16:creationId xmlns:a16="http://schemas.microsoft.com/office/drawing/2014/main" id="{A8132CD6-D1B6-B351-E699-2C858532A429}"/>
                  </a:ext>
                </a:extLst>
              </p:cNvPr>
              <p:cNvSpPr txBox="1">
                <a:spLocks/>
              </p:cNvSpPr>
              <p:nvPr/>
            </p:nvSpPr>
            <p:spPr>
              <a:xfrm>
                <a:off x="8155412" y="2111848"/>
                <a:ext cx="4036588" cy="1257300"/>
              </a:xfrm>
              <a:prstGeom prst="rect">
                <a:avLst/>
              </a:prstGeom>
            </p:spPr>
            <p:txBody>
              <a:bodyPr vert="horz" lIns="0" tIns="0" rIns="0" bIns="0" rtlCol="0" anchor="t">
                <a:normAutofit/>
              </a:bodyPr>
              <a:lstStyle>
                <a:lvl1pPr marL="156600" indent="-156600" algn="l" defTabSz="914400" rtl="0" eaLnBrk="1" latinLnBrk="0" hangingPunct="1">
                  <a:lnSpc>
                    <a:spcPct val="90000"/>
                  </a:lnSpc>
                  <a:spcBef>
                    <a:spcPts val="1000"/>
                  </a:spcBef>
                  <a:buFont typeface="Arial" panose="020B0604020202020204" pitchFamily="34" charset="0"/>
                  <a:buChar char="•"/>
                  <a:defRPr sz="1600" kern="1200">
                    <a:solidFill>
                      <a:schemeClr val="tx2"/>
                    </a:solidFill>
                    <a:latin typeface="+mn-lt"/>
                    <a:ea typeface="+mn-ea"/>
                    <a:cs typeface="+mn-cs"/>
                  </a:defRPr>
                </a:lvl1pPr>
                <a:lvl2pPr marL="613800" indent="-156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2pPr>
                <a:lvl3pPr marL="1071000" indent="-156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3pPr>
                <a:lvl4pPr marL="1528200" indent="-156600" algn="l" defTabSz="914400" rtl="0" eaLnBrk="1" latinLnBrk="0" hangingPunct="1">
                  <a:lnSpc>
                    <a:spcPct val="90000"/>
                  </a:lnSpc>
                  <a:spcBef>
                    <a:spcPts val="500"/>
                  </a:spcBef>
                  <a:buFont typeface="Arial" panose="020B0604020202020204" pitchFamily="34" charset="0"/>
                  <a:buChar char="•"/>
                  <a:defRPr sz="1100" kern="1200">
                    <a:solidFill>
                      <a:schemeClr val="tx2"/>
                    </a:solidFill>
                    <a:latin typeface="+mn-lt"/>
                    <a:ea typeface="+mn-ea"/>
                    <a:cs typeface="+mn-cs"/>
                  </a:defRPr>
                </a:lvl4pPr>
                <a:lvl5pPr marL="1985400" indent="-156600" algn="l" defTabSz="914400" rtl="0" eaLnBrk="1" latinLnBrk="0" hangingPunct="1">
                  <a:lnSpc>
                    <a:spcPct val="90000"/>
                  </a:lnSpc>
                  <a:spcBef>
                    <a:spcPts val="500"/>
                  </a:spcBef>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sv-SE" sz="3600" b="1">
                    <a:solidFill>
                      <a:srgbClr val="009FDC"/>
                    </a:solidFill>
                  </a:rPr>
                  <a:t>400</a:t>
                </a:r>
                <a:br>
                  <a:rPr lang="sv-SE" sz="2400" b="1">
                    <a:solidFill>
                      <a:srgbClr val="00205B"/>
                    </a:solidFill>
                  </a:rPr>
                </a:br>
                <a:r>
                  <a:rPr lang="sv-SE" sz="1400">
                    <a:solidFill>
                      <a:srgbClr val="DFF7FF"/>
                    </a:solidFill>
                  </a:rPr>
                  <a:t>Medarbetare</a:t>
                </a:r>
                <a:endParaRPr lang="sv-SE" sz="1400" b="1">
                  <a:solidFill>
                    <a:srgbClr val="DFF7FF"/>
                  </a:solidFill>
                </a:endParaRPr>
              </a:p>
            </p:txBody>
          </p:sp>
        </p:grpSp>
        <p:pic>
          <p:nvPicPr>
            <p:cNvPr id="17" name="Bildobjekt 16">
              <a:extLst>
                <a:ext uri="{FF2B5EF4-FFF2-40B4-BE49-F238E27FC236}">
                  <a16:creationId xmlns:a16="http://schemas.microsoft.com/office/drawing/2014/main" id="{06041E5B-2449-BCFF-92BC-4878BA5C23BA}"/>
                </a:ext>
              </a:extLst>
            </p:cNvPr>
            <p:cNvPicPr>
              <a:picLocks noChangeAspect="1"/>
            </p:cNvPicPr>
            <p:nvPr/>
          </p:nvPicPr>
          <p:blipFill>
            <a:blip r:embed="rId9" cstate="print">
              <a:extLst>
                <a:ext uri="{28A0092B-C50C-407E-A947-70E740481C1C}">
                  <a14:useLocalDpi xmlns:a14="http://schemas.microsoft.com/office/drawing/2010/main"/>
                </a:ext>
              </a:extLst>
            </a:blip>
            <a:srcRect/>
            <a:stretch/>
          </p:blipFill>
          <p:spPr>
            <a:xfrm>
              <a:off x="9514796" y="729618"/>
              <a:ext cx="1303757" cy="1303757"/>
            </a:xfrm>
            <a:prstGeom prst="ellipse">
              <a:avLst/>
            </a:prstGeom>
          </p:spPr>
        </p:pic>
      </p:grpSp>
    </p:spTree>
    <p:extLst>
      <p:ext uri="{BB962C8B-B14F-4D97-AF65-F5344CB8AC3E}">
        <p14:creationId xmlns:p14="http://schemas.microsoft.com/office/powerpoint/2010/main" val="2614780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14:bounceEnd="50000">
                                          <p:cBhvr additive="base">
                                            <p:cTn id="7" dur="1000" fill="hold"/>
                                            <p:tgtEl>
                                              <p:spTgt spid="26"/>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50000">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14:bounceEnd="50000">
                                          <p:cBhvr additive="base">
                                            <p:cTn id="11" dur="1000" fill="hold"/>
                                            <p:tgtEl>
                                              <p:spTgt spid="12"/>
                                            </p:tgtEl>
                                            <p:attrNameLst>
                                              <p:attrName>ppt_x</p:attrName>
                                            </p:attrNameLst>
                                          </p:cBhvr>
                                          <p:tavLst>
                                            <p:tav tm="0">
                                              <p:val>
                                                <p:strVal val="0-#ppt_w/2"/>
                                              </p:val>
                                            </p:tav>
                                            <p:tav tm="100000">
                                              <p:val>
                                                <p:strVal val="#ppt_x"/>
                                              </p:val>
                                            </p:tav>
                                          </p:tavLst>
                                        </p:anim>
                                        <p:anim calcmode="lin" valueType="num" p14:bounceEnd="50000">
                                          <p:cBhvr additive="base">
                                            <p:cTn id="12" dur="1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14:presetBounceEnd="50000">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14:bounceEnd="50000">
                                          <p:cBhvr additive="base">
                                            <p:cTn id="15" dur="1000" fill="hold"/>
                                            <p:tgtEl>
                                              <p:spTgt spid="21"/>
                                            </p:tgtEl>
                                            <p:attrNameLst>
                                              <p:attrName>ppt_x</p:attrName>
                                            </p:attrNameLst>
                                          </p:cBhvr>
                                          <p:tavLst>
                                            <p:tav tm="0">
                                              <p:val>
                                                <p:strVal val="0-#ppt_w/2"/>
                                              </p:val>
                                            </p:tav>
                                            <p:tav tm="100000">
                                              <p:val>
                                                <p:strVal val="#ppt_x"/>
                                              </p:val>
                                            </p:tav>
                                          </p:tavLst>
                                        </p:anim>
                                        <p:anim calcmode="lin" valueType="num" p14:bounceEnd="50000">
                                          <p:cBhvr additive="base">
                                            <p:cTn id="16" dur="10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50000">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14:bounceEnd="50000">
                                          <p:cBhvr additive="base">
                                            <p:cTn id="19" dur="1000" fill="hold"/>
                                            <p:tgtEl>
                                              <p:spTgt spid="31"/>
                                            </p:tgtEl>
                                            <p:attrNameLst>
                                              <p:attrName>ppt_x</p:attrName>
                                            </p:attrNameLst>
                                          </p:cBhvr>
                                          <p:tavLst>
                                            <p:tav tm="0">
                                              <p:val>
                                                <p:strVal val="1+#ppt_w/2"/>
                                              </p:val>
                                            </p:tav>
                                            <p:tav tm="100000">
                                              <p:val>
                                                <p:strVal val="#ppt_x"/>
                                              </p:val>
                                            </p:tav>
                                          </p:tavLst>
                                        </p:anim>
                                        <p:anim calcmode="lin" valueType="num" p14:bounceEnd="50000">
                                          <p:cBhvr additive="base">
                                            <p:cTn id="20" dur="1000" fill="hold"/>
                                            <p:tgtEl>
                                              <p:spTgt spid="31"/>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14:presetBounceEnd="50000">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14:bounceEnd="50000">
                                          <p:cBhvr additive="base">
                                            <p:cTn id="23" dur="1000" fill="hold"/>
                                            <p:tgtEl>
                                              <p:spTgt spid="29"/>
                                            </p:tgtEl>
                                            <p:attrNameLst>
                                              <p:attrName>ppt_x</p:attrName>
                                            </p:attrNameLst>
                                          </p:cBhvr>
                                          <p:tavLst>
                                            <p:tav tm="0">
                                              <p:val>
                                                <p:strVal val="1+#ppt_w/2"/>
                                              </p:val>
                                            </p:tav>
                                            <p:tav tm="100000">
                                              <p:val>
                                                <p:strVal val="#ppt_x"/>
                                              </p:val>
                                            </p:tav>
                                          </p:tavLst>
                                        </p:anim>
                                        <p:anim calcmode="lin" valueType="num" p14:bounceEnd="50000">
                                          <p:cBhvr additive="base">
                                            <p:cTn id="24" dur="1000" fill="hold"/>
                                            <p:tgtEl>
                                              <p:spTgt spid="29"/>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14:presetBounceEnd="50000">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14:bounceEnd="50000">
                                          <p:cBhvr additive="base">
                                            <p:cTn id="27" dur="1000" fill="hold"/>
                                            <p:tgtEl>
                                              <p:spTgt spid="32"/>
                                            </p:tgtEl>
                                            <p:attrNameLst>
                                              <p:attrName>ppt_x</p:attrName>
                                            </p:attrNameLst>
                                          </p:cBhvr>
                                          <p:tavLst>
                                            <p:tav tm="0">
                                              <p:val>
                                                <p:strVal val="1+#ppt_w/2"/>
                                              </p:val>
                                            </p:tav>
                                            <p:tav tm="100000">
                                              <p:val>
                                                <p:strVal val="#ppt_x"/>
                                              </p:val>
                                            </p:tav>
                                          </p:tavLst>
                                        </p:anim>
                                        <p:anim calcmode="lin" valueType="num" p14:bounceEnd="50000">
                                          <p:cBhvr additive="base">
                                            <p:cTn id="28" dur="10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0-#ppt_w/2"/>
                                              </p:val>
                                            </p:tav>
                                            <p:tav tm="100000">
                                              <p:val>
                                                <p:strVal val="#ppt_x"/>
                                              </p:val>
                                            </p:tav>
                                          </p:tavLst>
                                        </p:anim>
                                        <p:anim calcmode="lin" valueType="num">
                                          <p:cBhvr additive="base">
                                            <p:cTn id="8" dur="10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0-#ppt_w/2"/>
                                              </p:val>
                                            </p:tav>
                                            <p:tav tm="100000">
                                              <p:val>
                                                <p:strVal val="#ppt_x"/>
                                              </p:val>
                                            </p:tav>
                                          </p:tavLst>
                                        </p:anim>
                                        <p:anim calcmode="lin" valueType="num">
                                          <p:cBhvr additive="base">
                                            <p:cTn id="12" dur="1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000" fill="hold"/>
                                            <p:tgtEl>
                                              <p:spTgt spid="21"/>
                                            </p:tgtEl>
                                            <p:attrNameLst>
                                              <p:attrName>ppt_x</p:attrName>
                                            </p:attrNameLst>
                                          </p:cBhvr>
                                          <p:tavLst>
                                            <p:tav tm="0">
                                              <p:val>
                                                <p:strVal val="0-#ppt_w/2"/>
                                              </p:val>
                                            </p:tav>
                                            <p:tav tm="100000">
                                              <p:val>
                                                <p:strVal val="#ppt_x"/>
                                              </p:val>
                                            </p:tav>
                                          </p:tavLst>
                                        </p:anim>
                                        <p:anim calcmode="lin" valueType="num">
                                          <p:cBhvr additive="base">
                                            <p:cTn id="16" dur="10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1000" fill="hold"/>
                                            <p:tgtEl>
                                              <p:spTgt spid="31"/>
                                            </p:tgtEl>
                                            <p:attrNameLst>
                                              <p:attrName>ppt_x</p:attrName>
                                            </p:attrNameLst>
                                          </p:cBhvr>
                                          <p:tavLst>
                                            <p:tav tm="0">
                                              <p:val>
                                                <p:strVal val="1+#ppt_w/2"/>
                                              </p:val>
                                            </p:tav>
                                            <p:tav tm="100000">
                                              <p:val>
                                                <p:strVal val="#ppt_x"/>
                                              </p:val>
                                            </p:tav>
                                          </p:tavLst>
                                        </p:anim>
                                        <p:anim calcmode="lin" valueType="num">
                                          <p:cBhvr additive="base">
                                            <p:cTn id="20" dur="1000" fill="hold"/>
                                            <p:tgtEl>
                                              <p:spTgt spid="31"/>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1000" fill="hold"/>
                                            <p:tgtEl>
                                              <p:spTgt spid="29"/>
                                            </p:tgtEl>
                                            <p:attrNameLst>
                                              <p:attrName>ppt_x</p:attrName>
                                            </p:attrNameLst>
                                          </p:cBhvr>
                                          <p:tavLst>
                                            <p:tav tm="0">
                                              <p:val>
                                                <p:strVal val="1+#ppt_w/2"/>
                                              </p:val>
                                            </p:tav>
                                            <p:tav tm="100000">
                                              <p:val>
                                                <p:strVal val="#ppt_x"/>
                                              </p:val>
                                            </p:tav>
                                          </p:tavLst>
                                        </p:anim>
                                        <p:anim calcmode="lin" valueType="num">
                                          <p:cBhvr additive="base">
                                            <p:cTn id="24" dur="1000" fill="hold"/>
                                            <p:tgtEl>
                                              <p:spTgt spid="29"/>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1000" fill="hold"/>
                                            <p:tgtEl>
                                              <p:spTgt spid="32"/>
                                            </p:tgtEl>
                                            <p:attrNameLst>
                                              <p:attrName>ppt_x</p:attrName>
                                            </p:attrNameLst>
                                          </p:cBhvr>
                                          <p:tavLst>
                                            <p:tav tm="0">
                                              <p:val>
                                                <p:strVal val="1+#ppt_w/2"/>
                                              </p:val>
                                            </p:tav>
                                            <p:tav tm="100000">
                                              <p:val>
                                                <p:strVal val="#ppt_x"/>
                                              </p:val>
                                            </p:tav>
                                          </p:tavLst>
                                        </p:anim>
                                        <p:anim calcmode="lin" valueType="num">
                                          <p:cBhvr additive="base">
                                            <p:cTn id="28" dur="10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En bild som visar himmel, utomhus, natt, elektricitet&#10;&#10;Automatiskt genererad beskrivning">
            <a:extLst>
              <a:ext uri="{FF2B5EF4-FFF2-40B4-BE49-F238E27FC236}">
                <a16:creationId xmlns:a16="http://schemas.microsoft.com/office/drawing/2014/main" id="{96853327-5DD8-C53C-21D1-F8F6D4C4BCD5}"/>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Rektangel 7">
            <a:extLst>
              <a:ext uri="{FF2B5EF4-FFF2-40B4-BE49-F238E27FC236}">
                <a16:creationId xmlns:a16="http://schemas.microsoft.com/office/drawing/2014/main" id="{E7ED9207-DD8E-E68E-14E3-D7D39E350920}"/>
              </a:ext>
            </a:extLst>
          </p:cNvPr>
          <p:cNvSpPr/>
          <p:nvPr/>
        </p:nvSpPr>
        <p:spPr>
          <a:xfrm>
            <a:off x="0" y="0"/>
            <a:ext cx="12192000" cy="6858000"/>
          </a:xfrm>
          <a:prstGeom prst="rect">
            <a:avLst/>
          </a:prstGeom>
          <a:gradFill>
            <a:gsLst>
              <a:gs pos="0">
                <a:schemeClr val="bg1">
                  <a:alpha val="0"/>
                </a:schemeClr>
              </a:gs>
              <a:gs pos="98000">
                <a:srgbClr val="00205B">
                  <a:alpha val="7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itle 2">
            <a:extLst>
              <a:ext uri="{FF2B5EF4-FFF2-40B4-BE49-F238E27FC236}">
                <a16:creationId xmlns:a16="http://schemas.microsoft.com/office/drawing/2014/main" id="{7D9D02B2-4C76-BBD7-8F9B-0D72193F4CB3}"/>
              </a:ext>
            </a:extLst>
          </p:cNvPr>
          <p:cNvSpPr txBox="1">
            <a:spLocks/>
          </p:cNvSpPr>
          <p:nvPr/>
        </p:nvSpPr>
        <p:spPr>
          <a:xfrm>
            <a:off x="779098" y="357448"/>
            <a:ext cx="1563508" cy="25737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sv-SE" sz="700" b="0">
                <a:solidFill>
                  <a:schemeClr val="bg1"/>
                </a:solidFill>
              </a:rPr>
              <a:t>AI</a:t>
            </a:r>
          </a:p>
        </p:txBody>
      </p:sp>
      <p:sp>
        <p:nvSpPr>
          <p:cNvPr id="10" name="Title 2">
            <a:extLst>
              <a:ext uri="{FF2B5EF4-FFF2-40B4-BE49-F238E27FC236}">
                <a16:creationId xmlns:a16="http://schemas.microsoft.com/office/drawing/2014/main" id="{6F174D08-1955-A979-9217-5A719BD89817}"/>
              </a:ext>
            </a:extLst>
          </p:cNvPr>
          <p:cNvSpPr txBox="1">
            <a:spLocks/>
          </p:cNvSpPr>
          <p:nvPr/>
        </p:nvSpPr>
        <p:spPr>
          <a:xfrm>
            <a:off x="10614516" y="365352"/>
            <a:ext cx="1198790" cy="25737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algn="r"/>
            <a:r>
              <a:rPr lang="sv-SE" sz="700" b="0">
                <a:solidFill>
                  <a:schemeClr val="bg1"/>
                </a:solidFill>
              </a:rPr>
              <a:t>1</a:t>
            </a:r>
          </a:p>
        </p:txBody>
      </p:sp>
      <p:sp>
        <p:nvSpPr>
          <p:cNvPr id="11" name="Title 2">
            <a:extLst>
              <a:ext uri="{FF2B5EF4-FFF2-40B4-BE49-F238E27FC236}">
                <a16:creationId xmlns:a16="http://schemas.microsoft.com/office/drawing/2014/main" id="{790DDEA4-6699-9E57-1E95-BC109B698CAC}"/>
              </a:ext>
            </a:extLst>
          </p:cNvPr>
          <p:cNvSpPr txBox="1">
            <a:spLocks/>
          </p:cNvSpPr>
          <p:nvPr/>
        </p:nvSpPr>
        <p:spPr>
          <a:xfrm>
            <a:off x="1394188" y="365352"/>
            <a:ext cx="2811380" cy="25737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sv-SE" sz="700" b="0">
                <a:solidFill>
                  <a:schemeClr val="bg1"/>
                </a:solidFill>
              </a:rPr>
              <a:t>ÖRESUNDSKRAFT</a:t>
            </a:r>
          </a:p>
        </p:txBody>
      </p:sp>
      <p:pic>
        <p:nvPicPr>
          <p:cNvPr id="12" name="Bildobjekt 11" descr="En bild som visar Teckensnitt, Grafik, grafisk design, text&#10;&#10;Automatiskt genererad beskrivning">
            <a:extLst>
              <a:ext uri="{FF2B5EF4-FFF2-40B4-BE49-F238E27FC236}">
                <a16:creationId xmlns:a16="http://schemas.microsoft.com/office/drawing/2014/main" id="{76359F3A-0D4B-DA01-F7BA-07C1D212FF1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919812" y="6018632"/>
            <a:ext cx="875993" cy="387939"/>
          </a:xfrm>
          <a:prstGeom prst="rect">
            <a:avLst/>
          </a:prstGeom>
        </p:spPr>
      </p:pic>
      <p:sp>
        <p:nvSpPr>
          <p:cNvPr id="13" name="Platshållare för text 4">
            <a:extLst>
              <a:ext uri="{FF2B5EF4-FFF2-40B4-BE49-F238E27FC236}">
                <a16:creationId xmlns:a16="http://schemas.microsoft.com/office/drawing/2014/main" id="{859BF801-9AAD-38F5-B254-1777396B725D}"/>
              </a:ext>
            </a:extLst>
          </p:cNvPr>
          <p:cNvSpPr>
            <a:spLocks noGrp="1"/>
          </p:cNvSpPr>
          <p:nvPr/>
        </p:nvSpPr>
        <p:spPr>
          <a:xfrm>
            <a:off x="1906168" y="1955013"/>
            <a:ext cx="5627693" cy="5834017"/>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613800" indent="-156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2pPr>
            <a:lvl3pPr marL="1071000" indent="-156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3pPr>
            <a:lvl4pPr marL="1528200" indent="-156600" algn="l" defTabSz="914400" rtl="0" eaLnBrk="1" latinLnBrk="0" hangingPunct="1">
              <a:lnSpc>
                <a:spcPct val="90000"/>
              </a:lnSpc>
              <a:spcBef>
                <a:spcPts val="500"/>
              </a:spcBef>
              <a:buFont typeface="Arial" panose="020B0604020202020204" pitchFamily="34" charset="0"/>
              <a:buChar char="•"/>
              <a:defRPr sz="1100" kern="1200">
                <a:solidFill>
                  <a:schemeClr val="tx2"/>
                </a:solidFill>
                <a:latin typeface="+mn-lt"/>
                <a:ea typeface="+mn-ea"/>
                <a:cs typeface="+mn-cs"/>
              </a:defRPr>
            </a:lvl4pPr>
            <a:lvl5pPr marL="1985400" indent="-156600" algn="l" defTabSz="914400" rtl="0" eaLnBrk="1" latinLnBrk="0" hangingPunct="1">
              <a:lnSpc>
                <a:spcPct val="90000"/>
              </a:lnSpc>
              <a:spcBef>
                <a:spcPts val="500"/>
              </a:spcBef>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sv-SE" sz="5400">
                <a:solidFill>
                  <a:schemeClr val="bg1"/>
                </a:solidFill>
              </a:rPr>
              <a:t>Tillsammans skapar vi </a:t>
            </a:r>
            <a:r>
              <a:rPr lang="sv-SE" sz="5400" spc="-150">
                <a:solidFill>
                  <a:schemeClr val="bg1"/>
                </a:solidFill>
              </a:rPr>
              <a:t>morgondagens hållbara samhälle </a:t>
            </a:r>
            <a:r>
              <a:rPr lang="sv-SE" sz="5400">
                <a:solidFill>
                  <a:schemeClr val="bg1"/>
                </a:solidFill>
              </a:rPr>
              <a:t>– idag!</a:t>
            </a:r>
            <a:endParaRPr lang="sv-SE" sz="5400" b="0">
              <a:solidFill>
                <a:schemeClr val="bg1"/>
              </a:solidFill>
            </a:endParaRPr>
          </a:p>
        </p:txBody>
      </p:sp>
      <p:sp>
        <p:nvSpPr>
          <p:cNvPr id="14" name="Rektangel 13">
            <a:extLst>
              <a:ext uri="{FF2B5EF4-FFF2-40B4-BE49-F238E27FC236}">
                <a16:creationId xmlns:a16="http://schemas.microsoft.com/office/drawing/2014/main" id="{B1D96818-1F44-9EC1-60C5-4B5BB96E7415}"/>
              </a:ext>
            </a:extLst>
          </p:cNvPr>
          <p:cNvSpPr/>
          <p:nvPr/>
        </p:nvSpPr>
        <p:spPr>
          <a:xfrm flipV="1">
            <a:off x="1906167" y="1304144"/>
            <a:ext cx="893711" cy="10566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30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nodeType="withEffect">
                                  <p:stCondLst>
                                    <p:cond delay="0"/>
                                  </p:stCondLst>
                                  <p:childTnLst>
                                    <p:animScale>
                                      <p:cBhvr>
                                        <p:cTn id="6" dur="10000" fill="hold"/>
                                        <p:tgtEl>
                                          <p:spTgt spid="7"/>
                                        </p:tgtEl>
                                      </p:cBhvr>
                                      <p:by x="105000" y="105000"/>
                                    </p:animScale>
                                  </p:childTnLst>
                                </p:cTn>
                              </p:par>
                              <p:par>
                                <p:cTn id="7" presetID="17" presetClass="entr" presetSubtype="8"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anim calcmode="lin" valueType="num">
                                      <p:cBhvr>
                                        <p:cTn id="9" dur="500" fill="hold"/>
                                        <p:tgtEl>
                                          <p:spTgt spid="14"/>
                                        </p:tgtEl>
                                        <p:attrNameLst>
                                          <p:attrName>ppt_x</p:attrName>
                                        </p:attrNameLst>
                                      </p:cBhvr>
                                      <p:tavLst>
                                        <p:tav tm="0">
                                          <p:val>
                                            <p:strVal val="#ppt_x-#ppt_w/2"/>
                                          </p:val>
                                        </p:tav>
                                        <p:tav tm="100000">
                                          <p:val>
                                            <p:strVal val="#ppt_x"/>
                                          </p:val>
                                        </p:tav>
                                      </p:tavLst>
                                    </p:anim>
                                    <p:anim calcmode="lin" valueType="num">
                                      <p:cBhvr>
                                        <p:cTn id="10" dur="500" fill="hold"/>
                                        <p:tgtEl>
                                          <p:spTgt spid="14"/>
                                        </p:tgtEl>
                                        <p:attrNameLst>
                                          <p:attrName>ppt_y</p:attrName>
                                        </p:attrNameLst>
                                      </p:cBhvr>
                                      <p:tavLst>
                                        <p:tav tm="0">
                                          <p:val>
                                            <p:strVal val="#ppt_y"/>
                                          </p:val>
                                        </p:tav>
                                        <p:tav tm="100000">
                                          <p:val>
                                            <p:strVal val="#ppt_y"/>
                                          </p:val>
                                        </p:tav>
                                      </p:tavLst>
                                    </p:anim>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strVal val="#ppt_h"/>
                                          </p:val>
                                        </p:tav>
                                        <p:tav tm="100000">
                                          <p:val>
                                            <p:strVal val="#ppt_h"/>
                                          </p:val>
                                        </p:tav>
                                      </p:tavLst>
                                    </p:anim>
                                  </p:childTnLst>
                                </p:cTn>
                              </p:par>
                              <p:par>
                                <p:cTn id="13" presetID="10" presetClass="entr" presetSubtype="0" fill="hold" grpId="0" nodeType="withEffect">
                                  <p:stCondLst>
                                    <p:cond delay="500"/>
                                  </p:stCondLst>
                                  <p:iterate type="wd">
                                    <p:tmPct val="10000"/>
                                  </p:iterate>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fade">
                                      <p:cBhvr>
                                        <p:cTn id="15" dur="1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3A69A76E-521E-F2D8-7A2D-7BD081FEDA8F}"/>
              </a:ext>
            </a:extLst>
          </p:cNvPr>
          <p:cNvSpPr/>
          <p:nvPr/>
        </p:nvSpPr>
        <p:spPr>
          <a:xfrm>
            <a:off x="0" y="0"/>
            <a:ext cx="12192000" cy="6858000"/>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651D32"/>
              </a:solidFill>
            </a:endParaRPr>
          </a:p>
        </p:txBody>
      </p:sp>
      <p:sp>
        <p:nvSpPr>
          <p:cNvPr id="5" name="textruta 4">
            <a:extLst>
              <a:ext uri="{FF2B5EF4-FFF2-40B4-BE49-F238E27FC236}">
                <a16:creationId xmlns:a16="http://schemas.microsoft.com/office/drawing/2014/main" id="{A91F5CEB-5123-BEEF-56AB-81C70B656F16}"/>
              </a:ext>
            </a:extLst>
          </p:cNvPr>
          <p:cNvSpPr txBox="1"/>
          <p:nvPr/>
        </p:nvSpPr>
        <p:spPr>
          <a:xfrm>
            <a:off x="1394188" y="1338914"/>
            <a:ext cx="6982669" cy="523220"/>
          </a:xfrm>
          <a:prstGeom prst="rect">
            <a:avLst/>
          </a:prstGeom>
          <a:noFill/>
          <a:ln>
            <a:noFill/>
          </a:ln>
        </p:spPr>
        <p:txBody>
          <a:bodyPr wrap="square">
            <a:spAutoFit/>
          </a:bodyPr>
          <a:lstStyle/>
          <a:p>
            <a:pPr marL="0" indent="0">
              <a:spcAft>
                <a:spcPts val="800"/>
              </a:spcAft>
              <a:buNone/>
            </a:pPr>
            <a:r>
              <a:rPr lang="sv-SE" sz="2800" b="1" kern="100" dirty="0">
                <a:solidFill>
                  <a:srgbClr val="DFF7FF"/>
                </a:solidFill>
                <a:latin typeface="Arial" panose="020B0604020202020204" pitchFamily="34" charset="0"/>
                <a:cs typeface="Arial" panose="020B0604020202020204" pitchFamily="34" charset="0"/>
              </a:rPr>
              <a:t>Strategi</a:t>
            </a:r>
          </a:p>
        </p:txBody>
      </p:sp>
      <p:pic>
        <p:nvPicPr>
          <p:cNvPr id="9" name="Bildobjekt 8" descr="En bild som visar Teckensnitt, Grafik, grafisk design, text&#10;&#10;Automatiskt genererad beskrivning">
            <a:extLst>
              <a:ext uri="{FF2B5EF4-FFF2-40B4-BE49-F238E27FC236}">
                <a16:creationId xmlns:a16="http://schemas.microsoft.com/office/drawing/2014/main" id="{6B01447B-6413-0692-83E7-58573F75D38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919812" y="6018632"/>
            <a:ext cx="875993" cy="387939"/>
          </a:xfrm>
          <a:prstGeom prst="rect">
            <a:avLst/>
          </a:prstGeom>
        </p:spPr>
      </p:pic>
      <p:sp>
        <p:nvSpPr>
          <p:cNvPr id="13" name="Title 2">
            <a:extLst>
              <a:ext uri="{FF2B5EF4-FFF2-40B4-BE49-F238E27FC236}">
                <a16:creationId xmlns:a16="http://schemas.microsoft.com/office/drawing/2014/main" id="{7118DE4E-A80C-3C61-AE30-96B6237788E8}"/>
              </a:ext>
            </a:extLst>
          </p:cNvPr>
          <p:cNvSpPr txBox="1">
            <a:spLocks/>
          </p:cNvSpPr>
          <p:nvPr/>
        </p:nvSpPr>
        <p:spPr>
          <a:xfrm>
            <a:off x="779098" y="357448"/>
            <a:ext cx="1563508" cy="25737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sv-SE" sz="700" b="0">
                <a:solidFill>
                  <a:schemeClr val="bg1"/>
                </a:solidFill>
              </a:rPr>
              <a:t>AI</a:t>
            </a:r>
          </a:p>
        </p:txBody>
      </p:sp>
      <p:sp>
        <p:nvSpPr>
          <p:cNvPr id="14" name="Title 2">
            <a:extLst>
              <a:ext uri="{FF2B5EF4-FFF2-40B4-BE49-F238E27FC236}">
                <a16:creationId xmlns:a16="http://schemas.microsoft.com/office/drawing/2014/main" id="{F5585EC6-B654-149E-C394-6AFA58383B8C}"/>
              </a:ext>
            </a:extLst>
          </p:cNvPr>
          <p:cNvSpPr txBox="1">
            <a:spLocks/>
          </p:cNvSpPr>
          <p:nvPr/>
        </p:nvSpPr>
        <p:spPr>
          <a:xfrm>
            <a:off x="10605724" y="365352"/>
            <a:ext cx="1198790" cy="25737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algn="r"/>
            <a:r>
              <a:rPr lang="sv-SE" sz="700" b="0">
                <a:solidFill>
                  <a:schemeClr val="bg1"/>
                </a:solidFill>
              </a:rPr>
              <a:t>4</a:t>
            </a:r>
          </a:p>
        </p:txBody>
      </p:sp>
      <p:grpSp>
        <p:nvGrpSpPr>
          <p:cNvPr id="26" name="Grupp 25">
            <a:extLst>
              <a:ext uri="{FF2B5EF4-FFF2-40B4-BE49-F238E27FC236}">
                <a16:creationId xmlns:a16="http://schemas.microsoft.com/office/drawing/2014/main" id="{CF4AC68D-F493-7D5F-9890-30B4F124D9B8}"/>
              </a:ext>
            </a:extLst>
          </p:cNvPr>
          <p:cNvGrpSpPr/>
          <p:nvPr/>
        </p:nvGrpSpPr>
        <p:grpSpPr>
          <a:xfrm>
            <a:off x="3831823" y="2229894"/>
            <a:ext cx="2076668" cy="2326241"/>
            <a:chOff x="3831823" y="2610894"/>
            <a:chExt cx="2076668" cy="2326241"/>
          </a:xfrm>
        </p:grpSpPr>
        <p:sp>
          <p:nvSpPr>
            <p:cNvPr id="45" name="textruta 44">
              <a:extLst>
                <a:ext uri="{FF2B5EF4-FFF2-40B4-BE49-F238E27FC236}">
                  <a16:creationId xmlns:a16="http://schemas.microsoft.com/office/drawing/2014/main" id="{5BAD595B-C563-358A-8228-EA68AA4583BD}"/>
                </a:ext>
              </a:extLst>
            </p:cNvPr>
            <p:cNvSpPr txBox="1"/>
            <p:nvPr/>
          </p:nvSpPr>
          <p:spPr>
            <a:xfrm>
              <a:off x="3831823" y="4413915"/>
              <a:ext cx="2076668" cy="523220"/>
            </a:xfrm>
            <a:prstGeom prst="rect">
              <a:avLst/>
            </a:prstGeom>
            <a:noFill/>
          </p:spPr>
          <p:txBody>
            <a:bodyPr wrap="square">
              <a:spAutoFit/>
            </a:bodyPr>
            <a:lstStyle/>
            <a:p>
              <a:pPr algn="ctr"/>
              <a:r>
                <a:rPr lang="sv-SE" sz="1400" b="1">
                  <a:solidFill>
                    <a:srgbClr val="79D9FF"/>
                  </a:solidFill>
                </a:rPr>
                <a:t>Smarta nät tillgängliga 24/7</a:t>
              </a:r>
            </a:p>
          </p:txBody>
        </p:sp>
        <p:grpSp>
          <p:nvGrpSpPr>
            <p:cNvPr id="46" name="Grupp 45">
              <a:extLst>
                <a:ext uri="{FF2B5EF4-FFF2-40B4-BE49-F238E27FC236}">
                  <a16:creationId xmlns:a16="http://schemas.microsoft.com/office/drawing/2014/main" id="{20A7408F-DBB9-17E8-7C6B-64A0467733B6}"/>
                </a:ext>
              </a:extLst>
            </p:cNvPr>
            <p:cNvGrpSpPr/>
            <p:nvPr/>
          </p:nvGrpSpPr>
          <p:grpSpPr>
            <a:xfrm>
              <a:off x="4056776" y="2610894"/>
              <a:ext cx="1626760" cy="1626760"/>
              <a:chOff x="1097884" y="2576994"/>
              <a:chExt cx="1392780" cy="1392780"/>
            </a:xfrm>
          </p:grpSpPr>
          <p:sp>
            <p:nvSpPr>
              <p:cNvPr id="47" name="Ellips 46">
                <a:extLst>
                  <a:ext uri="{FF2B5EF4-FFF2-40B4-BE49-F238E27FC236}">
                    <a16:creationId xmlns:a16="http://schemas.microsoft.com/office/drawing/2014/main" id="{15AB769B-5DE4-6035-1F1F-8FA8A325B0C8}"/>
                  </a:ext>
                </a:extLst>
              </p:cNvPr>
              <p:cNvSpPr/>
              <p:nvPr/>
            </p:nvSpPr>
            <p:spPr>
              <a:xfrm>
                <a:off x="1097884" y="2576994"/>
                <a:ext cx="1392780" cy="1392780"/>
              </a:xfrm>
              <a:prstGeom prst="ellipse">
                <a:avLst/>
              </a:prstGeom>
              <a:noFill/>
              <a:ln w="50800" cap="rnd">
                <a:solidFill>
                  <a:srgbClr val="79D9FF"/>
                </a:solidFill>
                <a:prstDash val="sysDot"/>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8" name="Bildobjekt 47">
                <a:extLst>
                  <a:ext uri="{FF2B5EF4-FFF2-40B4-BE49-F238E27FC236}">
                    <a16:creationId xmlns:a16="http://schemas.microsoft.com/office/drawing/2014/main" id="{60BE3446-69A8-243A-53A0-96955A1F7B96}"/>
                  </a:ext>
                </a:extLst>
              </p:cNvPr>
              <p:cNvPicPr>
                <a:picLocks noChangeAspect="1"/>
              </p:cNvPicPr>
              <p:nvPr/>
            </p:nvPicPr>
            <p:blipFill>
              <a:blip r:embed="rId4"/>
              <a:stretch>
                <a:fillRect/>
              </a:stretch>
            </p:blipFill>
            <p:spPr>
              <a:xfrm>
                <a:off x="1331478" y="2968450"/>
                <a:ext cx="925590" cy="605980"/>
              </a:xfrm>
              <a:prstGeom prst="rect">
                <a:avLst/>
              </a:prstGeom>
            </p:spPr>
          </p:pic>
        </p:grpSp>
      </p:grpSp>
      <p:grpSp>
        <p:nvGrpSpPr>
          <p:cNvPr id="61" name="Grupp 60">
            <a:extLst>
              <a:ext uri="{FF2B5EF4-FFF2-40B4-BE49-F238E27FC236}">
                <a16:creationId xmlns:a16="http://schemas.microsoft.com/office/drawing/2014/main" id="{1968A020-1A42-E198-58E4-FF652B29D0C1}"/>
              </a:ext>
            </a:extLst>
          </p:cNvPr>
          <p:cNvGrpSpPr/>
          <p:nvPr/>
        </p:nvGrpSpPr>
        <p:grpSpPr>
          <a:xfrm>
            <a:off x="8645753" y="2224620"/>
            <a:ext cx="2076668" cy="2326241"/>
            <a:chOff x="2561255" y="2677788"/>
            <a:chExt cx="1777977" cy="1991653"/>
          </a:xfrm>
        </p:grpSpPr>
        <p:sp>
          <p:nvSpPr>
            <p:cNvPr id="6" name="Ellips 5">
              <a:extLst>
                <a:ext uri="{FF2B5EF4-FFF2-40B4-BE49-F238E27FC236}">
                  <a16:creationId xmlns:a16="http://schemas.microsoft.com/office/drawing/2014/main" id="{FD21FEA6-E742-6D54-09AE-4231EC3D3ACE}"/>
                </a:ext>
              </a:extLst>
            </p:cNvPr>
            <p:cNvSpPr/>
            <p:nvPr/>
          </p:nvSpPr>
          <p:spPr>
            <a:xfrm>
              <a:off x="2753853" y="2677788"/>
              <a:ext cx="1392780" cy="1392780"/>
            </a:xfrm>
            <a:prstGeom prst="ellipse">
              <a:avLst/>
            </a:prstGeom>
            <a:noFill/>
            <a:ln w="50800" cap="rnd">
              <a:solidFill>
                <a:srgbClr val="79D9FF"/>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textruta 43">
              <a:extLst>
                <a:ext uri="{FF2B5EF4-FFF2-40B4-BE49-F238E27FC236}">
                  <a16:creationId xmlns:a16="http://schemas.microsoft.com/office/drawing/2014/main" id="{5D9398DF-AE02-E88B-5FA1-2B3A05F7E32D}"/>
                </a:ext>
              </a:extLst>
            </p:cNvPr>
            <p:cNvSpPr txBox="1"/>
            <p:nvPr/>
          </p:nvSpPr>
          <p:spPr>
            <a:xfrm>
              <a:off x="2561255" y="4221477"/>
              <a:ext cx="1777977" cy="447964"/>
            </a:xfrm>
            <a:prstGeom prst="rect">
              <a:avLst/>
            </a:prstGeom>
            <a:noFill/>
          </p:spPr>
          <p:txBody>
            <a:bodyPr wrap="square">
              <a:spAutoFit/>
            </a:bodyPr>
            <a:lstStyle/>
            <a:p>
              <a:pPr algn="ctr"/>
              <a:r>
                <a:rPr lang="sv-SE" sz="1400" b="1">
                  <a:solidFill>
                    <a:srgbClr val="79D9FF"/>
                  </a:solidFill>
                </a:rPr>
                <a:t>Automatisering och kostnadseffektivitet</a:t>
              </a:r>
            </a:p>
          </p:txBody>
        </p:sp>
        <p:pic>
          <p:nvPicPr>
            <p:cNvPr id="54" name="Bildobjekt 53">
              <a:extLst>
                <a:ext uri="{FF2B5EF4-FFF2-40B4-BE49-F238E27FC236}">
                  <a16:creationId xmlns:a16="http://schemas.microsoft.com/office/drawing/2014/main" id="{386795E1-E127-B49C-AAC5-132A99BFD48E}"/>
                </a:ext>
              </a:extLst>
            </p:cNvPr>
            <p:cNvPicPr>
              <a:picLocks noChangeAspect="1"/>
            </p:cNvPicPr>
            <p:nvPr/>
          </p:nvPicPr>
          <p:blipFill>
            <a:blip r:embed="rId5"/>
            <a:stretch>
              <a:fillRect/>
            </a:stretch>
          </p:blipFill>
          <p:spPr>
            <a:xfrm>
              <a:off x="3020967" y="2944902"/>
              <a:ext cx="858553" cy="858553"/>
            </a:xfrm>
            <a:prstGeom prst="rect">
              <a:avLst/>
            </a:prstGeom>
          </p:spPr>
        </p:pic>
      </p:grpSp>
      <p:grpSp>
        <p:nvGrpSpPr>
          <p:cNvPr id="27" name="Grupp 26">
            <a:extLst>
              <a:ext uri="{FF2B5EF4-FFF2-40B4-BE49-F238E27FC236}">
                <a16:creationId xmlns:a16="http://schemas.microsoft.com/office/drawing/2014/main" id="{2D86FD6A-32DB-7255-6C0A-5C18B93A29D8}"/>
              </a:ext>
            </a:extLst>
          </p:cNvPr>
          <p:cNvGrpSpPr/>
          <p:nvPr/>
        </p:nvGrpSpPr>
        <p:grpSpPr>
          <a:xfrm>
            <a:off x="5869842" y="2229893"/>
            <a:ext cx="2794022" cy="2326241"/>
            <a:chOff x="5869842" y="2610893"/>
            <a:chExt cx="2794022" cy="2326241"/>
          </a:xfrm>
        </p:grpSpPr>
        <p:grpSp>
          <p:nvGrpSpPr>
            <p:cNvPr id="64" name="Grupp 63">
              <a:extLst>
                <a:ext uri="{FF2B5EF4-FFF2-40B4-BE49-F238E27FC236}">
                  <a16:creationId xmlns:a16="http://schemas.microsoft.com/office/drawing/2014/main" id="{006225D4-AEAB-D8A1-AF39-D791B933831B}"/>
                </a:ext>
              </a:extLst>
            </p:cNvPr>
            <p:cNvGrpSpPr/>
            <p:nvPr/>
          </p:nvGrpSpPr>
          <p:grpSpPr>
            <a:xfrm>
              <a:off x="5869842" y="2610893"/>
              <a:ext cx="2794022" cy="2326241"/>
              <a:chOff x="5602334" y="2677788"/>
              <a:chExt cx="2392152" cy="1991653"/>
            </a:xfrm>
          </p:grpSpPr>
          <p:sp>
            <p:nvSpPr>
              <p:cNvPr id="42" name="textruta 41">
                <a:extLst>
                  <a:ext uri="{FF2B5EF4-FFF2-40B4-BE49-F238E27FC236}">
                    <a16:creationId xmlns:a16="http://schemas.microsoft.com/office/drawing/2014/main" id="{CE969510-6F85-FA17-7902-6E8F65CDD0E0}"/>
                  </a:ext>
                </a:extLst>
              </p:cNvPr>
              <p:cNvSpPr txBox="1"/>
              <p:nvPr/>
            </p:nvSpPr>
            <p:spPr>
              <a:xfrm>
                <a:off x="5602334" y="4221477"/>
                <a:ext cx="2392152" cy="447964"/>
              </a:xfrm>
              <a:prstGeom prst="rect">
                <a:avLst/>
              </a:prstGeom>
              <a:noFill/>
            </p:spPr>
            <p:txBody>
              <a:bodyPr wrap="square">
                <a:spAutoFit/>
              </a:bodyPr>
              <a:lstStyle/>
              <a:p>
                <a:pPr marL="11113" lvl="1" algn="ctr"/>
                <a:r>
                  <a:rPr lang="sv-SE" sz="1400" b="1" dirty="0">
                    <a:solidFill>
                      <a:srgbClr val="79D9FF"/>
                    </a:solidFill>
                  </a:rPr>
                  <a:t>Flexibilitet och</a:t>
                </a:r>
                <a:br>
                  <a:rPr lang="sv-SE" sz="1400" b="1" dirty="0">
                    <a:solidFill>
                      <a:srgbClr val="79D9FF"/>
                    </a:solidFill>
                  </a:rPr>
                </a:br>
                <a:r>
                  <a:rPr lang="sv-SE" sz="1400" b="1" dirty="0">
                    <a:solidFill>
                      <a:srgbClr val="79D9FF"/>
                    </a:solidFill>
                  </a:rPr>
                  <a:t>nya marknader</a:t>
                </a:r>
              </a:p>
            </p:txBody>
          </p:sp>
          <p:sp>
            <p:nvSpPr>
              <p:cNvPr id="50" name="Ellips 49">
                <a:extLst>
                  <a:ext uri="{FF2B5EF4-FFF2-40B4-BE49-F238E27FC236}">
                    <a16:creationId xmlns:a16="http://schemas.microsoft.com/office/drawing/2014/main" id="{0CC27B6D-72C5-170E-F34E-A599C2F9D6AF}"/>
                  </a:ext>
                </a:extLst>
              </p:cNvPr>
              <p:cNvSpPr/>
              <p:nvPr/>
            </p:nvSpPr>
            <p:spPr>
              <a:xfrm>
                <a:off x="6102020" y="2677788"/>
                <a:ext cx="1392780" cy="1392780"/>
              </a:xfrm>
              <a:prstGeom prst="ellipse">
                <a:avLst/>
              </a:prstGeom>
              <a:noFill/>
              <a:ln w="50800" cap="rnd">
                <a:solidFill>
                  <a:srgbClr val="79D9FF"/>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20" name="Bildobjekt 19">
              <a:extLst>
                <a:ext uri="{FF2B5EF4-FFF2-40B4-BE49-F238E27FC236}">
                  <a16:creationId xmlns:a16="http://schemas.microsoft.com/office/drawing/2014/main" id="{28132796-64F8-A849-651A-76816BA7491D}"/>
                </a:ext>
              </a:extLst>
            </p:cNvPr>
            <p:cNvPicPr>
              <a:picLocks noChangeAspect="1"/>
            </p:cNvPicPr>
            <p:nvPr/>
          </p:nvPicPr>
          <p:blipFill>
            <a:blip r:embed="rId6"/>
            <a:stretch>
              <a:fillRect/>
            </a:stretch>
          </p:blipFill>
          <p:spPr>
            <a:xfrm>
              <a:off x="6861447" y="2990633"/>
              <a:ext cx="831347" cy="831347"/>
            </a:xfrm>
            <a:prstGeom prst="rect">
              <a:avLst/>
            </a:prstGeom>
          </p:spPr>
        </p:pic>
      </p:grpSp>
      <p:grpSp>
        <p:nvGrpSpPr>
          <p:cNvPr id="25" name="Grupp 24">
            <a:extLst>
              <a:ext uri="{FF2B5EF4-FFF2-40B4-BE49-F238E27FC236}">
                <a16:creationId xmlns:a16="http://schemas.microsoft.com/office/drawing/2014/main" id="{657973AE-6421-3A6E-C706-70D8EC9CEE83}"/>
              </a:ext>
            </a:extLst>
          </p:cNvPr>
          <p:cNvGrpSpPr/>
          <p:nvPr/>
        </p:nvGrpSpPr>
        <p:grpSpPr>
          <a:xfrm>
            <a:off x="1442320" y="2205222"/>
            <a:ext cx="2076668" cy="2438811"/>
            <a:chOff x="1442320" y="2586222"/>
            <a:chExt cx="2076668" cy="2438811"/>
          </a:xfrm>
        </p:grpSpPr>
        <p:sp>
          <p:nvSpPr>
            <p:cNvPr id="10" name="textruta 9">
              <a:extLst>
                <a:ext uri="{FF2B5EF4-FFF2-40B4-BE49-F238E27FC236}">
                  <a16:creationId xmlns:a16="http://schemas.microsoft.com/office/drawing/2014/main" id="{A906AA62-BF3C-75E6-53CF-8F01E531BD1C}"/>
                </a:ext>
              </a:extLst>
            </p:cNvPr>
            <p:cNvSpPr txBox="1"/>
            <p:nvPr/>
          </p:nvSpPr>
          <p:spPr>
            <a:xfrm>
              <a:off x="1442320" y="4413915"/>
              <a:ext cx="2076668" cy="611118"/>
            </a:xfrm>
            <a:prstGeom prst="rect">
              <a:avLst/>
            </a:prstGeom>
            <a:noFill/>
          </p:spPr>
          <p:txBody>
            <a:bodyPr wrap="square">
              <a:spAutoFit/>
            </a:bodyPr>
            <a:lstStyle/>
            <a:p>
              <a:pPr algn="ctr"/>
              <a:r>
                <a:rPr lang="sv-SE" sz="1400" b="1" dirty="0">
                  <a:solidFill>
                    <a:srgbClr val="79D9FF"/>
                  </a:solidFill>
                </a:rPr>
                <a:t>Energismarta hem och fastigheter</a:t>
              </a:r>
            </a:p>
          </p:txBody>
        </p:sp>
        <p:sp>
          <p:nvSpPr>
            <p:cNvPr id="19" name="Ellips 18">
              <a:extLst>
                <a:ext uri="{FF2B5EF4-FFF2-40B4-BE49-F238E27FC236}">
                  <a16:creationId xmlns:a16="http://schemas.microsoft.com/office/drawing/2014/main" id="{70461A57-6C99-A01B-95FB-C5895E6EE712}"/>
                </a:ext>
              </a:extLst>
            </p:cNvPr>
            <p:cNvSpPr/>
            <p:nvPr/>
          </p:nvSpPr>
          <p:spPr>
            <a:xfrm>
              <a:off x="1667273" y="2586222"/>
              <a:ext cx="1626760" cy="1626760"/>
            </a:xfrm>
            <a:prstGeom prst="ellipse">
              <a:avLst/>
            </a:prstGeom>
            <a:noFill/>
            <a:ln w="50800" cap="rnd">
              <a:solidFill>
                <a:srgbClr val="79D9FF"/>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3" name="Bildobjekt 22">
              <a:extLst>
                <a:ext uri="{FF2B5EF4-FFF2-40B4-BE49-F238E27FC236}">
                  <a16:creationId xmlns:a16="http://schemas.microsoft.com/office/drawing/2014/main" id="{77D5D249-FF67-246A-FA67-24B7AF5AC31A}"/>
                </a:ext>
              </a:extLst>
            </p:cNvPr>
            <p:cNvPicPr>
              <a:picLocks noChangeAspect="1"/>
            </p:cNvPicPr>
            <p:nvPr/>
          </p:nvPicPr>
          <p:blipFill>
            <a:blip r:embed="rId7"/>
            <a:stretch>
              <a:fillRect/>
            </a:stretch>
          </p:blipFill>
          <p:spPr>
            <a:xfrm>
              <a:off x="1986700" y="2896740"/>
              <a:ext cx="975551" cy="975551"/>
            </a:xfrm>
            <a:prstGeom prst="rect">
              <a:avLst/>
            </a:prstGeom>
          </p:spPr>
        </p:pic>
      </p:grpSp>
      <p:sp>
        <p:nvSpPr>
          <p:cNvPr id="24" name="Title 2">
            <a:extLst>
              <a:ext uri="{FF2B5EF4-FFF2-40B4-BE49-F238E27FC236}">
                <a16:creationId xmlns:a16="http://schemas.microsoft.com/office/drawing/2014/main" id="{1C76AAAC-DA6E-B731-F0BC-8781AE1A4B28}"/>
              </a:ext>
            </a:extLst>
          </p:cNvPr>
          <p:cNvSpPr txBox="1">
            <a:spLocks/>
          </p:cNvSpPr>
          <p:nvPr/>
        </p:nvSpPr>
        <p:spPr>
          <a:xfrm>
            <a:off x="1394188" y="365352"/>
            <a:ext cx="2811380" cy="25737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sv-SE" sz="700" b="0">
                <a:solidFill>
                  <a:schemeClr val="bg1"/>
                </a:solidFill>
              </a:rPr>
              <a:t>ÖRESUNDSKRAFT</a:t>
            </a:r>
          </a:p>
        </p:txBody>
      </p:sp>
      <p:sp>
        <p:nvSpPr>
          <p:cNvPr id="3" name="textruta 2">
            <a:extLst>
              <a:ext uri="{FF2B5EF4-FFF2-40B4-BE49-F238E27FC236}">
                <a16:creationId xmlns:a16="http://schemas.microsoft.com/office/drawing/2014/main" id="{EF6A5230-72CD-DB48-D34A-4B5C2A414B7E}"/>
              </a:ext>
            </a:extLst>
          </p:cNvPr>
          <p:cNvSpPr txBox="1"/>
          <p:nvPr/>
        </p:nvSpPr>
        <p:spPr>
          <a:xfrm>
            <a:off x="1879600" y="5638839"/>
            <a:ext cx="8617865" cy="808555"/>
          </a:xfrm>
          <a:prstGeom prst="rect">
            <a:avLst/>
          </a:prstGeom>
          <a:noFill/>
        </p:spPr>
        <p:txBody>
          <a:bodyPr wrap="square" rtlCol="0">
            <a:spAutoFit/>
          </a:bodyPr>
          <a:lstStyle/>
          <a:p>
            <a:pPr marL="0" indent="0" algn="ctr">
              <a:lnSpc>
                <a:spcPct val="114000"/>
              </a:lnSpc>
              <a:spcBef>
                <a:spcPts val="0"/>
              </a:spcBef>
              <a:buNone/>
            </a:pPr>
            <a:r>
              <a:rPr lang="sv-SE" sz="1400" b="1" dirty="0">
                <a:solidFill>
                  <a:srgbClr val="79D9FF"/>
                </a:solidFill>
              </a:rPr>
              <a:t>Rådighet över data, Prediktiva analyser</a:t>
            </a:r>
          </a:p>
          <a:p>
            <a:pPr marL="0" indent="0" algn="ctr">
              <a:lnSpc>
                <a:spcPct val="114000"/>
              </a:lnSpc>
              <a:spcBef>
                <a:spcPts val="0"/>
              </a:spcBef>
              <a:buNone/>
            </a:pPr>
            <a:r>
              <a:rPr lang="sv-SE" sz="1400" b="1" dirty="0">
                <a:solidFill>
                  <a:srgbClr val="79D9FF"/>
                </a:solidFill>
              </a:rPr>
              <a:t>Automation, AI, ML </a:t>
            </a:r>
          </a:p>
          <a:p>
            <a:pPr marL="0" indent="0" algn="ctr">
              <a:lnSpc>
                <a:spcPct val="114000"/>
              </a:lnSpc>
              <a:spcBef>
                <a:spcPts val="0"/>
              </a:spcBef>
              <a:buNone/>
            </a:pPr>
            <a:r>
              <a:rPr lang="sv-SE" sz="1400" b="1" dirty="0">
                <a:solidFill>
                  <a:srgbClr val="79D9FF"/>
                </a:solidFill>
              </a:rPr>
              <a:t>Tillsammans med partners</a:t>
            </a:r>
            <a:endParaRPr lang="sv-SE" sz="1400" dirty="0">
              <a:solidFill>
                <a:srgbClr val="79D9FF"/>
              </a:solidFill>
            </a:endParaRPr>
          </a:p>
        </p:txBody>
      </p:sp>
      <p:sp>
        <p:nvSpPr>
          <p:cNvPr id="7" name="Likbent triangel 6">
            <a:extLst>
              <a:ext uri="{FF2B5EF4-FFF2-40B4-BE49-F238E27FC236}">
                <a16:creationId xmlns:a16="http://schemas.microsoft.com/office/drawing/2014/main" id="{163EF1F4-9950-B027-2E3E-39C69A6A0F44}"/>
              </a:ext>
            </a:extLst>
          </p:cNvPr>
          <p:cNvSpPr/>
          <p:nvPr/>
        </p:nvSpPr>
        <p:spPr>
          <a:xfrm rot="10800000">
            <a:off x="3510148" y="5124843"/>
            <a:ext cx="5356767" cy="33927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41101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500"/>
                                        <p:tgtEl>
                                          <p:spTgt spid="6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D6BD3-F55C-6E37-6EF4-E4F3444DBFE8}"/>
            </a:ext>
          </a:extLst>
        </p:cNvPr>
        <p:cNvGrpSpPr/>
        <p:nvPr/>
      </p:nvGrpSpPr>
      <p:grpSpPr>
        <a:xfrm>
          <a:off x="0" y="0"/>
          <a:ext cx="0" cy="0"/>
          <a:chOff x="0" y="0"/>
          <a:chExt cx="0" cy="0"/>
        </a:xfrm>
      </p:grpSpPr>
      <p:sp>
        <p:nvSpPr>
          <p:cNvPr id="2" name="Rektangel 1">
            <a:extLst>
              <a:ext uri="{FF2B5EF4-FFF2-40B4-BE49-F238E27FC236}">
                <a16:creationId xmlns:a16="http://schemas.microsoft.com/office/drawing/2014/main" id="{A1AF06A4-0984-30F7-FC8E-7AE1C1DBF3FA}"/>
              </a:ext>
            </a:extLst>
          </p:cNvPr>
          <p:cNvSpPr/>
          <p:nvPr/>
        </p:nvSpPr>
        <p:spPr>
          <a:xfrm>
            <a:off x="0" y="0"/>
            <a:ext cx="12192000" cy="6858000"/>
          </a:xfrm>
          <a:prstGeom prst="rect">
            <a:avLst/>
          </a:prstGeom>
          <a:solidFill>
            <a:srgbClr val="79D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En bild som visar Teckensnitt, Grafik, grafisk design, text&#10;&#10;Automatiskt genererad beskrivning">
            <a:extLst>
              <a:ext uri="{FF2B5EF4-FFF2-40B4-BE49-F238E27FC236}">
                <a16:creationId xmlns:a16="http://schemas.microsoft.com/office/drawing/2014/main" id="{2E4F5F38-EF01-3753-157D-E74E01B7419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919812" y="6018632"/>
            <a:ext cx="875993" cy="387939"/>
          </a:xfrm>
          <a:prstGeom prst="rect">
            <a:avLst/>
          </a:prstGeom>
        </p:spPr>
      </p:pic>
      <p:sp>
        <p:nvSpPr>
          <p:cNvPr id="9" name="Title 2">
            <a:extLst>
              <a:ext uri="{FF2B5EF4-FFF2-40B4-BE49-F238E27FC236}">
                <a16:creationId xmlns:a16="http://schemas.microsoft.com/office/drawing/2014/main" id="{971FAC3C-A055-48E1-794E-D75BDCB47F9B}"/>
              </a:ext>
            </a:extLst>
          </p:cNvPr>
          <p:cNvSpPr txBox="1">
            <a:spLocks/>
          </p:cNvSpPr>
          <p:nvPr/>
        </p:nvSpPr>
        <p:spPr>
          <a:xfrm>
            <a:off x="779098" y="357448"/>
            <a:ext cx="1563508" cy="25737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sv-SE" sz="700" b="0">
                <a:solidFill>
                  <a:srgbClr val="00205B"/>
                </a:solidFill>
              </a:rPr>
              <a:t>AI</a:t>
            </a:r>
          </a:p>
        </p:txBody>
      </p:sp>
      <p:sp>
        <p:nvSpPr>
          <p:cNvPr id="10" name="Title 2">
            <a:extLst>
              <a:ext uri="{FF2B5EF4-FFF2-40B4-BE49-F238E27FC236}">
                <a16:creationId xmlns:a16="http://schemas.microsoft.com/office/drawing/2014/main" id="{DFA3026C-D07B-A7D6-48ED-81E56EC8E367}"/>
              </a:ext>
            </a:extLst>
          </p:cNvPr>
          <p:cNvSpPr txBox="1">
            <a:spLocks/>
          </p:cNvSpPr>
          <p:nvPr/>
        </p:nvSpPr>
        <p:spPr>
          <a:xfrm>
            <a:off x="10605724" y="365352"/>
            <a:ext cx="1198790" cy="25737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algn="r"/>
            <a:r>
              <a:rPr lang="sv-SE" sz="700" b="0">
                <a:solidFill>
                  <a:srgbClr val="00205B"/>
                </a:solidFill>
              </a:rPr>
              <a:t>8</a:t>
            </a:r>
          </a:p>
        </p:txBody>
      </p:sp>
      <p:sp>
        <p:nvSpPr>
          <p:cNvPr id="3" name="Rektangel 2">
            <a:extLst>
              <a:ext uri="{FF2B5EF4-FFF2-40B4-BE49-F238E27FC236}">
                <a16:creationId xmlns:a16="http://schemas.microsoft.com/office/drawing/2014/main" id="{67A14274-8FC5-990E-B48C-6CDE36BF84EE}"/>
              </a:ext>
            </a:extLst>
          </p:cNvPr>
          <p:cNvSpPr/>
          <p:nvPr/>
        </p:nvSpPr>
        <p:spPr>
          <a:xfrm>
            <a:off x="-1" y="0"/>
            <a:ext cx="12192000" cy="6858000"/>
          </a:xfrm>
          <a:prstGeom prst="rect">
            <a:avLst/>
          </a:prstGeom>
          <a:noFill/>
          <a:ln w="190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textruta 11">
            <a:extLst>
              <a:ext uri="{FF2B5EF4-FFF2-40B4-BE49-F238E27FC236}">
                <a16:creationId xmlns:a16="http://schemas.microsoft.com/office/drawing/2014/main" id="{CFC49E59-A09F-DD24-ECEA-C2953D71B6FB}"/>
              </a:ext>
            </a:extLst>
          </p:cNvPr>
          <p:cNvSpPr txBox="1"/>
          <p:nvPr/>
        </p:nvSpPr>
        <p:spPr>
          <a:xfrm>
            <a:off x="1414909" y="2940894"/>
            <a:ext cx="10380896" cy="1200329"/>
          </a:xfrm>
          <a:prstGeom prst="rect">
            <a:avLst/>
          </a:prstGeom>
          <a:noFill/>
        </p:spPr>
        <p:txBody>
          <a:bodyPr wrap="square">
            <a:spAutoFit/>
          </a:bodyPr>
          <a:lstStyle/>
          <a:p>
            <a:pPr marL="0" indent="0">
              <a:lnSpc>
                <a:spcPct val="90000"/>
              </a:lnSpc>
              <a:spcAft>
                <a:spcPts val="800"/>
              </a:spcAft>
              <a:buNone/>
            </a:pPr>
            <a:r>
              <a:rPr lang="sv-SE" sz="8000" b="1" kern="100" spc="-150">
                <a:solidFill>
                  <a:srgbClr val="00205B"/>
                </a:solidFill>
                <a:latin typeface="Arial" panose="020B0604020202020204" pitchFamily="34" charset="0"/>
                <a:cs typeface="Arial" panose="020B0604020202020204" pitchFamily="34" charset="0"/>
              </a:rPr>
              <a:t>Vår resa</a:t>
            </a:r>
          </a:p>
        </p:txBody>
      </p:sp>
      <p:sp>
        <p:nvSpPr>
          <p:cNvPr id="13" name="Rektangel 12">
            <a:extLst>
              <a:ext uri="{FF2B5EF4-FFF2-40B4-BE49-F238E27FC236}">
                <a16:creationId xmlns:a16="http://schemas.microsoft.com/office/drawing/2014/main" id="{D1FF422A-D4E8-68DF-1C4C-843220F625B9}"/>
              </a:ext>
            </a:extLst>
          </p:cNvPr>
          <p:cNvSpPr/>
          <p:nvPr/>
        </p:nvSpPr>
        <p:spPr>
          <a:xfrm>
            <a:off x="1509972" y="2500138"/>
            <a:ext cx="762082" cy="104049"/>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Title 2">
            <a:extLst>
              <a:ext uri="{FF2B5EF4-FFF2-40B4-BE49-F238E27FC236}">
                <a16:creationId xmlns:a16="http://schemas.microsoft.com/office/drawing/2014/main" id="{5D8C6521-7B44-A879-36B9-441C9F5C23F0}"/>
              </a:ext>
            </a:extLst>
          </p:cNvPr>
          <p:cNvSpPr txBox="1">
            <a:spLocks/>
          </p:cNvSpPr>
          <p:nvPr/>
        </p:nvSpPr>
        <p:spPr>
          <a:xfrm>
            <a:off x="1394188" y="365352"/>
            <a:ext cx="2811380" cy="25737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sv-SE" sz="700" b="0">
                <a:solidFill>
                  <a:srgbClr val="00205B"/>
                </a:solidFill>
              </a:rPr>
              <a:t>ÖRESUNDSKRAFT</a:t>
            </a:r>
          </a:p>
        </p:txBody>
      </p:sp>
    </p:spTree>
    <p:extLst>
      <p:ext uri="{BB962C8B-B14F-4D97-AF65-F5344CB8AC3E}">
        <p14:creationId xmlns:p14="http://schemas.microsoft.com/office/powerpoint/2010/main" val="2930895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BBDC7-772A-8167-E86E-8D6B3454FC0D}"/>
            </a:ext>
          </a:extLst>
        </p:cNvPr>
        <p:cNvGrpSpPr/>
        <p:nvPr/>
      </p:nvGrpSpPr>
      <p:grpSpPr>
        <a:xfrm>
          <a:off x="0" y="0"/>
          <a:ext cx="0" cy="0"/>
          <a:chOff x="0" y="0"/>
          <a:chExt cx="0" cy="0"/>
        </a:xfrm>
      </p:grpSpPr>
      <p:sp>
        <p:nvSpPr>
          <p:cNvPr id="2" name="Rektangel 1">
            <a:extLst>
              <a:ext uri="{FF2B5EF4-FFF2-40B4-BE49-F238E27FC236}">
                <a16:creationId xmlns:a16="http://schemas.microsoft.com/office/drawing/2014/main" id="{23F8021A-5292-CEE1-EDB4-D68BF6475F25}"/>
              </a:ext>
            </a:extLst>
          </p:cNvPr>
          <p:cNvSpPr/>
          <p:nvPr/>
        </p:nvSpPr>
        <p:spPr>
          <a:xfrm>
            <a:off x="0" y="0"/>
            <a:ext cx="12192000" cy="6858000"/>
          </a:xfrm>
          <a:prstGeom prst="rect">
            <a:avLst/>
          </a:prstGeom>
          <a:solidFill>
            <a:srgbClr val="DF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DFF7FF"/>
              </a:solidFill>
            </a:endParaRPr>
          </a:p>
        </p:txBody>
      </p:sp>
      <p:pic>
        <p:nvPicPr>
          <p:cNvPr id="22" name="Bildobjekt 21">
            <a:extLst>
              <a:ext uri="{FF2B5EF4-FFF2-40B4-BE49-F238E27FC236}">
                <a16:creationId xmlns:a16="http://schemas.microsoft.com/office/drawing/2014/main" id="{D3698B88-CD5D-B947-9762-76A3FB110882}"/>
              </a:ext>
            </a:extLst>
          </p:cNvPr>
          <p:cNvPicPr>
            <a:picLocks noChangeAspect="1"/>
          </p:cNvPicPr>
          <p:nvPr/>
        </p:nvPicPr>
        <p:blipFill>
          <a:blip r:embed="rId3"/>
          <a:stretch>
            <a:fillRect/>
          </a:stretch>
        </p:blipFill>
        <p:spPr>
          <a:xfrm>
            <a:off x="1375938" y="2270377"/>
            <a:ext cx="9133529" cy="2880903"/>
          </a:xfrm>
          <a:prstGeom prst="rect">
            <a:avLst/>
          </a:prstGeom>
        </p:spPr>
      </p:pic>
      <p:pic>
        <p:nvPicPr>
          <p:cNvPr id="3" name="Bildobjekt 2" descr="En bild som visar Teckensnitt, Grafik, grafisk design, text&#10;&#10;Automatiskt genererad beskrivning">
            <a:extLst>
              <a:ext uri="{FF2B5EF4-FFF2-40B4-BE49-F238E27FC236}">
                <a16:creationId xmlns:a16="http://schemas.microsoft.com/office/drawing/2014/main" id="{4939C35E-0285-0749-1642-BAEDBC5D493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919812" y="6018632"/>
            <a:ext cx="875993" cy="387939"/>
          </a:xfrm>
          <a:prstGeom prst="rect">
            <a:avLst/>
          </a:prstGeom>
        </p:spPr>
      </p:pic>
      <p:sp>
        <p:nvSpPr>
          <p:cNvPr id="4" name="Title 2">
            <a:extLst>
              <a:ext uri="{FF2B5EF4-FFF2-40B4-BE49-F238E27FC236}">
                <a16:creationId xmlns:a16="http://schemas.microsoft.com/office/drawing/2014/main" id="{2732E347-56FF-6C80-4C82-9D6C0AEF4F51}"/>
              </a:ext>
            </a:extLst>
          </p:cNvPr>
          <p:cNvSpPr txBox="1">
            <a:spLocks/>
          </p:cNvSpPr>
          <p:nvPr/>
        </p:nvSpPr>
        <p:spPr>
          <a:xfrm>
            <a:off x="779098" y="357448"/>
            <a:ext cx="1563508" cy="25737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sv-SE" sz="700" b="0">
                <a:solidFill>
                  <a:srgbClr val="00205B"/>
                </a:solidFill>
              </a:rPr>
              <a:t>AI</a:t>
            </a:r>
          </a:p>
        </p:txBody>
      </p:sp>
      <p:sp>
        <p:nvSpPr>
          <p:cNvPr id="5" name="Title 2">
            <a:extLst>
              <a:ext uri="{FF2B5EF4-FFF2-40B4-BE49-F238E27FC236}">
                <a16:creationId xmlns:a16="http://schemas.microsoft.com/office/drawing/2014/main" id="{4EE0309F-0222-D672-2916-FA14BB16A2F0}"/>
              </a:ext>
            </a:extLst>
          </p:cNvPr>
          <p:cNvSpPr txBox="1">
            <a:spLocks/>
          </p:cNvSpPr>
          <p:nvPr/>
        </p:nvSpPr>
        <p:spPr>
          <a:xfrm>
            <a:off x="10605724" y="365352"/>
            <a:ext cx="1198790" cy="25737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algn="r"/>
            <a:r>
              <a:rPr lang="sv-SE" sz="700" b="0">
                <a:solidFill>
                  <a:srgbClr val="00205B"/>
                </a:solidFill>
              </a:rPr>
              <a:t>9</a:t>
            </a:r>
          </a:p>
          <a:p>
            <a:pPr algn="r"/>
            <a:endParaRPr lang="sv-SE" sz="700" b="0">
              <a:solidFill>
                <a:srgbClr val="00205B"/>
              </a:solidFill>
            </a:endParaRPr>
          </a:p>
        </p:txBody>
      </p:sp>
      <p:sp>
        <p:nvSpPr>
          <p:cNvPr id="16" name="textruta 15">
            <a:extLst>
              <a:ext uri="{FF2B5EF4-FFF2-40B4-BE49-F238E27FC236}">
                <a16:creationId xmlns:a16="http://schemas.microsoft.com/office/drawing/2014/main" id="{93FD00E7-C540-1E98-8D1D-FF45CC08FF92}"/>
              </a:ext>
            </a:extLst>
          </p:cNvPr>
          <p:cNvSpPr txBox="1"/>
          <p:nvPr/>
        </p:nvSpPr>
        <p:spPr>
          <a:xfrm>
            <a:off x="1375938" y="1013106"/>
            <a:ext cx="4879581" cy="523220"/>
          </a:xfrm>
          <a:prstGeom prst="rect">
            <a:avLst/>
          </a:prstGeom>
          <a:noFill/>
          <a:ln>
            <a:noFill/>
          </a:ln>
        </p:spPr>
        <p:txBody>
          <a:bodyPr wrap="square">
            <a:spAutoFit/>
          </a:bodyPr>
          <a:lstStyle/>
          <a:p>
            <a:pPr marL="0" indent="0">
              <a:spcAft>
                <a:spcPts val="800"/>
              </a:spcAft>
              <a:buNone/>
            </a:pPr>
            <a:r>
              <a:rPr lang="sv-SE" sz="2800" b="1" kern="100">
                <a:solidFill>
                  <a:srgbClr val="00205B"/>
                </a:solidFill>
                <a:latin typeface="Arial" panose="020B0604020202020204" pitchFamily="34" charset="0"/>
                <a:cs typeface="Arial" panose="020B0604020202020204" pitchFamily="34" charset="0"/>
              </a:rPr>
              <a:t>Vår resa</a:t>
            </a:r>
          </a:p>
        </p:txBody>
      </p:sp>
      <p:sp>
        <p:nvSpPr>
          <p:cNvPr id="12" name="Rektangel 11">
            <a:extLst>
              <a:ext uri="{FF2B5EF4-FFF2-40B4-BE49-F238E27FC236}">
                <a16:creationId xmlns:a16="http://schemas.microsoft.com/office/drawing/2014/main" id="{040F73D0-2008-3A5C-68E4-381B6F804985}"/>
              </a:ext>
            </a:extLst>
          </p:cNvPr>
          <p:cNvSpPr/>
          <p:nvPr/>
        </p:nvSpPr>
        <p:spPr>
          <a:xfrm>
            <a:off x="2518624" y="5385112"/>
            <a:ext cx="6576106" cy="559889"/>
          </a:xfrm>
          <a:prstGeom prst="rect">
            <a:avLst/>
          </a:prstGeom>
          <a:solidFill>
            <a:srgbClr val="DF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rgbClr val="00205B"/>
                </a:solidFill>
              </a:rPr>
              <a:t>Informationssäkerhet</a:t>
            </a:r>
          </a:p>
        </p:txBody>
      </p:sp>
      <p:grpSp>
        <p:nvGrpSpPr>
          <p:cNvPr id="35" name="Grupp 34">
            <a:extLst>
              <a:ext uri="{FF2B5EF4-FFF2-40B4-BE49-F238E27FC236}">
                <a16:creationId xmlns:a16="http://schemas.microsoft.com/office/drawing/2014/main" id="{B3CF5ED6-DD19-6742-6036-21C27806F18C}"/>
              </a:ext>
            </a:extLst>
          </p:cNvPr>
          <p:cNvGrpSpPr/>
          <p:nvPr/>
        </p:nvGrpSpPr>
        <p:grpSpPr>
          <a:xfrm>
            <a:off x="7636744" y="2464072"/>
            <a:ext cx="2889468" cy="2488590"/>
            <a:chOff x="7649996" y="2464072"/>
            <a:chExt cx="2889468" cy="2488590"/>
          </a:xfrm>
        </p:grpSpPr>
        <p:sp>
          <p:nvSpPr>
            <p:cNvPr id="28" name="Ellips 27">
              <a:extLst>
                <a:ext uri="{FF2B5EF4-FFF2-40B4-BE49-F238E27FC236}">
                  <a16:creationId xmlns:a16="http://schemas.microsoft.com/office/drawing/2014/main" id="{FB9D2C8D-D652-CED1-E8DA-03F2E370382E}"/>
                </a:ext>
              </a:extLst>
            </p:cNvPr>
            <p:cNvSpPr/>
            <p:nvPr/>
          </p:nvSpPr>
          <p:spPr>
            <a:xfrm>
              <a:off x="7850435" y="2464072"/>
              <a:ext cx="2488590" cy="2488590"/>
            </a:xfrm>
            <a:prstGeom prst="ellipse">
              <a:avLst/>
            </a:prstGeom>
            <a:solidFill>
              <a:srgbClr val="79D9FF">
                <a:alpha val="2009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textruta 19">
              <a:extLst>
                <a:ext uri="{FF2B5EF4-FFF2-40B4-BE49-F238E27FC236}">
                  <a16:creationId xmlns:a16="http://schemas.microsoft.com/office/drawing/2014/main" id="{560605F9-F711-BC12-D450-19FEA78AA278}"/>
                </a:ext>
              </a:extLst>
            </p:cNvPr>
            <p:cNvSpPr txBox="1"/>
            <p:nvPr/>
          </p:nvSpPr>
          <p:spPr>
            <a:xfrm>
              <a:off x="7649996" y="3947891"/>
              <a:ext cx="2889468" cy="646331"/>
            </a:xfrm>
            <a:prstGeom prst="rect">
              <a:avLst/>
            </a:prstGeom>
            <a:noFill/>
          </p:spPr>
          <p:txBody>
            <a:bodyPr wrap="square" rtlCol="0">
              <a:spAutoFit/>
            </a:bodyPr>
            <a:lstStyle/>
            <a:p>
              <a:pPr algn="ctr"/>
              <a:r>
                <a:rPr lang="sv-SE" b="1" i="0">
                  <a:solidFill>
                    <a:srgbClr val="00205B"/>
                  </a:solidFill>
                  <a:effectLst/>
                  <a:latin typeface="Arial" panose="020B0604020202020204" pitchFamily="34" charset="0"/>
                  <a:cs typeface="Arial" panose="020B0604020202020204" pitchFamily="34" charset="0"/>
                </a:rPr>
                <a:t>Skala upp och </a:t>
              </a:r>
              <a:br>
                <a:rPr lang="sv-SE" b="1" i="0">
                  <a:solidFill>
                    <a:srgbClr val="00205B"/>
                  </a:solidFill>
                  <a:effectLst/>
                  <a:latin typeface="Arial" panose="020B0604020202020204" pitchFamily="34" charset="0"/>
                  <a:cs typeface="Arial" panose="020B0604020202020204" pitchFamily="34" charset="0"/>
                </a:rPr>
              </a:br>
              <a:r>
                <a:rPr lang="sv-SE" b="1" i="0">
                  <a:solidFill>
                    <a:srgbClr val="00205B"/>
                  </a:solidFill>
                  <a:effectLst/>
                  <a:latin typeface="Arial" panose="020B0604020202020204" pitchFamily="34" charset="0"/>
                  <a:cs typeface="Arial" panose="020B0604020202020204" pitchFamily="34" charset="0"/>
                </a:rPr>
                <a:t>skapa värde</a:t>
              </a:r>
              <a:endParaRPr lang="sv-SE" i="0">
                <a:solidFill>
                  <a:srgbClr val="00205B"/>
                </a:solidFill>
                <a:effectLst/>
                <a:latin typeface="Arial" panose="020B0604020202020204" pitchFamily="34" charset="0"/>
                <a:cs typeface="Arial" panose="020B0604020202020204" pitchFamily="34" charset="0"/>
              </a:endParaRPr>
            </a:p>
          </p:txBody>
        </p:sp>
      </p:grpSp>
      <p:grpSp>
        <p:nvGrpSpPr>
          <p:cNvPr id="33" name="Grupp 32">
            <a:extLst>
              <a:ext uri="{FF2B5EF4-FFF2-40B4-BE49-F238E27FC236}">
                <a16:creationId xmlns:a16="http://schemas.microsoft.com/office/drawing/2014/main" id="{72939193-FCA4-C6E0-3894-B846FBBB0DD8}"/>
              </a:ext>
            </a:extLst>
          </p:cNvPr>
          <p:cNvGrpSpPr/>
          <p:nvPr/>
        </p:nvGrpSpPr>
        <p:grpSpPr>
          <a:xfrm>
            <a:off x="1547600" y="2465492"/>
            <a:ext cx="2519459" cy="2488590"/>
            <a:chOff x="1560852" y="2465492"/>
            <a:chExt cx="2519459" cy="2488590"/>
          </a:xfrm>
        </p:grpSpPr>
        <p:sp>
          <p:nvSpPr>
            <p:cNvPr id="30" name="Ellips 29">
              <a:extLst>
                <a:ext uri="{FF2B5EF4-FFF2-40B4-BE49-F238E27FC236}">
                  <a16:creationId xmlns:a16="http://schemas.microsoft.com/office/drawing/2014/main" id="{6140E873-8D95-8AA9-C697-F41BAF584D26}"/>
                </a:ext>
              </a:extLst>
            </p:cNvPr>
            <p:cNvSpPr/>
            <p:nvPr/>
          </p:nvSpPr>
          <p:spPr>
            <a:xfrm>
              <a:off x="1591721" y="2465492"/>
              <a:ext cx="2488590" cy="2488590"/>
            </a:xfrm>
            <a:prstGeom prst="ellipse">
              <a:avLst/>
            </a:prstGeom>
            <a:solidFill>
              <a:srgbClr val="79D9FF">
                <a:alpha val="2009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textruta 17">
              <a:extLst>
                <a:ext uri="{FF2B5EF4-FFF2-40B4-BE49-F238E27FC236}">
                  <a16:creationId xmlns:a16="http://schemas.microsoft.com/office/drawing/2014/main" id="{03AA4794-074E-0CCC-7B6F-818833B5A77D}"/>
                </a:ext>
              </a:extLst>
            </p:cNvPr>
            <p:cNvSpPr txBox="1"/>
            <p:nvPr/>
          </p:nvSpPr>
          <p:spPr>
            <a:xfrm>
              <a:off x="1560852" y="3983236"/>
              <a:ext cx="2504460" cy="923330"/>
            </a:xfrm>
            <a:prstGeom prst="rect">
              <a:avLst/>
            </a:prstGeom>
            <a:noFill/>
          </p:spPr>
          <p:txBody>
            <a:bodyPr wrap="square" rtlCol="0">
              <a:spAutoFit/>
            </a:bodyPr>
            <a:lstStyle/>
            <a:p>
              <a:pPr algn="ctr"/>
              <a:r>
                <a:rPr lang="sv-SE" b="1" i="0" dirty="0">
                  <a:solidFill>
                    <a:srgbClr val="00205B"/>
                  </a:solidFill>
                  <a:effectLst/>
                  <a:latin typeface="Arial" panose="020B0604020202020204" pitchFamily="34" charset="0"/>
                  <a:cs typeface="Arial" panose="020B0604020202020204" pitchFamily="34" charset="0"/>
                </a:rPr>
                <a:t>Förberedelser plattformar och kompetens</a:t>
              </a:r>
            </a:p>
          </p:txBody>
        </p:sp>
      </p:grpSp>
      <p:grpSp>
        <p:nvGrpSpPr>
          <p:cNvPr id="34" name="Grupp 33">
            <a:extLst>
              <a:ext uri="{FF2B5EF4-FFF2-40B4-BE49-F238E27FC236}">
                <a16:creationId xmlns:a16="http://schemas.microsoft.com/office/drawing/2014/main" id="{D5834E31-4E47-2AFC-5C57-D1708640AADE}"/>
              </a:ext>
            </a:extLst>
          </p:cNvPr>
          <p:cNvGrpSpPr/>
          <p:nvPr/>
        </p:nvGrpSpPr>
        <p:grpSpPr>
          <a:xfrm>
            <a:off x="4693172" y="2465492"/>
            <a:ext cx="2488590" cy="2488590"/>
            <a:chOff x="4693172" y="2465492"/>
            <a:chExt cx="2488590" cy="2488590"/>
          </a:xfrm>
        </p:grpSpPr>
        <p:sp>
          <p:nvSpPr>
            <p:cNvPr id="29" name="Ellips 28">
              <a:extLst>
                <a:ext uri="{FF2B5EF4-FFF2-40B4-BE49-F238E27FC236}">
                  <a16:creationId xmlns:a16="http://schemas.microsoft.com/office/drawing/2014/main" id="{39C2BD15-5D3B-76A6-2C2C-81EA7A5A5A90}"/>
                </a:ext>
              </a:extLst>
            </p:cNvPr>
            <p:cNvSpPr/>
            <p:nvPr/>
          </p:nvSpPr>
          <p:spPr>
            <a:xfrm>
              <a:off x="4693172" y="2465492"/>
              <a:ext cx="2488590" cy="2488590"/>
            </a:xfrm>
            <a:prstGeom prst="ellipse">
              <a:avLst/>
            </a:prstGeom>
            <a:solidFill>
              <a:srgbClr val="79D9FF">
                <a:alpha val="2009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textruta 18">
              <a:extLst>
                <a:ext uri="{FF2B5EF4-FFF2-40B4-BE49-F238E27FC236}">
                  <a16:creationId xmlns:a16="http://schemas.microsoft.com/office/drawing/2014/main" id="{ED739377-A35B-8D74-B503-B6CAFB6F066E}"/>
                </a:ext>
              </a:extLst>
            </p:cNvPr>
            <p:cNvSpPr txBox="1"/>
            <p:nvPr/>
          </p:nvSpPr>
          <p:spPr>
            <a:xfrm>
              <a:off x="4782622" y="3983236"/>
              <a:ext cx="2309690" cy="369332"/>
            </a:xfrm>
            <a:prstGeom prst="rect">
              <a:avLst/>
            </a:prstGeom>
            <a:noFill/>
          </p:spPr>
          <p:txBody>
            <a:bodyPr wrap="square" rtlCol="0">
              <a:spAutoFit/>
            </a:bodyPr>
            <a:lstStyle/>
            <a:p>
              <a:pPr algn="ctr"/>
              <a:r>
                <a:rPr lang="sv-SE" b="1">
                  <a:solidFill>
                    <a:srgbClr val="00205B"/>
                  </a:solidFill>
                  <a:latin typeface="Arial" panose="020B0604020202020204" pitchFamily="34" charset="0"/>
                  <a:cs typeface="Arial" panose="020B0604020202020204" pitchFamily="34" charset="0"/>
                </a:rPr>
                <a:t>Testa och lära</a:t>
              </a:r>
              <a:endParaRPr lang="sv-SE">
                <a:solidFill>
                  <a:srgbClr val="00205B"/>
                </a:solidFill>
                <a:latin typeface="Arial" panose="020B0604020202020204" pitchFamily="34" charset="0"/>
                <a:cs typeface="Arial" panose="020B0604020202020204" pitchFamily="34" charset="0"/>
              </a:endParaRPr>
            </a:p>
          </p:txBody>
        </p:sp>
      </p:grpSp>
      <p:pic>
        <p:nvPicPr>
          <p:cNvPr id="21" name="Bildobjekt 20">
            <a:extLst>
              <a:ext uri="{FF2B5EF4-FFF2-40B4-BE49-F238E27FC236}">
                <a16:creationId xmlns:a16="http://schemas.microsoft.com/office/drawing/2014/main" id="{1C8DE22F-41EB-3754-9D55-BD81B0933FD2}"/>
              </a:ext>
            </a:extLst>
          </p:cNvPr>
          <p:cNvPicPr>
            <a:picLocks noChangeAspect="1"/>
          </p:cNvPicPr>
          <p:nvPr/>
        </p:nvPicPr>
        <p:blipFill>
          <a:blip r:embed="rId5"/>
          <a:stretch>
            <a:fillRect/>
          </a:stretch>
        </p:blipFill>
        <p:spPr>
          <a:xfrm>
            <a:off x="2143208" y="2900273"/>
            <a:ext cx="1336819" cy="985406"/>
          </a:xfrm>
          <a:prstGeom prst="rect">
            <a:avLst/>
          </a:prstGeom>
        </p:spPr>
      </p:pic>
      <p:pic>
        <p:nvPicPr>
          <p:cNvPr id="24" name="Bildobjekt 23">
            <a:extLst>
              <a:ext uri="{FF2B5EF4-FFF2-40B4-BE49-F238E27FC236}">
                <a16:creationId xmlns:a16="http://schemas.microsoft.com/office/drawing/2014/main" id="{6EFAE869-7FEB-7F2B-A632-DA95496803D5}"/>
              </a:ext>
            </a:extLst>
          </p:cNvPr>
          <p:cNvPicPr>
            <a:picLocks noChangeAspect="1"/>
          </p:cNvPicPr>
          <p:nvPr/>
        </p:nvPicPr>
        <p:blipFill>
          <a:blip r:embed="rId6"/>
          <a:stretch>
            <a:fillRect/>
          </a:stretch>
        </p:blipFill>
        <p:spPr>
          <a:xfrm>
            <a:off x="8663287" y="2790192"/>
            <a:ext cx="862886" cy="1069979"/>
          </a:xfrm>
          <a:prstGeom prst="rect">
            <a:avLst/>
          </a:prstGeom>
        </p:spPr>
      </p:pic>
      <p:pic>
        <p:nvPicPr>
          <p:cNvPr id="26" name="Bildobjekt 25">
            <a:extLst>
              <a:ext uri="{FF2B5EF4-FFF2-40B4-BE49-F238E27FC236}">
                <a16:creationId xmlns:a16="http://schemas.microsoft.com/office/drawing/2014/main" id="{496DAB97-78B3-D00C-13BA-C850E79508AC}"/>
              </a:ext>
            </a:extLst>
          </p:cNvPr>
          <p:cNvPicPr>
            <a:picLocks noChangeAspect="1"/>
          </p:cNvPicPr>
          <p:nvPr/>
        </p:nvPicPr>
        <p:blipFill>
          <a:blip r:embed="rId7"/>
          <a:stretch>
            <a:fillRect/>
          </a:stretch>
        </p:blipFill>
        <p:spPr>
          <a:xfrm>
            <a:off x="5442997" y="2790192"/>
            <a:ext cx="1077165" cy="1091721"/>
          </a:xfrm>
          <a:prstGeom prst="rect">
            <a:avLst/>
          </a:prstGeom>
        </p:spPr>
      </p:pic>
      <p:sp>
        <p:nvSpPr>
          <p:cNvPr id="27" name="Title 2">
            <a:extLst>
              <a:ext uri="{FF2B5EF4-FFF2-40B4-BE49-F238E27FC236}">
                <a16:creationId xmlns:a16="http://schemas.microsoft.com/office/drawing/2014/main" id="{4E942E83-E0BB-9592-8643-E4823D6617FD}"/>
              </a:ext>
            </a:extLst>
          </p:cNvPr>
          <p:cNvSpPr txBox="1">
            <a:spLocks/>
          </p:cNvSpPr>
          <p:nvPr/>
        </p:nvSpPr>
        <p:spPr>
          <a:xfrm>
            <a:off x="1394188" y="365352"/>
            <a:ext cx="2811380" cy="25737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sv-SE" sz="700" b="0">
                <a:solidFill>
                  <a:srgbClr val="00205B"/>
                </a:solidFill>
              </a:rPr>
              <a:t>ÖRESUNDSKRAFT</a:t>
            </a:r>
          </a:p>
        </p:txBody>
      </p:sp>
      <p:sp>
        <p:nvSpPr>
          <p:cNvPr id="6" name="Rektangel 5">
            <a:extLst>
              <a:ext uri="{FF2B5EF4-FFF2-40B4-BE49-F238E27FC236}">
                <a16:creationId xmlns:a16="http://schemas.microsoft.com/office/drawing/2014/main" id="{CFF72CAF-882A-9AF9-5940-7AC25D08D5B8}"/>
              </a:ext>
            </a:extLst>
          </p:cNvPr>
          <p:cNvSpPr/>
          <p:nvPr/>
        </p:nvSpPr>
        <p:spPr>
          <a:xfrm>
            <a:off x="2518624" y="1551073"/>
            <a:ext cx="6576106" cy="559889"/>
          </a:xfrm>
          <a:prstGeom prst="rect">
            <a:avLst/>
          </a:prstGeom>
          <a:solidFill>
            <a:srgbClr val="DF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rgbClr val="00205B"/>
                </a:solidFill>
              </a:rPr>
              <a:t>Förändringsledning &amp; tvärfunktionellt arbete</a:t>
            </a:r>
          </a:p>
        </p:txBody>
      </p:sp>
    </p:spTree>
    <p:extLst>
      <p:ext uri="{BB962C8B-B14F-4D97-AF65-F5344CB8AC3E}">
        <p14:creationId xmlns:p14="http://schemas.microsoft.com/office/powerpoint/2010/main" val="3806295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D6BD3-F55C-6E37-6EF4-E4F3444DBFE8}"/>
            </a:ext>
          </a:extLst>
        </p:cNvPr>
        <p:cNvGrpSpPr/>
        <p:nvPr/>
      </p:nvGrpSpPr>
      <p:grpSpPr>
        <a:xfrm>
          <a:off x="0" y="0"/>
          <a:ext cx="0" cy="0"/>
          <a:chOff x="0" y="0"/>
          <a:chExt cx="0" cy="0"/>
        </a:xfrm>
      </p:grpSpPr>
      <p:sp>
        <p:nvSpPr>
          <p:cNvPr id="2" name="Rektangel 1">
            <a:extLst>
              <a:ext uri="{FF2B5EF4-FFF2-40B4-BE49-F238E27FC236}">
                <a16:creationId xmlns:a16="http://schemas.microsoft.com/office/drawing/2014/main" id="{A1AF06A4-0984-30F7-FC8E-7AE1C1DBF3FA}"/>
              </a:ext>
            </a:extLst>
          </p:cNvPr>
          <p:cNvSpPr/>
          <p:nvPr/>
        </p:nvSpPr>
        <p:spPr>
          <a:xfrm>
            <a:off x="0" y="0"/>
            <a:ext cx="12192000" cy="6858000"/>
          </a:xfrm>
          <a:prstGeom prst="rect">
            <a:avLst/>
          </a:prstGeom>
          <a:solidFill>
            <a:srgbClr val="79D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En bild som visar Teckensnitt, Grafik, grafisk design, text&#10;&#10;Automatiskt genererad beskrivning">
            <a:extLst>
              <a:ext uri="{FF2B5EF4-FFF2-40B4-BE49-F238E27FC236}">
                <a16:creationId xmlns:a16="http://schemas.microsoft.com/office/drawing/2014/main" id="{2E4F5F38-EF01-3753-157D-E74E01B7419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919812" y="6018632"/>
            <a:ext cx="875993" cy="387939"/>
          </a:xfrm>
          <a:prstGeom prst="rect">
            <a:avLst/>
          </a:prstGeom>
        </p:spPr>
      </p:pic>
      <p:sp>
        <p:nvSpPr>
          <p:cNvPr id="9" name="Title 2">
            <a:extLst>
              <a:ext uri="{FF2B5EF4-FFF2-40B4-BE49-F238E27FC236}">
                <a16:creationId xmlns:a16="http://schemas.microsoft.com/office/drawing/2014/main" id="{971FAC3C-A055-48E1-794E-D75BDCB47F9B}"/>
              </a:ext>
            </a:extLst>
          </p:cNvPr>
          <p:cNvSpPr txBox="1">
            <a:spLocks/>
          </p:cNvSpPr>
          <p:nvPr/>
        </p:nvSpPr>
        <p:spPr>
          <a:xfrm>
            <a:off x="779098" y="357448"/>
            <a:ext cx="1563508" cy="25737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sv-SE" sz="700" b="0">
                <a:solidFill>
                  <a:srgbClr val="00205B"/>
                </a:solidFill>
              </a:rPr>
              <a:t>AI</a:t>
            </a:r>
          </a:p>
        </p:txBody>
      </p:sp>
      <p:sp>
        <p:nvSpPr>
          <p:cNvPr id="10" name="Title 2">
            <a:extLst>
              <a:ext uri="{FF2B5EF4-FFF2-40B4-BE49-F238E27FC236}">
                <a16:creationId xmlns:a16="http://schemas.microsoft.com/office/drawing/2014/main" id="{DFA3026C-D07B-A7D6-48ED-81E56EC8E367}"/>
              </a:ext>
            </a:extLst>
          </p:cNvPr>
          <p:cNvSpPr txBox="1">
            <a:spLocks/>
          </p:cNvSpPr>
          <p:nvPr/>
        </p:nvSpPr>
        <p:spPr>
          <a:xfrm>
            <a:off x="10605724" y="365352"/>
            <a:ext cx="1198790" cy="25737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algn="r"/>
            <a:r>
              <a:rPr lang="sv-SE" sz="700" b="0">
                <a:solidFill>
                  <a:srgbClr val="00205B"/>
                </a:solidFill>
              </a:rPr>
              <a:t>10</a:t>
            </a:r>
          </a:p>
        </p:txBody>
      </p:sp>
      <p:sp>
        <p:nvSpPr>
          <p:cNvPr id="3" name="Rektangel 2">
            <a:extLst>
              <a:ext uri="{FF2B5EF4-FFF2-40B4-BE49-F238E27FC236}">
                <a16:creationId xmlns:a16="http://schemas.microsoft.com/office/drawing/2014/main" id="{67A14274-8FC5-990E-B48C-6CDE36BF84EE}"/>
              </a:ext>
            </a:extLst>
          </p:cNvPr>
          <p:cNvSpPr/>
          <p:nvPr/>
        </p:nvSpPr>
        <p:spPr>
          <a:xfrm>
            <a:off x="-1" y="0"/>
            <a:ext cx="12192000" cy="6858000"/>
          </a:xfrm>
          <a:prstGeom prst="rect">
            <a:avLst/>
          </a:prstGeom>
          <a:noFill/>
          <a:ln w="190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9337B780-6B50-1A0C-52C5-9B6118913DDC}"/>
              </a:ext>
            </a:extLst>
          </p:cNvPr>
          <p:cNvSpPr txBox="1"/>
          <p:nvPr/>
        </p:nvSpPr>
        <p:spPr>
          <a:xfrm>
            <a:off x="1394188" y="2940894"/>
            <a:ext cx="10380896" cy="1200329"/>
          </a:xfrm>
          <a:prstGeom prst="rect">
            <a:avLst/>
          </a:prstGeom>
          <a:noFill/>
        </p:spPr>
        <p:txBody>
          <a:bodyPr wrap="square">
            <a:spAutoFit/>
          </a:bodyPr>
          <a:lstStyle/>
          <a:p>
            <a:pPr marL="0" indent="0">
              <a:lnSpc>
                <a:spcPct val="90000"/>
              </a:lnSpc>
              <a:spcAft>
                <a:spcPts val="800"/>
              </a:spcAft>
              <a:buNone/>
            </a:pPr>
            <a:r>
              <a:rPr lang="sv-SE" sz="8000" b="1" kern="100" spc="-150">
                <a:solidFill>
                  <a:srgbClr val="00205B"/>
                </a:solidFill>
                <a:latin typeface="Arial" panose="020B0604020202020204" pitchFamily="34" charset="0"/>
                <a:cs typeface="Arial" panose="020B0604020202020204" pitchFamily="34" charset="0"/>
              </a:rPr>
              <a:t>Förberedelser</a:t>
            </a:r>
          </a:p>
        </p:txBody>
      </p:sp>
      <p:sp>
        <p:nvSpPr>
          <p:cNvPr id="7" name="Rektangel 6">
            <a:extLst>
              <a:ext uri="{FF2B5EF4-FFF2-40B4-BE49-F238E27FC236}">
                <a16:creationId xmlns:a16="http://schemas.microsoft.com/office/drawing/2014/main" id="{F7B942E0-49D3-65BF-8CF2-F1338E21A628}"/>
              </a:ext>
            </a:extLst>
          </p:cNvPr>
          <p:cNvSpPr/>
          <p:nvPr/>
        </p:nvSpPr>
        <p:spPr>
          <a:xfrm>
            <a:off x="1489251" y="2500138"/>
            <a:ext cx="762082" cy="104049"/>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Title 2">
            <a:extLst>
              <a:ext uri="{FF2B5EF4-FFF2-40B4-BE49-F238E27FC236}">
                <a16:creationId xmlns:a16="http://schemas.microsoft.com/office/drawing/2014/main" id="{02F86014-EDEE-1425-1C58-533C45CBF50C}"/>
              </a:ext>
            </a:extLst>
          </p:cNvPr>
          <p:cNvSpPr txBox="1">
            <a:spLocks/>
          </p:cNvSpPr>
          <p:nvPr/>
        </p:nvSpPr>
        <p:spPr>
          <a:xfrm>
            <a:off x="1394188" y="365352"/>
            <a:ext cx="2811380" cy="25737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sv-SE" sz="700" b="0">
                <a:solidFill>
                  <a:srgbClr val="00205B"/>
                </a:solidFill>
              </a:rPr>
              <a:t>ÖRESUNDSKRAFT</a:t>
            </a:r>
          </a:p>
        </p:txBody>
      </p:sp>
    </p:spTree>
    <p:extLst>
      <p:ext uri="{BB962C8B-B14F-4D97-AF65-F5344CB8AC3E}">
        <p14:creationId xmlns:p14="http://schemas.microsoft.com/office/powerpoint/2010/main" val="1510753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3EF257E-97B1-CE12-DC50-1D43F04056E6}"/>
              </a:ext>
            </a:extLst>
          </p:cNvPr>
          <p:cNvSpPr/>
          <p:nvPr/>
        </p:nvSpPr>
        <p:spPr>
          <a:xfrm>
            <a:off x="0" y="0"/>
            <a:ext cx="12192001" cy="6875316"/>
          </a:xfrm>
          <a:prstGeom prst="rect">
            <a:avLst/>
          </a:prstGeom>
          <a:solidFill>
            <a:srgbClr val="DF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textruta 12">
            <a:extLst>
              <a:ext uri="{FF2B5EF4-FFF2-40B4-BE49-F238E27FC236}">
                <a16:creationId xmlns:a16="http://schemas.microsoft.com/office/drawing/2014/main" id="{0385FE32-F7D7-CDB5-BA43-47377872421D}"/>
              </a:ext>
            </a:extLst>
          </p:cNvPr>
          <p:cNvSpPr txBox="1"/>
          <p:nvPr/>
        </p:nvSpPr>
        <p:spPr>
          <a:xfrm>
            <a:off x="1836500" y="1441359"/>
            <a:ext cx="4879581" cy="523220"/>
          </a:xfrm>
          <a:prstGeom prst="rect">
            <a:avLst/>
          </a:prstGeom>
          <a:noFill/>
          <a:ln>
            <a:noFill/>
          </a:ln>
        </p:spPr>
        <p:txBody>
          <a:bodyPr wrap="square">
            <a:spAutoFit/>
          </a:bodyPr>
          <a:lstStyle/>
          <a:p>
            <a:pPr marL="0" indent="0">
              <a:spcAft>
                <a:spcPts val="800"/>
              </a:spcAft>
              <a:buNone/>
            </a:pPr>
            <a:r>
              <a:rPr lang="sv-SE" sz="2800" b="1" kern="100">
                <a:solidFill>
                  <a:srgbClr val="00205B"/>
                </a:solidFill>
                <a:latin typeface="Arial" panose="020B0604020202020204" pitchFamily="34" charset="0"/>
                <a:cs typeface="Arial" panose="020B0604020202020204" pitchFamily="34" charset="0"/>
              </a:rPr>
              <a:t>Förberedelser</a:t>
            </a:r>
          </a:p>
        </p:txBody>
      </p:sp>
      <p:sp>
        <p:nvSpPr>
          <p:cNvPr id="6" name="Rektangel 5">
            <a:extLst>
              <a:ext uri="{FF2B5EF4-FFF2-40B4-BE49-F238E27FC236}">
                <a16:creationId xmlns:a16="http://schemas.microsoft.com/office/drawing/2014/main" id="{D77997B6-954D-0284-F3B9-71E49EE7D266}"/>
              </a:ext>
            </a:extLst>
          </p:cNvPr>
          <p:cNvSpPr/>
          <p:nvPr/>
        </p:nvSpPr>
        <p:spPr>
          <a:xfrm>
            <a:off x="0" y="0"/>
            <a:ext cx="12192001" cy="6875316"/>
          </a:xfrm>
          <a:prstGeom prst="rect">
            <a:avLst/>
          </a:prstGeom>
          <a:solidFill>
            <a:srgbClr val="79D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9" name="Grupp 8">
            <a:extLst>
              <a:ext uri="{FF2B5EF4-FFF2-40B4-BE49-F238E27FC236}">
                <a16:creationId xmlns:a16="http://schemas.microsoft.com/office/drawing/2014/main" id="{7EEF0687-D6ED-3146-2D1D-99E494977CC8}"/>
              </a:ext>
            </a:extLst>
          </p:cNvPr>
          <p:cNvGrpSpPr/>
          <p:nvPr/>
        </p:nvGrpSpPr>
        <p:grpSpPr>
          <a:xfrm>
            <a:off x="-1" y="0"/>
            <a:ext cx="8768853" cy="6875316"/>
            <a:chOff x="216273" y="0"/>
            <a:chExt cx="8768853" cy="6875316"/>
          </a:xfrm>
        </p:grpSpPr>
        <p:sp>
          <p:nvSpPr>
            <p:cNvPr id="4" name="Rektangel 3">
              <a:extLst>
                <a:ext uri="{FF2B5EF4-FFF2-40B4-BE49-F238E27FC236}">
                  <a16:creationId xmlns:a16="http://schemas.microsoft.com/office/drawing/2014/main" id="{BFA74D94-9809-244E-ED88-20797A27A6DB}"/>
                </a:ext>
              </a:extLst>
            </p:cNvPr>
            <p:cNvSpPr/>
            <p:nvPr/>
          </p:nvSpPr>
          <p:spPr>
            <a:xfrm>
              <a:off x="216273" y="0"/>
              <a:ext cx="7262835" cy="6875316"/>
            </a:xfrm>
            <a:prstGeom prst="rect">
              <a:avLst/>
            </a:prstGeom>
            <a:solidFill>
              <a:srgbClr val="009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omb 4">
              <a:extLst>
                <a:ext uri="{FF2B5EF4-FFF2-40B4-BE49-F238E27FC236}">
                  <a16:creationId xmlns:a16="http://schemas.microsoft.com/office/drawing/2014/main" id="{43DAC5AC-17A2-F202-CE7C-DBDAE953FE24}"/>
                </a:ext>
              </a:extLst>
            </p:cNvPr>
            <p:cNvSpPr/>
            <p:nvPr/>
          </p:nvSpPr>
          <p:spPr>
            <a:xfrm>
              <a:off x="5973093" y="0"/>
              <a:ext cx="3012033" cy="6875316"/>
            </a:xfrm>
            <a:prstGeom prst="diamond">
              <a:avLst/>
            </a:prstGeom>
            <a:solidFill>
              <a:srgbClr val="009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8" name="Grupp 7">
            <a:extLst>
              <a:ext uri="{FF2B5EF4-FFF2-40B4-BE49-F238E27FC236}">
                <a16:creationId xmlns:a16="http://schemas.microsoft.com/office/drawing/2014/main" id="{833B7AAA-6DE5-D8F0-FF80-18399F838783}"/>
              </a:ext>
            </a:extLst>
          </p:cNvPr>
          <p:cNvGrpSpPr/>
          <p:nvPr/>
        </p:nvGrpSpPr>
        <p:grpSpPr>
          <a:xfrm>
            <a:off x="-1" y="0"/>
            <a:ext cx="4800473" cy="6875316"/>
            <a:chOff x="-1" y="0"/>
            <a:chExt cx="4800473" cy="6875316"/>
          </a:xfrm>
        </p:grpSpPr>
        <p:sp>
          <p:nvSpPr>
            <p:cNvPr id="2" name="Rektangel 1">
              <a:extLst>
                <a:ext uri="{FF2B5EF4-FFF2-40B4-BE49-F238E27FC236}">
                  <a16:creationId xmlns:a16="http://schemas.microsoft.com/office/drawing/2014/main" id="{A4503E20-A984-ED8A-A006-115A4892F715}"/>
                </a:ext>
              </a:extLst>
            </p:cNvPr>
            <p:cNvSpPr/>
            <p:nvPr/>
          </p:nvSpPr>
          <p:spPr>
            <a:xfrm>
              <a:off x="-1" y="0"/>
              <a:ext cx="3294457" cy="6875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omb 2">
              <a:extLst>
                <a:ext uri="{FF2B5EF4-FFF2-40B4-BE49-F238E27FC236}">
                  <a16:creationId xmlns:a16="http://schemas.microsoft.com/office/drawing/2014/main" id="{F7395DC6-61D0-B81C-046E-0DCD25DB8AAB}"/>
                </a:ext>
              </a:extLst>
            </p:cNvPr>
            <p:cNvSpPr/>
            <p:nvPr/>
          </p:nvSpPr>
          <p:spPr>
            <a:xfrm>
              <a:off x="1788439" y="0"/>
              <a:ext cx="3012033" cy="6875316"/>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10" name="Title 2">
            <a:extLst>
              <a:ext uri="{FF2B5EF4-FFF2-40B4-BE49-F238E27FC236}">
                <a16:creationId xmlns:a16="http://schemas.microsoft.com/office/drawing/2014/main" id="{16F05D58-5949-682D-B09B-07EEF33C4E87}"/>
              </a:ext>
            </a:extLst>
          </p:cNvPr>
          <p:cNvSpPr txBox="1">
            <a:spLocks/>
          </p:cNvSpPr>
          <p:nvPr/>
        </p:nvSpPr>
        <p:spPr>
          <a:xfrm>
            <a:off x="779098" y="357448"/>
            <a:ext cx="1563508" cy="25737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sv-SE" sz="700" b="0">
                <a:solidFill>
                  <a:srgbClr val="009FDC"/>
                </a:solidFill>
              </a:rPr>
              <a:t>AI</a:t>
            </a:r>
          </a:p>
        </p:txBody>
      </p:sp>
      <p:sp>
        <p:nvSpPr>
          <p:cNvPr id="11" name="Title 2">
            <a:extLst>
              <a:ext uri="{FF2B5EF4-FFF2-40B4-BE49-F238E27FC236}">
                <a16:creationId xmlns:a16="http://schemas.microsoft.com/office/drawing/2014/main" id="{241B5223-5338-3EB4-C183-06453C12AF6C}"/>
              </a:ext>
            </a:extLst>
          </p:cNvPr>
          <p:cNvSpPr txBox="1">
            <a:spLocks/>
          </p:cNvSpPr>
          <p:nvPr/>
        </p:nvSpPr>
        <p:spPr>
          <a:xfrm>
            <a:off x="10605724" y="365352"/>
            <a:ext cx="1198790" cy="25737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algn="r"/>
            <a:r>
              <a:rPr lang="sv-SE" sz="700" b="0">
                <a:solidFill>
                  <a:srgbClr val="009FDC"/>
                </a:solidFill>
              </a:rPr>
              <a:t>11</a:t>
            </a:r>
          </a:p>
          <a:p>
            <a:pPr algn="r"/>
            <a:endParaRPr lang="sv-SE" sz="700" b="0">
              <a:solidFill>
                <a:srgbClr val="009FDC"/>
              </a:solidFill>
            </a:endParaRPr>
          </a:p>
        </p:txBody>
      </p:sp>
      <p:pic>
        <p:nvPicPr>
          <p:cNvPr id="14" name="Bildobjekt 13" descr="En bild som visar Teckensnitt, Grafik, grafisk design, text&#10;&#10;Automatiskt genererad beskrivning">
            <a:extLst>
              <a:ext uri="{FF2B5EF4-FFF2-40B4-BE49-F238E27FC236}">
                <a16:creationId xmlns:a16="http://schemas.microsoft.com/office/drawing/2014/main" id="{38F0D9C6-E9FC-FD91-3594-3EE4AF9F617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919812" y="6018632"/>
            <a:ext cx="875993" cy="387939"/>
          </a:xfrm>
          <a:prstGeom prst="rect">
            <a:avLst/>
          </a:prstGeom>
        </p:spPr>
      </p:pic>
      <p:grpSp>
        <p:nvGrpSpPr>
          <p:cNvPr id="43" name="Grupp 42">
            <a:extLst>
              <a:ext uri="{FF2B5EF4-FFF2-40B4-BE49-F238E27FC236}">
                <a16:creationId xmlns:a16="http://schemas.microsoft.com/office/drawing/2014/main" id="{A782E2CE-9C3A-62CF-6F55-F9A86C41C1E9}"/>
              </a:ext>
            </a:extLst>
          </p:cNvPr>
          <p:cNvGrpSpPr/>
          <p:nvPr/>
        </p:nvGrpSpPr>
        <p:grpSpPr>
          <a:xfrm>
            <a:off x="790445" y="1628226"/>
            <a:ext cx="3285642" cy="4319457"/>
            <a:chOff x="790445" y="1628226"/>
            <a:chExt cx="3285642" cy="4319457"/>
          </a:xfrm>
        </p:grpSpPr>
        <p:sp>
          <p:nvSpPr>
            <p:cNvPr id="15" name="Rectangle 48">
              <a:extLst>
                <a:ext uri="{FF2B5EF4-FFF2-40B4-BE49-F238E27FC236}">
                  <a16:creationId xmlns:a16="http://schemas.microsoft.com/office/drawing/2014/main" id="{ADEDDA8E-0E76-9A94-33A5-DD7EF853B141}"/>
                </a:ext>
              </a:extLst>
            </p:cNvPr>
            <p:cNvSpPr/>
            <p:nvPr/>
          </p:nvSpPr>
          <p:spPr>
            <a:xfrm>
              <a:off x="791648" y="1628226"/>
              <a:ext cx="3284439" cy="4319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91440" bIns="45720" rtlCol="0" anchor="t"/>
            <a:lstStyle/>
            <a:p>
              <a:pPr marR="0" lvl="0" defTabSz="914400" rtl="0" eaLnBrk="1" fontAlgn="auto" latinLnBrk="0" hangingPunct="1">
                <a:lnSpc>
                  <a:spcPct val="100000"/>
                </a:lnSpc>
                <a:spcBef>
                  <a:spcPts val="0"/>
                </a:spcBef>
                <a:buClrTx/>
                <a:buSzTx/>
                <a:tabLst/>
                <a:defRPr/>
              </a:pPr>
              <a:r>
                <a:rPr lang="sv-SE" b="1">
                  <a:solidFill>
                    <a:srgbClr val="DFF7FF"/>
                  </a:solidFill>
                  <a:latin typeface="Arial" panose="020B0604020202020204"/>
                </a:rPr>
                <a:t>Centralisera </a:t>
              </a:r>
              <a:br>
                <a:rPr lang="sv-SE" b="1">
                  <a:solidFill>
                    <a:srgbClr val="DFF7FF"/>
                  </a:solidFill>
                  <a:latin typeface="Arial" panose="020B0604020202020204"/>
                </a:rPr>
              </a:br>
              <a:r>
                <a:rPr lang="sv-SE" b="1" err="1">
                  <a:solidFill>
                    <a:srgbClr val="DFF7FF"/>
                  </a:solidFill>
                  <a:latin typeface="Arial" panose="020B0604020202020204"/>
                </a:rPr>
                <a:t>datan</a:t>
              </a:r>
              <a:endParaRPr lang="sv-SE" b="1">
                <a:solidFill>
                  <a:srgbClr val="DFF7FF"/>
                </a:solidFill>
                <a:latin typeface="Arial" panose="020B0604020202020204"/>
              </a:endParaRPr>
            </a:p>
            <a:p>
              <a:pPr marR="0" lvl="0" defTabSz="914400" rtl="0" eaLnBrk="1" fontAlgn="auto" latinLnBrk="0" hangingPunct="1">
                <a:lnSpc>
                  <a:spcPct val="100000"/>
                </a:lnSpc>
                <a:spcBef>
                  <a:spcPts val="0"/>
                </a:spcBef>
                <a:spcAft>
                  <a:spcPts val="600"/>
                </a:spcAft>
                <a:buClrTx/>
                <a:buSzTx/>
                <a:tabLst/>
                <a:defRPr/>
              </a:pPr>
              <a:endParaRPr lang="sv-SE" sz="1600">
                <a:solidFill>
                  <a:srgbClr val="DFF7FF"/>
                </a:solidFill>
                <a:latin typeface="Arial" panose="020B0604020202020204"/>
              </a:endParaRPr>
            </a:p>
            <a:p>
              <a:pPr marL="182563" indent="-182563">
                <a:spcAft>
                  <a:spcPts val="1000"/>
                </a:spcAft>
                <a:buFont typeface="Arial" panose="020B0604020202020204" pitchFamily="34" charset="0"/>
                <a:buChar char="•"/>
                <a:defRPr/>
              </a:pPr>
              <a:r>
                <a:rPr lang="sv-SE" sz="1600">
                  <a:solidFill>
                    <a:srgbClr val="DFF7FF"/>
                  </a:solidFill>
                  <a:latin typeface="Arial" panose="020B0604020202020204"/>
                </a:rPr>
                <a:t>Konsolidera data </a:t>
              </a:r>
            </a:p>
            <a:p>
              <a:pPr marL="182563" marR="0" lvl="0" indent="-182563" defTabSz="914400">
                <a:spcBef>
                  <a:spcPts val="0"/>
                </a:spcBef>
                <a:spcAft>
                  <a:spcPts val="1000"/>
                </a:spcAft>
                <a:buClrTx/>
                <a:buSzTx/>
                <a:buFont typeface="Arial" panose="020B0604020202020204" pitchFamily="34" charset="0"/>
                <a:buChar char="•"/>
                <a:defRPr/>
              </a:pPr>
              <a:r>
                <a:rPr lang="sv-SE" sz="1600">
                  <a:solidFill>
                    <a:srgbClr val="DFF7FF"/>
                  </a:solidFill>
                  <a:latin typeface="Arial" panose="020B0604020202020204"/>
                </a:rPr>
                <a:t>Möjliggör analys </a:t>
              </a:r>
              <a:endParaRPr lang="sv-SE" sz="1600">
                <a:solidFill>
                  <a:srgbClr val="DFF7FF"/>
                </a:solidFill>
                <a:latin typeface="Arial" panose="020B0604020202020204"/>
                <a:cs typeface="Arial"/>
              </a:endParaRPr>
            </a:p>
            <a:p>
              <a:pPr marL="182563" indent="-182563">
                <a:spcAft>
                  <a:spcPts val="1000"/>
                </a:spcAft>
                <a:buFont typeface="Arial" panose="020B0604020202020204" pitchFamily="34" charset="0"/>
                <a:buChar char="•"/>
                <a:defRPr/>
              </a:pPr>
              <a:r>
                <a:rPr lang="sv-SE" sz="1600">
                  <a:solidFill>
                    <a:srgbClr val="DFF7FF"/>
                  </a:solidFill>
                  <a:latin typeface="Arial" panose="020B0604020202020204"/>
                </a:rPr>
                <a:t>Rätt säkerhetsåtgärder </a:t>
              </a:r>
              <a:endParaRPr lang="sv-SE" sz="1600">
                <a:solidFill>
                  <a:srgbClr val="DFF7FF"/>
                </a:solidFill>
                <a:latin typeface="Arial" panose="020B0604020202020204"/>
                <a:cs typeface="Arial"/>
              </a:endParaRPr>
            </a:p>
            <a:p>
              <a:pPr marL="182563" marR="0" lvl="0" indent="-182563" defTabSz="914400" rtl="0" eaLnBrk="1" fontAlgn="auto" latinLnBrk="0" hangingPunct="1">
                <a:spcBef>
                  <a:spcPts val="0"/>
                </a:spcBef>
                <a:spcAft>
                  <a:spcPts val="1000"/>
                </a:spcAft>
                <a:buClrTx/>
                <a:buSzTx/>
                <a:buFont typeface="Arial" panose="020B0604020202020204" pitchFamily="34" charset="0"/>
                <a:buChar char="•"/>
                <a:defRPr/>
              </a:pPr>
              <a:r>
                <a:rPr lang="sv-SE" sz="1600">
                  <a:solidFill>
                    <a:srgbClr val="DFF7FF"/>
                  </a:solidFill>
                  <a:latin typeface="Arial" panose="020B0604020202020204"/>
                  <a:cs typeface="Arial"/>
                </a:rPr>
                <a:t>Datakvalitet</a:t>
              </a:r>
            </a:p>
          </p:txBody>
        </p:sp>
        <p:grpSp>
          <p:nvGrpSpPr>
            <p:cNvPr id="22" name="Grupp 21">
              <a:extLst>
                <a:ext uri="{FF2B5EF4-FFF2-40B4-BE49-F238E27FC236}">
                  <a16:creationId xmlns:a16="http://schemas.microsoft.com/office/drawing/2014/main" id="{79BBC244-E477-F7F7-62AC-4A1558AD89FA}"/>
                </a:ext>
              </a:extLst>
            </p:cNvPr>
            <p:cNvGrpSpPr/>
            <p:nvPr/>
          </p:nvGrpSpPr>
          <p:grpSpPr>
            <a:xfrm>
              <a:off x="790445" y="4458731"/>
              <a:ext cx="1148710" cy="1148710"/>
              <a:chOff x="1466704" y="1564984"/>
              <a:chExt cx="1409700" cy="1409700"/>
            </a:xfrm>
          </p:grpSpPr>
          <p:sp>
            <p:nvSpPr>
              <p:cNvPr id="20" name="Oval 36">
                <a:extLst>
                  <a:ext uri="{FF2B5EF4-FFF2-40B4-BE49-F238E27FC236}">
                    <a16:creationId xmlns:a16="http://schemas.microsoft.com/office/drawing/2014/main" id="{A3511C12-8C23-B856-FFF0-C2A6A73D51D3}"/>
                  </a:ext>
                </a:extLst>
              </p:cNvPr>
              <p:cNvSpPr/>
              <p:nvPr/>
            </p:nvSpPr>
            <p:spPr>
              <a:xfrm>
                <a:off x="1466704" y="1564984"/>
                <a:ext cx="1409700" cy="14097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1" name="Graphic 79" descr="Internet med hel fyllning">
                <a:extLst>
                  <a:ext uri="{FF2B5EF4-FFF2-40B4-BE49-F238E27FC236}">
                    <a16:creationId xmlns:a16="http://schemas.microsoft.com/office/drawing/2014/main" id="{D48F6233-20FB-ECD7-83F2-68691C4E577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735567" y="1843675"/>
                <a:ext cx="871974" cy="871974"/>
              </a:xfrm>
              <a:prstGeom prst="rect">
                <a:avLst/>
              </a:prstGeom>
            </p:spPr>
          </p:pic>
        </p:grpSp>
      </p:grpSp>
      <p:grpSp>
        <p:nvGrpSpPr>
          <p:cNvPr id="44" name="Grupp 43">
            <a:extLst>
              <a:ext uri="{FF2B5EF4-FFF2-40B4-BE49-F238E27FC236}">
                <a16:creationId xmlns:a16="http://schemas.microsoft.com/office/drawing/2014/main" id="{CEF776CB-748E-7ECA-CAE6-4E0DB710CBE0}"/>
              </a:ext>
            </a:extLst>
          </p:cNvPr>
          <p:cNvGrpSpPr/>
          <p:nvPr/>
        </p:nvGrpSpPr>
        <p:grpSpPr>
          <a:xfrm>
            <a:off x="5069114" y="1628226"/>
            <a:ext cx="3699737" cy="4336773"/>
            <a:chOff x="5069114" y="1628226"/>
            <a:chExt cx="3699737" cy="4336773"/>
          </a:xfrm>
        </p:grpSpPr>
        <p:sp>
          <p:nvSpPr>
            <p:cNvPr id="16" name="Rectangle 48">
              <a:extLst>
                <a:ext uri="{FF2B5EF4-FFF2-40B4-BE49-F238E27FC236}">
                  <a16:creationId xmlns:a16="http://schemas.microsoft.com/office/drawing/2014/main" id="{5E8B5543-2D3D-A7DF-2C58-42863C94C00F}"/>
                </a:ext>
              </a:extLst>
            </p:cNvPr>
            <p:cNvSpPr/>
            <p:nvPr/>
          </p:nvSpPr>
          <p:spPr>
            <a:xfrm>
              <a:off x="5069114" y="1628226"/>
              <a:ext cx="3699737" cy="4336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91440" bIns="45720" rtlCol="0" anchor="t"/>
            <a:lstStyle/>
            <a:p>
              <a:pPr marR="0" lvl="0" defTabSz="914400" rtl="0" eaLnBrk="1" fontAlgn="auto" latinLnBrk="0" hangingPunct="1">
                <a:lnSpc>
                  <a:spcPct val="100000"/>
                </a:lnSpc>
                <a:spcBef>
                  <a:spcPts val="0"/>
                </a:spcBef>
                <a:spcAft>
                  <a:spcPts val="0"/>
                </a:spcAft>
                <a:buClrTx/>
                <a:buSzTx/>
                <a:tabLst/>
                <a:defRPr/>
              </a:pPr>
              <a:r>
                <a:rPr lang="sv-SE" b="1">
                  <a:solidFill>
                    <a:srgbClr val="DFF7FF"/>
                  </a:solidFill>
                  <a:latin typeface="Arial" panose="020B0604020202020204"/>
                </a:rPr>
                <a:t>Demokratisera </a:t>
              </a:r>
              <a:br>
                <a:rPr lang="sv-SE" b="1">
                  <a:solidFill>
                    <a:srgbClr val="DFF7FF"/>
                  </a:solidFill>
                  <a:latin typeface="Arial" panose="020B0604020202020204"/>
                </a:rPr>
              </a:br>
              <a:r>
                <a:rPr lang="sv-SE" b="1" err="1">
                  <a:solidFill>
                    <a:srgbClr val="DFF7FF"/>
                  </a:solidFill>
                  <a:latin typeface="Arial" panose="020B0604020202020204"/>
                </a:rPr>
                <a:t>datan</a:t>
              </a:r>
              <a:endParaRPr kumimoji="0" lang="sv-SE" b="0" i="0" u="none" strike="noStrike" kern="1200" cap="none" spc="0" normalizeH="0" baseline="0" noProof="0">
                <a:ln>
                  <a:noFill/>
                </a:ln>
                <a:solidFill>
                  <a:srgbClr val="DFF7FF"/>
                </a:solidFill>
                <a:effectLst/>
                <a:uLnTx/>
                <a:uFillTx/>
                <a:latin typeface="Arial" panose="020B0604020202020204"/>
                <a:ea typeface="+mn-ea"/>
                <a:cs typeface="+mn-cs"/>
              </a:endParaRPr>
            </a:p>
            <a:p>
              <a:pPr marR="0" lvl="0" defTabSz="914400" rtl="0" eaLnBrk="1" fontAlgn="auto" latinLnBrk="0" hangingPunct="1">
                <a:lnSpc>
                  <a:spcPct val="100000"/>
                </a:lnSpc>
                <a:spcBef>
                  <a:spcPts val="0"/>
                </a:spcBef>
                <a:spcAft>
                  <a:spcPts val="0"/>
                </a:spcAft>
                <a:buClrTx/>
                <a:buSzTx/>
                <a:tabLst/>
                <a:defRPr/>
              </a:pPr>
              <a:endParaRPr lang="sv-SE" sz="1600">
                <a:solidFill>
                  <a:srgbClr val="DFF7FF"/>
                </a:solidFill>
                <a:latin typeface="Arial" panose="020B0604020202020204"/>
              </a:endParaRPr>
            </a:p>
            <a:p>
              <a:pPr marL="182563" indent="-182563">
                <a:spcAft>
                  <a:spcPts val="1000"/>
                </a:spcAft>
                <a:buFont typeface="Arial" panose="020B0604020202020204" pitchFamily="34" charset="0"/>
                <a:buChar char="•"/>
                <a:defRPr/>
              </a:pPr>
              <a:r>
                <a:rPr lang="sv-SE" sz="1600">
                  <a:solidFill>
                    <a:srgbClr val="DFF7FF"/>
                  </a:solidFill>
                  <a:latin typeface="Arial" panose="020B0604020202020204"/>
                </a:rPr>
                <a:t>Distribuera åtkomst </a:t>
              </a:r>
              <a:br>
                <a:rPr lang="sv-SE" sz="1600">
                  <a:solidFill>
                    <a:srgbClr val="DFF7FF"/>
                  </a:solidFill>
                  <a:latin typeface="Arial" panose="020B0604020202020204"/>
                </a:rPr>
              </a:br>
              <a:r>
                <a:rPr lang="sv-SE" sz="1600">
                  <a:solidFill>
                    <a:srgbClr val="DFF7FF"/>
                  </a:solidFill>
                  <a:latin typeface="Arial" panose="020B0604020202020204"/>
                </a:rPr>
                <a:t>av data</a:t>
              </a:r>
            </a:p>
            <a:p>
              <a:pPr marL="182563" indent="-182563">
                <a:spcAft>
                  <a:spcPts val="1000"/>
                </a:spcAft>
                <a:buFont typeface="Arial" panose="020B0604020202020204" pitchFamily="34" charset="0"/>
                <a:buChar char="•"/>
                <a:defRPr/>
              </a:pPr>
              <a:r>
                <a:rPr lang="sv-SE" sz="1600">
                  <a:solidFill>
                    <a:srgbClr val="DFF7FF"/>
                  </a:solidFill>
                  <a:latin typeface="Arial" panose="020B0604020202020204"/>
                  <a:cs typeface="Arial"/>
                </a:rPr>
                <a:t>Behovsstyrt</a:t>
              </a:r>
            </a:p>
            <a:p>
              <a:pPr marL="182563" indent="-182563">
                <a:spcAft>
                  <a:spcPts val="1000"/>
                </a:spcAft>
                <a:buFont typeface="Arial" panose="020B0604020202020204" pitchFamily="34" charset="0"/>
                <a:buChar char="•"/>
                <a:defRPr/>
              </a:pPr>
              <a:r>
                <a:rPr lang="sv-SE" sz="1600">
                  <a:solidFill>
                    <a:srgbClr val="DFF7FF"/>
                  </a:solidFill>
                  <a:latin typeface="Arial" panose="020B0604020202020204"/>
                  <a:cs typeface="Arial"/>
                </a:rPr>
                <a:t>Dynamik och </a:t>
              </a:r>
              <a:r>
                <a:rPr lang="sv-SE" sz="1600" err="1">
                  <a:solidFill>
                    <a:srgbClr val="DFF7FF"/>
                  </a:solidFill>
                  <a:latin typeface="Arial" panose="020B0604020202020204"/>
                  <a:cs typeface="Arial"/>
                </a:rPr>
                <a:t>agilitet</a:t>
              </a:r>
              <a:endParaRPr lang="sv-SE" sz="1600">
                <a:solidFill>
                  <a:srgbClr val="DFF7FF"/>
                </a:solidFill>
                <a:latin typeface="Arial" panose="020B0604020202020204"/>
                <a:cs typeface="Arial"/>
              </a:endParaRPr>
            </a:p>
          </p:txBody>
        </p:sp>
        <p:grpSp>
          <p:nvGrpSpPr>
            <p:cNvPr id="25" name="Grupp 24">
              <a:extLst>
                <a:ext uri="{FF2B5EF4-FFF2-40B4-BE49-F238E27FC236}">
                  <a16:creationId xmlns:a16="http://schemas.microsoft.com/office/drawing/2014/main" id="{903639B3-76D5-8DFC-0B6B-8B2AEE843BCE}"/>
                </a:ext>
              </a:extLst>
            </p:cNvPr>
            <p:cNvGrpSpPr/>
            <p:nvPr/>
          </p:nvGrpSpPr>
          <p:grpSpPr>
            <a:xfrm>
              <a:off x="5082893" y="4447230"/>
              <a:ext cx="1120017" cy="1148710"/>
              <a:chOff x="5081671" y="1564984"/>
              <a:chExt cx="1374488" cy="1409700"/>
            </a:xfrm>
          </p:grpSpPr>
          <p:sp>
            <p:nvSpPr>
              <p:cNvPr id="23" name="Oval 54">
                <a:extLst>
                  <a:ext uri="{FF2B5EF4-FFF2-40B4-BE49-F238E27FC236}">
                    <a16:creationId xmlns:a16="http://schemas.microsoft.com/office/drawing/2014/main" id="{E848D940-1383-1D14-49E7-183B0EDDA346}"/>
                  </a:ext>
                </a:extLst>
              </p:cNvPr>
              <p:cNvSpPr/>
              <p:nvPr/>
            </p:nvSpPr>
            <p:spPr>
              <a:xfrm>
                <a:off x="5081671" y="1564984"/>
                <a:ext cx="1374488" cy="14097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4" name="Bild 23" descr="Skål med hel fyllning">
                <a:extLst>
                  <a:ext uri="{FF2B5EF4-FFF2-40B4-BE49-F238E27FC236}">
                    <a16:creationId xmlns:a16="http://schemas.microsoft.com/office/drawing/2014/main" id="{7F9FE955-BF99-A92B-76A9-5C4A3589C58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04219" y="1847945"/>
                <a:ext cx="929391" cy="929391"/>
              </a:xfrm>
              <a:prstGeom prst="rect">
                <a:avLst/>
              </a:prstGeom>
            </p:spPr>
          </p:pic>
        </p:grpSp>
      </p:grpSp>
      <p:grpSp>
        <p:nvGrpSpPr>
          <p:cNvPr id="45" name="Grupp 44">
            <a:extLst>
              <a:ext uri="{FF2B5EF4-FFF2-40B4-BE49-F238E27FC236}">
                <a16:creationId xmlns:a16="http://schemas.microsoft.com/office/drawing/2014/main" id="{AAD79338-C418-864C-894B-B84E8A0421B7}"/>
              </a:ext>
            </a:extLst>
          </p:cNvPr>
          <p:cNvGrpSpPr/>
          <p:nvPr/>
        </p:nvGrpSpPr>
        <p:grpSpPr>
          <a:xfrm>
            <a:off x="9051273" y="1628226"/>
            <a:ext cx="3046413" cy="4319457"/>
            <a:chOff x="9051273" y="1628226"/>
            <a:chExt cx="3046413" cy="4319457"/>
          </a:xfrm>
        </p:grpSpPr>
        <p:sp>
          <p:nvSpPr>
            <p:cNvPr id="17" name="Rectangle 48">
              <a:extLst>
                <a:ext uri="{FF2B5EF4-FFF2-40B4-BE49-F238E27FC236}">
                  <a16:creationId xmlns:a16="http://schemas.microsoft.com/office/drawing/2014/main" id="{C69A9ED1-6A8B-4094-4373-2F985903A66E}"/>
                </a:ext>
              </a:extLst>
            </p:cNvPr>
            <p:cNvSpPr/>
            <p:nvPr/>
          </p:nvSpPr>
          <p:spPr>
            <a:xfrm>
              <a:off x="9051273" y="1628226"/>
              <a:ext cx="3046413" cy="4319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91440" bIns="45720" rtlCol="0" anchor="t"/>
            <a:lstStyle/>
            <a:p>
              <a:pPr marR="0" lvl="0" defTabSz="914400" rtl="0" eaLnBrk="1" fontAlgn="auto" latinLnBrk="0" hangingPunct="1">
                <a:lnSpc>
                  <a:spcPct val="100000"/>
                </a:lnSpc>
                <a:spcBef>
                  <a:spcPts val="0"/>
                </a:spcBef>
                <a:spcAft>
                  <a:spcPts val="0"/>
                </a:spcAft>
                <a:buClrTx/>
                <a:buSzTx/>
                <a:tabLst/>
                <a:defRPr/>
              </a:pPr>
              <a:r>
                <a:rPr lang="sv-SE" b="1">
                  <a:solidFill>
                    <a:srgbClr val="00205B"/>
                  </a:solidFill>
                  <a:latin typeface="Arial" panose="020B0604020202020204"/>
                </a:rPr>
                <a:t>Tillgängliggöra </a:t>
              </a:r>
              <a:br>
                <a:rPr lang="sv-SE" b="1">
                  <a:solidFill>
                    <a:srgbClr val="00205B"/>
                  </a:solidFill>
                  <a:latin typeface="Arial" panose="020B0604020202020204"/>
                </a:rPr>
              </a:br>
              <a:r>
                <a:rPr lang="sv-SE" b="1">
                  <a:solidFill>
                    <a:srgbClr val="00205B"/>
                  </a:solidFill>
                  <a:latin typeface="Arial" panose="020B0604020202020204"/>
                </a:rPr>
                <a:t>data för insiktsdriva </a:t>
              </a:r>
              <a:br>
                <a:rPr lang="sv-SE" b="1">
                  <a:solidFill>
                    <a:srgbClr val="00205B"/>
                  </a:solidFill>
                  <a:latin typeface="Arial" panose="020B0604020202020204"/>
                </a:rPr>
              </a:br>
              <a:r>
                <a:rPr lang="sv-SE" b="1">
                  <a:solidFill>
                    <a:srgbClr val="00205B"/>
                  </a:solidFill>
                  <a:latin typeface="Arial" panose="020B0604020202020204"/>
                </a:rPr>
                <a:t>beslut och nyttor</a:t>
              </a:r>
              <a:endParaRPr kumimoji="0" lang="sv-SE" b="0" i="0" u="none" strike="noStrike" kern="1200" cap="none" spc="0" normalizeH="0" baseline="0" noProof="0">
                <a:ln>
                  <a:noFill/>
                </a:ln>
                <a:solidFill>
                  <a:srgbClr val="00205B"/>
                </a:solidFill>
                <a:effectLst/>
                <a:uLnTx/>
                <a:uFillTx/>
                <a:latin typeface="Arial" panose="020B0604020202020204"/>
                <a:ea typeface="+mn-ea"/>
                <a:cs typeface="+mn-cs"/>
              </a:endParaRPr>
            </a:p>
            <a:p>
              <a:pPr marR="0" lvl="0" defTabSz="914400" rtl="0" eaLnBrk="1" fontAlgn="auto" latinLnBrk="0" hangingPunct="1">
                <a:lnSpc>
                  <a:spcPct val="100000"/>
                </a:lnSpc>
                <a:spcBef>
                  <a:spcPts val="0"/>
                </a:spcBef>
                <a:spcAft>
                  <a:spcPts val="0"/>
                </a:spcAft>
                <a:buClrTx/>
                <a:buSzTx/>
                <a:tabLst/>
                <a:defRPr/>
              </a:pPr>
              <a:endParaRPr lang="sv-SE" sz="1600">
                <a:solidFill>
                  <a:srgbClr val="00205B"/>
                </a:solidFill>
                <a:latin typeface="Arial" panose="020B0604020202020204"/>
              </a:endParaRPr>
            </a:p>
            <a:p>
              <a:pPr marL="182563" indent="-182563">
                <a:spcAft>
                  <a:spcPts val="1000"/>
                </a:spcAft>
                <a:buFont typeface="Arial" panose="020B0604020202020204" pitchFamily="34" charset="0"/>
                <a:buChar char="•"/>
                <a:defRPr/>
              </a:pPr>
              <a:r>
                <a:rPr lang="sv-SE" sz="1600">
                  <a:solidFill>
                    <a:srgbClr val="00205B"/>
                  </a:solidFill>
                  <a:latin typeface="Arial" panose="020B0604020202020204"/>
                </a:rPr>
                <a:t>Datalösning tex BI för rapporter, AI och ML för automatiserade analys, prognoser och övervakning</a:t>
              </a:r>
            </a:p>
            <a:p>
              <a:pPr marL="182563" marR="0" lvl="0" indent="-182563" defTabSz="914400">
                <a:spcBef>
                  <a:spcPts val="0"/>
                </a:spcBef>
                <a:spcAft>
                  <a:spcPts val="1000"/>
                </a:spcAft>
                <a:buClrTx/>
                <a:buSzTx/>
                <a:buFont typeface="Arial" panose="020B0604020202020204" pitchFamily="34" charset="0"/>
                <a:buChar char="•"/>
                <a:defRPr/>
              </a:pPr>
              <a:r>
                <a:rPr lang="sv-SE" sz="1600">
                  <a:solidFill>
                    <a:srgbClr val="00205B"/>
                  </a:solidFill>
                  <a:latin typeface="Arial" panose="020B0604020202020204"/>
                </a:rPr>
                <a:t>Dela med tredje part</a:t>
              </a:r>
              <a:endParaRPr lang="sv-SE" sz="1600">
                <a:solidFill>
                  <a:srgbClr val="00205B"/>
                </a:solidFill>
                <a:latin typeface="Arial" panose="020B0604020202020204"/>
                <a:cs typeface="Arial"/>
              </a:endParaRPr>
            </a:p>
          </p:txBody>
        </p:sp>
        <p:grpSp>
          <p:nvGrpSpPr>
            <p:cNvPr id="26" name="Grupp 25">
              <a:extLst>
                <a:ext uri="{FF2B5EF4-FFF2-40B4-BE49-F238E27FC236}">
                  <a16:creationId xmlns:a16="http://schemas.microsoft.com/office/drawing/2014/main" id="{CE135B10-C119-C0AF-C6F8-A8D149BD1DBF}"/>
                </a:ext>
              </a:extLst>
            </p:cNvPr>
            <p:cNvGrpSpPr/>
            <p:nvPr/>
          </p:nvGrpSpPr>
          <p:grpSpPr>
            <a:xfrm>
              <a:off x="9051273" y="4439213"/>
              <a:ext cx="1120017" cy="1148710"/>
              <a:chOff x="8674141" y="1562650"/>
              <a:chExt cx="1374488" cy="1409700"/>
            </a:xfrm>
          </p:grpSpPr>
          <p:sp>
            <p:nvSpPr>
              <p:cNvPr id="27" name="Oval 59">
                <a:extLst>
                  <a:ext uri="{FF2B5EF4-FFF2-40B4-BE49-F238E27FC236}">
                    <a16:creationId xmlns:a16="http://schemas.microsoft.com/office/drawing/2014/main" id="{4D26E562-BB80-9845-8E62-CC72EB423937}"/>
                  </a:ext>
                </a:extLst>
              </p:cNvPr>
              <p:cNvSpPr/>
              <p:nvPr/>
            </p:nvSpPr>
            <p:spPr>
              <a:xfrm>
                <a:off x="8674141" y="1562650"/>
                <a:ext cx="1374488" cy="14097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8" name="Bild 27" descr="Huvud med kugghjul med hel fyllning">
                <a:extLst>
                  <a:ext uri="{FF2B5EF4-FFF2-40B4-BE49-F238E27FC236}">
                    <a16:creationId xmlns:a16="http://schemas.microsoft.com/office/drawing/2014/main" id="{5752333A-4256-3087-7D72-22CF8540F8D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933287" y="1820139"/>
                <a:ext cx="914400" cy="914400"/>
              </a:xfrm>
              <a:prstGeom prst="rect">
                <a:avLst/>
              </a:prstGeom>
            </p:spPr>
          </p:pic>
        </p:grpSp>
      </p:grpSp>
      <p:sp>
        <p:nvSpPr>
          <p:cNvPr id="37" name="Rectangle 16">
            <a:extLst>
              <a:ext uri="{FF2B5EF4-FFF2-40B4-BE49-F238E27FC236}">
                <a16:creationId xmlns:a16="http://schemas.microsoft.com/office/drawing/2014/main" id="{E8F754B8-88E2-54C0-45DB-EB0EFBCA2213}"/>
              </a:ext>
            </a:extLst>
          </p:cNvPr>
          <p:cNvSpPr/>
          <p:nvPr/>
        </p:nvSpPr>
        <p:spPr>
          <a:xfrm>
            <a:off x="412887" y="7269842"/>
            <a:ext cx="5543004" cy="646765"/>
          </a:xfrm>
          <a:prstGeom prst="rect">
            <a:avLst/>
          </a:prstGeom>
          <a:solidFill>
            <a:srgbClr val="E0D1C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rgbClr val="483737"/>
                </a:solidFill>
                <a:effectLst/>
                <a:uLnTx/>
                <a:uFillTx/>
                <a:latin typeface="Arial" panose="020B0604020202020204"/>
                <a:ea typeface="+mn-lt"/>
                <a:cs typeface="Arial" panose="020B0604020202020204"/>
              </a:rPr>
              <a:t>Modernisera IT plattformar</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a:solidFill>
                  <a:srgbClr val="483737"/>
                </a:solidFill>
                <a:latin typeface="Arial" panose="020B0604020202020204"/>
                <a:ea typeface="+mn-lt"/>
                <a:cs typeface="Arial" panose="020B0604020202020204"/>
              </a:rPr>
              <a:t>Moln och mer driftssäkra plattformar</a:t>
            </a:r>
            <a:endParaRPr kumimoji="0" lang="sv-SE" sz="1400" i="0" u="none" strike="noStrike" kern="1200" cap="none" spc="0" normalizeH="0" baseline="0" noProof="0">
              <a:ln>
                <a:noFill/>
              </a:ln>
              <a:solidFill>
                <a:srgbClr val="483737"/>
              </a:solidFill>
              <a:effectLst/>
              <a:uLnTx/>
              <a:uFillTx/>
              <a:latin typeface="Arial" panose="020B0604020202020204"/>
              <a:ea typeface="+mn-lt"/>
              <a:cs typeface="Arial" panose="020B0604020202020204"/>
            </a:endParaRPr>
          </a:p>
        </p:txBody>
      </p:sp>
      <p:sp>
        <p:nvSpPr>
          <p:cNvPr id="38" name="Rectangle 16">
            <a:extLst>
              <a:ext uri="{FF2B5EF4-FFF2-40B4-BE49-F238E27FC236}">
                <a16:creationId xmlns:a16="http://schemas.microsoft.com/office/drawing/2014/main" id="{550D4DDB-A9CD-BDCB-875E-EDEF2E137806}"/>
              </a:ext>
            </a:extLst>
          </p:cNvPr>
          <p:cNvSpPr/>
          <p:nvPr/>
        </p:nvSpPr>
        <p:spPr>
          <a:xfrm>
            <a:off x="6172059" y="7266353"/>
            <a:ext cx="5543004" cy="646765"/>
          </a:xfrm>
          <a:prstGeom prst="rect">
            <a:avLst/>
          </a:prstGeom>
          <a:solidFill>
            <a:srgbClr val="E0D1C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b="1">
                <a:solidFill>
                  <a:srgbClr val="483737"/>
                </a:solidFill>
                <a:latin typeface="Arial" panose="020B0604020202020204"/>
                <a:ea typeface="+mn-lt"/>
                <a:cs typeface="Arial" panose="020B0604020202020204"/>
              </a:rPr>
              <a:t>Utveckla nya förmågor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i="0" u="none" strike="noStrike" kern="1200" cap="none" spc="0" normalizeH="0" baseline="0" noProof="0">
                <a:ln>
                  <a:noFill/>
                </a:ln>
                <a:solidFill>
                  <a:srgbClr val="483737"/>
                </a:solidFill>
                <a:effectLst/>
                <a:uLnTx/>
                <a:uFillTx/>
                <a:latin typeface="Arial" panose="020B0604020202020204"/>
                <a:ea typeface="+mn-lt"/>
                <a:cs typeface="Arial" panose="020B0604020202020204"/>
              </a:rPr>
              <a:t>Informationssäkerhet och samarbete</a:t>
            </a:r>
          </a:p>
        </p:txBody>
      </p:sp>
      <p:sp>
        <p:nvSpPr>
          <p:cNvPr id="39" name="Oval 36">
            <a:extLst>
              <a:ext uri="{FF2B5EF4-FFF2-40B4-BE49-F238E27FC236}">
                <a16:creationId xmlns:a16="http://schemas.microsoft.com/office/drawing/2014/main" id="{68465C71-9A53-5CAA-C260-99E277ECEAE8}"/>
              </a:ext>
            </a:extLst>
          </p:cNvPr>
          <p:cNvSpPr/>
          <p:nvPr/>
        </p:nvSpPr>
        <p:spPr>
          <a:xfrm>
            <a:off x="10942944" y="7255577"/>
            <a:ext cx="701395" cy="69513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0" name="Oval 36">
            <a:extLst>
              <a:ext uri="{FF2B5EF4-FFF2-40B4-BE49-F238E27FC236}">
                <a16:creationId xmlns:a16="http://schemas.microsoft.com/office/drawing/2014/main" id="{CEB16D67-141C-E1BC-D2DF-0B6E728598DD}"/>
              </a:ext>
            </a:extLst>
          </p:cNvPr>
          <p:cNvSpPr/>
          <p:nvPr/>
        </p:nvSpPr>
        <p:spPr>
          <a:xfrm>
            <a:off x="509305" y="7241372"/>
            <a:ext cx="701395" cy="69513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41" name="Bild 40" descr="Psykisk hälsa med hel fyllning">
            <a:extLst>
              <a:ext uri="{FF2B5EF4-FFF2-40B4-BE49-F238E27FC236}">
                <a16:creationId xmlns:a16="http://schemas.microsoft.com/office/drawing/2014/main" id="{D6F1DC09-4367-F047-2E91-FB5270D40AB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013356" y="7278066"/>
            <a:ext cx="560569" cy="560569"/>
          </a:xfrm>
          <a:prstGeom prst="rect">
            <a:avLst/>
          </a:prstGeom>
        </p:spPr>
      </p:pic>
      <p:pic>
        <p:nvPicPr>
          <p:cNvPr id="42" name="Bild 41" descr="Molndata med hel fyllning">
            <a:extLst>
              <a:ext uri="{FF2B5EF4-FFF2-40B4-BE49-F238E27FC236}">
                <a16:creationId xmlns:a16="http://schemas.microsoft.com/office/drawing/2014/main" id="{F50DCDF9-5354-345B-1FD1-1B3B7EF1A9D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74796" y="7274022"/>
            <a:ext cx="629831" cy="629831"/>
          </a:xfrm>
          <a:prstGeom prst="rect">
            <a:avLst/>
          </a:prstGeom>
        </p:spPr>
      </p:pic>
      <p:sp>
        <p:nvSpPr>
          <p:cNvPr id="46" name="Title 2">
            <a:extLst>
              <a:ext uri="{FF2B5EF4-FFF2-40B4-BE49-F238E27FC236}">
                <a16:creationId xmlns:a16="http://schemas.microsoft.com/office/drawing/2014/main" id="{AD9AA39F-EA7D-9828-4869-48B5BB17AF13}"/>
              </a:ext>
            </a:extLst>
          </p:cNvPr>
          <p:cNvSpPr txBox="1">
            <a:spLocks/>
          </p:cNvSpPr>
          <p:nvPr/>
        </p:nvSpPr>
        <p:spPr>
          <a:xfrm>
            <a:off x="1394188" y="365352"/>
            <a:ext cx="2811380" cy="25737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sv-SE" sz="700" b="0">
                <a:solidFill>
                  <a:srgbClr val="009FDC"/>
                </a:solidFill>
              </a:rPr>
              <a:t>ÖRESUNDSKRAFT</a:t>
            </a:r>
          </a:p>
        </p:txBody>
      </p:sp>
      <p:sp>
        <p:nvSpPr>
          <p:cNvPr id="12" name="Pil: vänster-höger 11">
            <a:extLst>
              <a:ext uri="{FF2B5EF4-FFF2-40B4-BE49-F238E27FC236}">
                <a16:creationId xmlns:a16="http://schemas.microsoft.com/office/drawing/2014/main" id="{A2CF45AF-8CC5-0BBB-3243-C018ABAA0A39}"/>
              </a:ext>
            </a:extLst>
          </p:cNvPr>
          <p:cNvSpPr/>
          <p:nvPr/>
        </p:nvSpPr>
        <p:spPr>
          <a:xfrm flipH="1">
            <a:off x="2229692" y="5785177"/>
            <a:ext cx="7614640" cy="756013"/>
          </a:xfrm>
          <a:prstGeom prst="leftRightArrow">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accent1"/>
                </a:solidFill>
              </a:rPr>
              <a:t>Informationssäkerhet</a:t>
            </a:r>
          </a:p>
        </p:txBody>
      </p:sp>
      <p:sp>
        <p:nvSpPr>
          <p:cNvPr id="18" name="Rectangle 17">
            <a:extLst>
              <a:ext uri="{FF2B5EF4-FFF2-40B4-BE49-F238E27FC236}">
                <a16:creationId xmlns:a16="http://schemas.microsoft.com/office/drawing/2014/main" id="{087C17D8-4202-A6E5-8EEA-137D2E1D0B60}"/>
              </a:ext>
            </a:extLst>
          </p:cNvPr>
          <p:cNvSpPr/>
          <p:nvPr/>
        </p:nvSpPr>
        <p:spPr>
          <a:xfrm>
            <a:off x="-4329034" y="357448"/>
            <a:ext cx="3249595" cy="3954780"/>
          </a:xfrm>
          <a:prstGeom prst="rect">
            <a:avLst/>
          </a:prstGeom>
          <a:solidFill>
            <a:srgbClr val="FFF5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rgbClr val="483737"/>
                </a:solidFill>
              </a:rPr>
              <a:t>Vad tar varje steg i tid, när började vi, hur lång tid har </a:t>
            </a:r>
            <a:r>
              <a:rPr lang="sv-SE" dirty="0" err="1">
                <a:solidFill>
                  <a:srgbClr val="483737"/>
                </a:solidFill>
              </a:rPr>
              <a:t>har</a:t>
            </a:r>
            <a:r>
              <a:rPr lang="sv-SE" dirty="0">
                <a:solidFill>
                  <a:srgbClr val="483737"/>
                </a:solidFill>
              </a:rPr>
              <a:t> det tagit för oss? Finns det </a:t>
            </a:r>
            <a:r>
              <a:rPr lang="sv-SE" dirty="0" err="1">
                <a:solidFill>
                  <a:srgbClr val="483737"/>
                </a:solidFill>
              </a:rPr>
              <a:t>alterinativ</a:t>
            </a:r>
            <a:r>
              <a:rPr lang="sv-SE" dirty="0">
                <a:solidFill>
                  <a:srgbClr val="483737"/>
                </a:solidFill>
              </a:rPr>
              <a:t>? Vad borde mindre/större aktörer göra bättre? Hade du/vi gjort samma sak om vi fick göra det igen? </a:t>
            </a:r>
          </a:p>
          <a:p>
            <a:pPr algn="ctr"/>
            <a:endParaRPr lang="sv-SE" dirty="0">
              <a:solidFill>
                <a:srgbClr val="483737"/>
              </a:solidFill>
            </a:endParaRPr>
          </a:p>
          <a:p>
            <a:pPr algn="ctr"/>
            <a:r>
              <a:rPr lang="sv-SE" dirty="0">
                <a:solidFill>
                  <a:srgbClr val="483737"/>
                </a:solidFill>
              </a:rPr>
              <a:t>Är vi färdiga, eller hur långt har vi kommit i de olika stegen? </a:t>
            </a:r>
            <a:endParaRPr lang="en-US" dirty="0">
              <a:solidFill>
                <a:srgbClr val="483737"/>
              </a:solidFill>
            </a:endParaRPr>
          </a:p>
        </p:txBody>
      </p:sp>
    </p:spTree>
    <p:extLst>
      <p:ext uri="{BB962C8B-B14F-4D97-AF65-F5344CB8AC3E}">
        <p14:creationId xmlns:p14="http://schemas.microsoft.com/office/powerpoint/2010/main" val="2350400424"/>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par>
                              <p:cTn id="8" fill="hold">
                                <p:stCondLst>
                                  <p:cond delay="500"/>
                                </p:stCondLst>
                                <p:childTnLst>
                                  <p:par>
                                    <p:cTn id="9" presetID="2" presetClass="entr" presetSubtype="8" fill="hold" nodeType="afterEffect" p14:presetBounceEnd="50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50000">
                                          <p:cBhvr additive="base">
                                            <p:cTn id="11" dur="10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14:presetBounceEnd="50000">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14:bounceEnd="50000">
                                          <p:cBhvr additive="base">
                                            <p:cTn id="21" dur="1000" fill="hold"/>
                                            <p:tgtEl>
                                              <p:spTgt spid="9"/>
                                            </p:tgtEl>
                                            <p:attrNameLst>
                                              <p:attrName>ppt_x</p:attrName>
                                            </p:attrNameLst>
                                          </p:cBhvr>
                                          <p:tavLst>
                                            <p:tav tm="0">
                                              <p:val>
                                                <p:strVal val="0-#ppt_w/2"/>
                                              </p:val>
                                            </p:tav>
                                            <p:tav tm="100000">
                                              <p:val>
                                                <p:strVal val="#ppt_x"/>
                                              </p:val>
                                            </p:tav>
                                          </p:tavLst>
                                        </p:anim>
                                        <p:anim calcmode="lin" valueType="num" p14:bounceEnd="50000">
                                          <p:cBhvr additive="base">
                                            <p:cTn id="22" dur="1000" fill="hold"/>
                                            <p:tgtEl>
                                              <p:spTgt spid="9"/>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14:presetBounceEnd="50000">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14:bounceEnd="50000">
                                          <p:cBhvr additive="base">
                                            <p:cTn id="31" dur="1000" fill="hold"/>
                                            <p:tgtEl>
                                              <p:spTgt spid="6"/>
                                            </p:tgtEl>
                                            <p:attrNameLst>
                                              <p:attrName>ppt_x</p:attrName>
                                            </p:attrNameLst>
                                          </p:cBhvr>
                                          <p:tavLst>
                                            <p:tav tm="0">
                                              <p:val>
                                                <p:strVal val="0-#ppt_w/2"/>
                                              </p:val>
                                            </p:tav>
                                            <p:tav tm="100000">
                                              <p:val>
                                                <p:strVal val="#ppt_x"/>
                                              </p:val>
                                            </p:tav>
                                          </p:tavLst>
                                        </p:anim>
                                        <p:anim calcmode="lin" valueType="num" p14:bounceEnd="50000">
                                          <p:cBhvr additive="base">
                                            <p:cTn id="32" dur="1000" fill="hold"/>
                                            <p:tgtEl>
                                              <p:spTgt spid="6"/>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500"/>
                                            <p:tgtEl>
                                              <p:spTgt spid="45"/>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animBg="1"/>
          <p:bldP spid="12" grpId="0" animBg="1"/>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000" fill="hold"/>
                                            <p:tgtEl>
                                              <p:spTgt spid="9"/>
                                            </p:tgtEl>
                                            <p:attrNameLst>
                                              <p:attrName>ppt_x</p:attrName>
                                            </p:attrNameLst>
                                          </p:cBhvr>
                                          <p:tavLst>
                                            <p:tav tm="0">
                                              <p:val>
                                                <p:strVal val="0-#ppt_w/2"/>
                                              </p:val>
                                            </p:tav>
                                            <p:tav tm="100000">
                                              <p:val>
                                                <p:strVal val="#ppt_x"/>
                                              </p:val>
                                            </p:tav>
                                          </p:tavLst>
                                        </p:anim>
                                        <p:anim calcmode="lin" valueType="num">
                                          <p:cBhvr additive="base">
                                            <p:cTn id="22" dur="1000" fill="hold"/>
                                            <p:tgtEl>
                                              <p:spTgt spid="9"/>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1000" fill="hold"/>
                                            <p:tgtEl>
                                              <p:spTgt spid="6"/>
                                            </p:tgtEl>
                                            <p:attrNameLst>
                                              <p:attrName>ppt_x</p:attrName>
                                            </p:attrNameLst>
                                          </p:cBhvr>
                                          <p:tavLst>
                                            <p:tav tm="0">
                                              <p:val>
                                                <p:strVal val="0-#ppt_w/2"/>
                                              </p:val>
                                            </p:tav>
                                            <p:tav tm="100000">
                                              <p:val>
                                                <p:strVal val="#ppt_x"/>
                                              </p:val>
                                            </p:tav>
                                          </p:tavLst>
                                        </p:anim>
                                        <p:anim calcmode="lin" valueType="num">
                                          <p:cBhvr additive="base">
                                            <p:cTn id="32" dur="1000" fill="hold"/>
                                            <p:tgtEl>
                                              <p:spTgt spid="6"/>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500"/>
                                            <p:tgtEl>
                                              <p:spTgt spid="45"/>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animBg="1"/>
          <p:bldP spid="12"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person, utomhus, gräs, klädsel&#10;&#10;Automatiskt genererad beskrivning">
            <a:extLst>
              <a:ext uri="{FF2B5EF4-FFF2-40B4-BE49-F238E27FC236}">
                <a16:creationId xmlns:a16="http://schemas.microsoft.com/office/drawing/2014/main" id="{3A71D41A-8098-22E8-F734-56AB83C71657}"/>
              </a:ext>
            </a:extLst>
          </p:cNvPr>
          <p:cNvPicPr>
            <a:picLocks noChangeAspect="1"/>
          </p:cNvPicPr>
          <p:nvPr/>
        </p:nvPicPr>
        <p:blipFill>
          <a:blip r:embed="rId3"/>
          <a:stretch>
            <a:fillRect/>
          </a:stretch>
        </p:blipFill>
        <p:spPr>
          <a:xfrm>
            <a:off x="4283332" y="0"/>
            <a:ext cx="10309315" cy="6858000"/>
          </a:xfrm>
          <a:prstGeom prst="rect">
            <a:avLst/>
          </a:prstGeom>
        </p:spPr>
      </p:pic>
      <p:sp>
        <p:nvSpPr>
          <p:cNvPr id="6" name="Rektangel 5">
            <a:extLst>
              <a:ext uri="{FF2B5EF4-FFF2-40B4-BE49-F238E27FC236}">
                <a16:creationId xmlns:a16="http://schemas.microsoft.com/office/drawing/2014/main" id="{D15F8521-49FE-CB65-4A8B-22F2873F5F07}"/>
              </a:ext>
            </a:extLst>
          </p:cNvPr>
          <p:cNvSpPr/>
          <p:nvPr/>
        </p:nvSpPr>
        <p:spPr>
          <a:xfrm>
            <a:off x="0" y="0"/>
            <a:ext cx="7620000" cy="6858000"/>
          </a:xfrm>
          <a:prstGeom prst="rect">
            <a:avLst/>
          </a:prstGeom>
          <a:solidFill>
            <a:srgbClr val="DF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DFF7FF"/>
              </a:solidFill>
            </a:endParaRPr>
          </a:p>
        </p:txBody>
      </p:sp>
      <p:cxnSp>
        <p:nvCxnSpPr>
          <p:cNvPr id="42" name="Rak 41">
            <a:extLst>
              <a:ext uri="{FF2B5EF4-FFF2-40B4-BE49-F238E27FC236}">
                <a16:creationId xmlns:a16="http://schemas.microsoft.com/office/drawing/2014/main" id="{8BBA773D-CA99-1F8A-FBF5-6C713FF885C9}"/>
              </a:ext>
            </a:extLst>
          </p:cNvPr>
          <p:cNvCxnSpPr>
            <a:cxnSpLocks/>
          </p:cNvCxnSpPr>
          <p:nvPr/>
        </p:nvCxnSpPr>
        <p:spPr>
          <a:xfrm flipV="1">
            <a:off x="1044557" y="2303325"/>
            <a:ext cx="5347268" cy="2660289"/>
          </a:xfrm>
          <a:prstGeom prst="line">
            <a:avLst/>
          </a:prstGeom>
          <a:ln w="50800">
            <a:solidFill>
              <a:srgbClr val="009FDC"/>
            </a:solidFill>
          </a:ln>
        </p:spPr>
        <p:style>
          <a:lnRef idx="1">
            <a:schemeClr val="accent1"/>
          </a:lnRef>
          <a:fillRef idx="0">
            <a:schemeClr val="accent1"/>
          </a:fillRef>
          <a:effectRef idx="0">
            <a:schemeClr val="accent1"/>
          </a:effectRef>
          <a:fontRef idx="minor">
            <a:schemeClr val="tx1"/>
          </a:fontRef>
        </p:style>
      </p:cxnSp>
      <p:sp>
        <p:nvSpPr>
          <p:cNvPr id="34" name="Ellips 33">
            <a:extLst>
              <a:ext uri="{FF2B5EF4-FFF2-40B4-BE49-F238E27FC236}">
                <a16:creationId xmlns:a16="http://schemas.microsoft.com/office/drawing/2014/main" id="{35FB8407-4C92-3237-BCC7-8D688388AD99}"/>
              </a:ext>
            </a:extLst>
          </p:cNvPr>
          <p:cNvSpPr/>
          <p:nvPr/>
        </p:nvSpPr>
        <p:spPr>
          <a:xfrm>
            <a:off x="5551470" y="1403321"/>
            <a:ext cx="1712452" cy="1712452"/>
          </a:xfrm>
          <a:prstGeom prst="ellipse">
            <a:avLst/>
          </a:prstGeom>
          <a:solidFill>
            <a:srgbClr val="DFF7FF"/>
          </a:solidFill>
          <a:ln w="50800">
            <a:solidFill>
              <a:srgbClr val="009F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descr="En bild som visar Teckensnitt, Grafik, grafisk design, text&#10;&#10;Automatiskt genererad beskrivning">
            <a:extLst>
              <a:ext uri="{FF2B5EF4-FFF2-40B4-BE49-F238E27FC236}">
                <a16:creationId xmlns:a16="http://schemas.microsoft.com/office/drawing/2014/main" id="{EBEF62FA-7013-4189-5C48-E8D87211AE4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919812" y="6018632"/>
            <a:ext cx="875993" cy="387939"/>
          </a:xfrm>
          <a:prstGeom prst="rect">
            <a:avLst/>
          </a:prstGeom>
        </p:spPr>
      </p:pic>
      <p:sp>
        <p:nvSpPr>
          <p:cNvPr id="8" name="Title 2">
            <a:extLst>
              <a:ext uri="{FF2B5EF4-FFF2-40B4-BE49-F238E27FC236}">
                <a16:creationId xmlns:a16="http://schemas.microsoft.com/office/drawing/2014/main" id="{805FE13D-1A19-BA3C-DB39-384B743E3933}"/>
              </a:ext>
            </a:extLst>
          </p:cNvPr>
          <p:cNvSpPr txBox="1">
            <a:spLocks/>
          </p:cNvSpPr>
          <p:nvPr/>
        </p:nvSpPr>
        <p:spPr>
          <a:xfrm>
            <a:off x="779098" y="357448"/>
            <a:ext cx="1563508" cy="25737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sv-SE" sz="700" b="0">
                <a:solidFill>
                  <a:srgbClr val="00205B"/>
                </a:solidFill>
              </a:rPr>
              <a:t>ATEA-DAGEN</a:t>
            </a:r>
          </a:p>
        </p:txBody>
      </p:sp>
      <p:sp>
        <p:nvSpPr>
          <p:cNvPr id="9" name="Title 2">
            <a:extLst>
              <a:ext uri="{FF2B5EF4-FFF2-40B4-BE49-F238E27FC236}">
                <a16:creationId xmlns:a16="http://schemas.microsoft.com/office/drawing/2014/main" id="{5920BB0E-AF04-8FCC-7C9D-EFD048AB10E7}"/>
              </a:ext>
            </a:extLst>
          </p:cNvPr>
          <p:cNvSpPr txBox="1">
            <a:spLocks/>
          </p:cNvSpPr>
          <p:nvPr/>
        </p:nvSpPr>
        <p:spPr>
          <a:xfrm>
            <a:off x="10605724" y="365352"/>
            <a:ext cx="1198790" cy="25737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algn="r"/>
            <a:r>
              <a:rPr lang="sv-SE" sz="700" b="0">
                <a:solidFill>
                  <a:srgbClr val="00205B"/>
                </a:solidFill>
              </a:rPr>
              <a:t>18</a:t>
            </a:r>
          </a:p>
        </p:txBody>
      </p:sp>
      <p:sp>
        <p:nvSpPr>
          <p:cNvPr id="10" name="Title 2">
            <a:extLst>
              <a:ext uri="{FF2B5EF4-FFF2-40B4-BE49-F238E27FC236}">
                <a16:creationId xmlns:a16="http://schemas.microsoft.com/office/drawing/2014/main" id="{73072972-484B-EFCF-F2C9-0A75A7D410E7}"/>
              </a:ext>
            </a:extLst>
          </p:cNvPr>
          <p:cNvSpPr txBox="1">
            <a:spLocks/>
          </p:cNvSpPr>
          <p:nvPr/>
        </p:nvSpPr>
        <p:spPr>
          <a:xfrm>
            <a:off x="1906167" y="365352"/>
            <a:ext cx="2811380" cy="25737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sv-SE" sz="700" b="0">
                <a:solidFill>
                  <a:srgbClr val="00205B"/>
                </a:solidFill>
              </a:rPr>
              <a:t>ÖRESUNDSKRAFT</a:t>
            </a:r>
          </a:p>
        </p:txBody>
      </p:sp>
      <p:sp>
        <p:nvSpPr>
          <p:cNvPr id="11" name="Title 2">
            <a:extLst>
              <a:ext uri="{FF2B5EF4-FFF2-40B4-BE49-F238E27FC236}">
                <a16:creationId xmlns:a16="http://schemas.microsoft.com/office/drawing/2014/main" id="{C7217631-4D8A-44EA-DE40-02DC7437A80E}"/>
              </a:ext>
            </a:extLst>
          </p:cNvPr>
          <p:cNvSpPr txBox="1">
            <a:spLocks/>
          </p:cNvSpPr>
          <p:nvPr/>
        </p:nvSpPr>
        <p:spPr>
          <a:xfrm>
            <a:off x="3131324" y="365352"/>
            <a:ext cx="2811380" cy="25737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sv-SE" sz="700" b="0">
                <a:solidFill>
                  <a:srgbClr val="00205B"/>
                </a:solidFill>
              </a:rPr>
              <a:t>KOMPETENS OCH KULTUR</a:t>
            </a:r>
          </a:p>
        </p:txBody>
      </p:sp>
      <mc:AlternateContent xmlns:mc="http://schemas.openxmlformats.org/markup-compatibility/2006" xmlns:p14="http://schemas.microsoft.com/office/powerpoint/2010/main" xmlns:aink="http://schemas.microsoft.com/office/drawing/2016/ink">
        <mc:Choice Requires="p14 aink">
          <p:contentPart p14:bwMode="auto" r:id="rId5">
            <p14:nvContentPartPr>
              <p14:cNvPr id="13" name="Pennanteckning 12">
                <a:extLst>
                  <a:ext uri="{FF2B5EF4-FFF2-40B4-BE49-F238E27FC236}">
                    <a16:creationId xmlns:a16="http://schemas.microsoft.com/office/drawing/2014/main" id="{B0237BB6-DF08-8D24-C74D-2E82C17D76B2}"/>
                  </a:ext>
                </a:extLst>
              </p14:cNvPr>
              <p14:cNvContentPartPr/>
              <p14:nvPr/>
            </p14:nvContentPartPr>
            <p14:xfrm>
              <a:off x="2083405" y="1346710"/>
              <a:ext cx="360" cy="360"/>
            </p14:xfrm>
          </p:contentPart>
        </mc:Choice>
        <mc:Fallback xmlns="">
          <p:pic>
            <p:nvPicPr>
              <p:cNvPr id="13" name="Pennanteckning 12">
                <a:extLst>
                  <a:ext uri="{FF2B5EF4-FFF2-40B4-BE49-F238E27FC236}">
                    <a16:creationId xmlns:a16="http://schemas.microsoft.com/office/drawing/2014/main" id="{B0237BB6-DF08-8D24-C74D-2E82C17D76B2}"/>
                  </a:ext>
                </a:extLst>
              </p:cNvPr>
              <p:cNvPicPr/>
              <p:nvPr/>
            </p:nvPicPr>
            <p:blipFill>
              <a:blip r:embed="rId6"/>
              <a:stretch>
                <a:fillRect/>
              </a:stretch>
            </p:blipFill>
            <p:spPr>
              <a:xfrm>
                <a:off x="2065405" y="1328710"/>
                <a:ext cx="36000" cy="36000"/>
              </a:xfrm>
              <a:prstGeom prst="rect">
                <a:avLst/>
              </a:prstGeom>
            </p:spPr>
          </p:pic>
        </mc:Fallback>
      </mc:AlternateContent>
      <p:sp>
        <p:nvSpPr>
          <p:cNvPr id="20" name="Rektangel 19">
            <a:extLst>
              <a:ext uri="{FF2B5EF4-FFF2-40B4-BE49-F238E27FC236}">
                <a16:creationId xmlns:a16="http://schemas.microsoft.com/office/drawing/2014/main" id="{5D92F403-4202-FBDA-8195-F16374CC34CA}"/>
              </a:ext>
            </a:extLst>
          </p:cNvPr>
          <p:cNvSpPr/>
          <p:nvPr/>
        </p:nvSpPr>
        <p:spPr>
          <a:xfrm>
            <a:off x="0" y="6083874"/>
            <a:ext cx="7263922" cy="48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rgbClr val="009FDC"/>
                </a:solidFill>
              </a:rPr>
              <a:t>Partnerskap &amp; experthjälp</a:t>
            </a:r>
          </a:p>
        </p:txBody>
      </p:sp>
      <p:sp>
        <p:nvSpPr>
          <p:cNvPr id="21" name="textruta 20">
            <a:extLst>
              <a:ext uri="{FF2B5EF4-FFF2-40B4-BE49-F238E27FC236}">
                <a16:creationId xmlns:a16="http://schemas.microsoft.com/office/drawing/2014/main" id="{3409E345-C111-ABD3-F320-41FDC2713FB5}"/>
              </a:ext>
            </a:extLst>
          </p:cNvPr>
          <p:cNvSpPr txBox="1"/>
          <p:nvPr/>
        </p:nvSpPr>
        <p:spPr>
          <a:xfrm>
            <a:off x="1" y="1013106"/>
            <a:ext cx="7106478" cy="523220"/>
          </a:xfrm>
          <a:prstGeom prst="rect">
            <a:avLst/>
          </a:prstGeom>
          <a:noFill/>
          <a:ln>
            <a:noFill/>
          </a:ln>
        </p:spPr>
        <p:txBody>
          <a:bodyPr wrap="square">
            <a:spAutoFit/>
          </a:bodyPr>
          <a:lstStyle/>
          <a:p>
            <a:pPr marL="0" indent="0" algn="ctr">
              <a:spcAft>
                <a:spcPts val="800"/>
              </a:spcAft>
              <a:buNone/>
            </a:pPr>
            <a:r>
              <a:rPr lang="sv-SE" sz="2800" b="1" kern="100" dirty="0">
                <a:solidFill>
                  <a:srgbClr val="00205B"/>
                </a:solidFill>
                <a:latin typeface="Arial" panose="020B0604020202020204" pitchFamily="34" charset="0"/>
                <a:cs typeface="Arial" panose="020B0604020202020204" pitchFamily="34" charset="0"/>
              </a:rPr>
              <a:t>Kompetensstrategi</a:t>
            </a:r>
          </a:p>
        </p:txBody>
      </p:sp>
      <p:sp>
        <p:nvSpPr>
          <p:cNvPr id="17" name="Rektangel 16">
            <a:extLst>
              <a:ext uri="{FF2B5EF4-FFF2-40B4-BE49-F238E27FC236}">
                <a16:creationId xmlns:a16="http://schemas.microsoft.com/office/drawing/2014/main" id="{979495F4-383A-A472-83BD-B1FD46C947DB}"/>
              </a:ext>
            </a:extLst>
          </p:cNvPr>
          <p:cNvSpPr/>
          <p:nvPr/>
        </p:nvSpPr>
        <p:spPr>
          <a:xfrm>
            <a:off x="5551471" y="1732903"/>
            <a:ext cx="1712453" cy="1079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noProof="1">
                <a:solidFill>
                  <a:srgbClr val="009FDC"/>
                </a:solidFill>
              </a:rPr>
              <a:t>Info-säkerhetsexperter</a:t>
            </a:r>
          </a:p>
        </p:txBody>
      </p:sp>
      <p:sp>
        <p:nvSpPr>
          <p:cNvPr id="36" name="Ellips 35">
            <a:extLst>
              <a:ext uri="{FF2B5EF4-FFF2-40B4-BE49-F238E27FC236}">
                <a16:creationId xmlns:a16="http://schemas.microsoft.com/office/drawing/2014/main" id="{07DF9400-D0B8-A12E-A94E-C8790309EBD2}"/>
              </a:ext>
            </a:extLst>
          </p:cNvPr>
          <p:cNvSpPr/>
          <p:nvPr/>
        </p:nvSpPr>
        <p:spPr>
          <a:xfrm>
            <a:off x="204203" y="4054663"/>
            <a:ext cx="1712452" cy="1712452"/>
          </a:xfrm>
          <a:prstGeom prst="ellipse">
            <a:avLst/>
          </a:prstGeom>
          <a:solidFill>
            <a:srgbClr val="DFF7FF"/>
          </a:solidFill>
          <a:ln w="50800">
            <a:solidFill>
              <a:srgbClr val="009F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7" name="Rektangel 36">
            <a:extLst>
              <a:ext uri="{FF2B5EF4-FFF2-40B4-BE49-F238E27FC236}">
                <a16:creationId xmlns:a16="http://schemas.microsoft.com/office/drawing/2014/main" id="{6B8B3691-04F8-75FA-F55F-42F4CD6319B1}"/>
              </a:ext>
            </a:extLst>
          </p:cNvPr>
          <p:cNvSpPr/>
          <p:nvPr/>
        </p:nvSpPr>
        <p:spPr>
          <a:xfrm>
            <a:off x="204202" y="4392685"/>
            <a:ext cx="1712452" cy="1079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noProof="1">
                <a:solidFill>
                  <a:srgbClr val="009FDC"/>
                </a:solidFill>
              </a:rPr>
              <a:t>AI/ML, data engineers</a:t>
            </a:r>
          </a:p>
        </p:txBody>
      </p:sp>
      <p:cxnSp>
        <p:nvCxnSpPr>
          <p:cNvPr id="40" name="Rak 39">
            <a:extLst>
              <a:ext uri="{FF2B5EF4-FFF2-40B4-BE49-F238E27FC236}">
                <a16:creationId xmlns:a16="http://schemas.microsoft.com/office/drawing/2014/main" id="{E8C5638D-0A53-420E-CF3C-BF3093E49DF8}"/>
              </a:ext>
            </a:extLst>
          </p:cNvPr>
          <p:cNvCxnSpPr>
            <a:cxnSpLocks/>
          </p:cNvCxnSpPr>
          <p:nvPr/>
        </p:nvCxnSpPr>
        <p:spPr>
          <a:xfrm>
            <a:off x="1060428" y="2241536"/>
            <a:ext cx="5347268" cy="2660289"/>
          </a:xfrm>
          <a:prstGeom prst="line">
            <a:avLst/>
          </a:prstGeom>
          <a:ln w="50800">
            <a:solidFill>
              <a:srgbClr val="009FDC"/>
            </a:solidFill>
          </a:ln>
        </p:spPr>
        <p:style>
          <a:lnRef idx="1">
            <a:schemeClr val="accent1"/>
          </a:lnRef>
          <a:fillRef idx="0">
            <a:schemeClr val="accent1"/>
          </a:fillRef>
          <a:effectRef idx="0">
            <a:schemeClr val="accent1"/>
          </a:effectRef>
          <a:fontRef idx="minor">
            <a:schemeClr val="tx1"/>
          </a:fontRef>
        </p:style>
      </p:cxnSp>
      <p:sp>
        <p:nvSpPr>
          <p:cNvPr id="22" name="Ellips 21">
            <a:extLst>
              <a:ext uri="{FF2B5EF4-FFF2-40B4-BE49-F238E27FC236}">
                <a16:creationId xmlns:a16="http://schemas.microsoft.com/office/drawing/2014/main" id="{E5DFBBB1-A661-3891-4EE2-76F8ED04B773}"/>
              </a:ext>
            </a:extLst>
          </p:cNvPr>
          <p:cNvSpPr/>
          <p:nvPr/>
        </p:nvSpPr>
        <p:spPr>
          <a:xfrm>
            <a:off x="1895173" y="1788472"/>
            <a:ext cx="3657143" cy="3657143"/>
          </a:xfrm>
          <a:prstGeom prst="ellipse">
            <a:avLst/>
          </a:prstGeom>
          <a:solidFill>
            <a:srgbClr val="009FDC"/>
          </a:solidFill>
          <a:ln w="50800"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textruta 14">
            <a:extLst>
              <a:ext uri="{FF2B5EF4-FFF2-40B4-BE49-F238E27FC236}">
                <a16:creationId xmlns:a16="http://schemas.microsoft.com/office/drawing/2014/main" id="{59CDC81A-B3D3-5E6E-29E8-60D61CD5D0A7}"/>
              </a:ext>
            </a:extLst>
          </p:cNvPr>
          <p:cNvSpPr txBox="1"/>
          <p:nvPr/>
        </p:nvSpPr>
        <p:spPr>
          <a:xfrm>
            <a:off x="2250122" y="2451501"/>
            <a:ext cx="2946400" cy="2308324"/>
          </a:xfrm>
          <a:prstGeom prst="rect">
            <a:avLst/>
          </a:prstGeom>
          <a:noFill/>
        </p:spPr>
        <p:txBody>
          <a:bodyPr wrap="square" rtlCol="0">
            <a:spAutoFit/>
          </a:bodyPr>
          <a:lstStyle/>
          <a:p>
            <a:pPr algn="ctr"/>
            <a:r>
              <a:rPr lang="sv-SE" b="1">
                <a:solidFill>
                  <a:srgbClr val="DFF7FF"/>
                </a:solidFill>
              </a:rPr>
              <a:t>Den digitala </a:t>
            </a:r>
          </a:p>
          <a:p>
            <a:pPr algn="ctr"/>
            <a:r>
              <a:rPr lang="sv-SE" b="1">
                <a:solidFill>
                  <a:srgbClr val="DFF7FF"/>
                </a:solidFill>
              </a:rPr>
              <a:t>tillgången är en del av kärnverksamheten.</a:t>
            </a:r>
          </a:p>
          <a:p>
            <a:pPr algn="ctr"/>
            <a:endParaRPr lang="sv-SE" b="1">
              <a:solidFill>
                <a:srgbClr val="DFF7FF"/>
              </a:solidFill>
            </a:endParaRPr>
          </a:p>
          <a:p>
            <a:pPr algn="ctr"/>
            <a:endParaRPr lang="sv-SE" b="1">
              <a:solidFill>
                <a:srgbClr val="DFF7FF"/>
              </a:solidFill>
            </a:endParaRPr>
          </a:p>
          <a:p>
            <a:pPr algn="ctr"/>
            <a:r>
              <a:rPr lang="sv-SE" b="1">
                <a:solidFill>
                  <a:srgbClr val="DFF7FF"/>
                </a:solidFill>
              </a:rPr>
              <a:t>Egen kompetens</a:t>
            </a:r>
          </a:p>
          <a:p>
            <a:pPr algn="ctr"/>
            <a:r>
              <a:rPr lang="sv-SE" b="1">
                <a:solidFill>
                  <a:srgbClr val="DFF7FF"/>
                </a:solidFill>
              </a:rPr>
              <a:t>Vi äger vår egen agenda.</a:t>
            </a:r>
          </a:p>
          <a:p>
            <a:pPr algn="ctr"/>
            <a:endParaRPr lang="sv-SE" b="1">
              <a:solidFill>
                <a:srgbClr val="DFF7FF"/>
              </a:solidFill>
            </a:endParaRPr>
          </a:p>
        </p:txBody>
      </p:sp>
      <p:cxnSp>
        <p:nvCxnSpPr>
          <p:cNvPr id="23" name="Rak 22">
            <a:extLst>
              <a:ext uri="{FF2B5EF4-FFF2-40B4-BE49-F238E27FC236}">
                <a16:creationId xmlns:a16="http://schemas.microsoft.com/office/drawing/2014/main" id="{FAB6D340-61E3-AD98-096A-21A25152F5F8}"/>
              </a:ext>
            </a:extLst>
          </p:cNvPr>
          <p:cNvCxnSpPr>
            <a:cxnSpLocks/>
          </p:cNvCxnSpPr>
          <p:nvPr/>
        </p:nvCxnSpPr>
        <p:spPr>
          <a:xfrm>
            <a:off x="3429555" y="3622598"/>
            <a:ext cx="577273" cy="0"/>
          </a:xfrm>
          <a:prstGeom prst="line">
            <a:avLst/>
          </a:prstGeom>
          <a:ln w="50800">
            <a:solidFill>
              <a:srgbClr val="DFF7FF"/>
            </a:solidFill>
          </a:ln>
        </p:spPr>
        <p:style>
          <a:lnRef idx="1">
            <a:schemeClr val="accent1"/>
          </a:lnRef>
          <a:fillRef idx="0">
            <a:schemeClr val="accent1"/>
          </a:fillRef>
          <a:effectRef idx="0">
            <a:schemeClr val="accent1"/>
          </a:effectRef>
          <a:fontRef idx="minor">
            <a:schemeClr val="tx1"/>
          </a:fontRef>
        </p:style>
      </p:cxnSp>
      <p:sp>
        <p:nvSpPr>
          <p:cNvPr id="35" name="Ellips 34">
            <a:extLst>
              <a:ext uri="{FF2B5EF4-FFF2-40B4-BE49-F238E27FC236}">
                <a16:creationId xmlns:a16="http://schemas.microsoft.com/office/drawing/2014/main" id="{7D08E3EB-1AE4-EEAA-6D0A-054F970365D8}"/>
              </a:ext>
            </a:extLst>
          </p:cNvPr>
          <p:cNvSpPr/>
          <p:nvPr/>
        </p:nvSpPr>
        <p:spPr>
          <a:xfrm>
            <a:off x="204202" y="1412385"/>
            <a:ext cx="1712452" cy="1712452"/>
          </a:xfrm>
          <a:prstGeom prst="ellipse">
            <a:avLst/>
          </a:prstGeom>
          <a:solidFill>
            <a:srgbClr val="DFF7FF"/>
          </a:solidFill>
          <a:ln w="50800">
            <a:solidFill>
              <a:srgbClr val="009F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Rektangel 37">
            <a:extLst>
              <a:ext uri="{FF2B5EF4-FFF2-40B4-BE49-F238E27FC236}">
                <a16:creationId xmlns:a16="http://schemas.microsoft.com/office/drawing/2014/main" id="{42F58E12-5794-5872-C666-393D7575D2F8}"/>
              </a:ext>
            </a:extLst>
          </p:cNvPr>
          <p:cNvSpPr/>
          <p:nvPr/>
        </p:nvSpPr>
        <p:spPr>
          <a:xfrm>
            <a:off x="204203" y="1701787"/>
            <a:ext cx="1712453" cy="1079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noProof="1">
                <a:solidFill>
                  <a:srgbClr val="009FDC"/>
                </a:solidFill>
              </a:rPr>
              <a:t>Arkitekter</a:t>
            </a:r>
          </a:p>
        </p:txBody>
      </p:sp>
      <p:sp>
        <p:nvSpPr>
          <p:cNvPr id="32" name="Ellips 31">
            <a:extLst>
              <a:ext uri="{FF2B5EF4-FFF2-40B4-BE49-F238E27FC236}">
                <a16:creationId xmlns:a16="http://schemas.microsoft.com/office/drawing/2014/main" id="{70FC55BD-FAFF-9F9E-F1E7-D9BC96F347EA}"/>
              </a:ext>
            </a:extLst>
          </p:cNvPr>
          <p:cNvSpPr/>
          <p:nvPr/>
        </p:nvSpPr>
        <p:spPr>
          <a:xfrm>
            <a:off x="5551471" y="4045599"/>
            <a:ext cx="1712452" cy="1712452"/>
          </a:xfrm>
          <a:prstGeom prst="ellipse">
            <a:avLst/>
          </a:prstGeom>
          <a:solidFill>
            <a:srgbClr val="DFF7FF"/>
          </a:solidFill>
          <a:ln w="50800">
            <a:solidFill>
              <a:srgbClr val="009F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BEF71108-928B-C032-67EF-3225784DCA16}"/>
              </a:ext>
            </a:extLst>
          </p:cNvPr>
          <p:cNvSpPr/>
          <p:nvPr/>
        </p:nvSpPr>
        <p:spPr>
          <a:xfrm>
            <a:off x="5551470" y="4383621"/>
            <a:ext cx="1712452" cy="1079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noProof="1">
                <a:solidFill>
                  <a:srgbClr val="009FDC"/>
                </a:solidFill>
              </a:rPr>
              <a:t>Utvecklare</a:t>
            </a:r>
          </a:p>
        </p:txBody>
      </p:sp>
    </p:spTree>
    <p:extLst>
      <p:ext uri="{BB962C8B-B14F-4D97-AF65-F5344CB8AC3E}">
        <p14:creationId xmlns:p14="http://schemas.microsoft.com/office/powerpoint/2010/main" val="148665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theme/theme1.xml><?xml version="1.0" encoding="utf-8"?>
<a:theme xmlns:a="http://schemas.openxmlformats.org/drawingml/2006/main" name="Öresundskraft">
  <a:themeElements>
    <a:clrScheme name="Öresundskraft">
      <a:dk1>
        <a:srgbClr val="000000"/>
      </a:dk1>
      <a:lt1>
        <a:srgbClr val="FFFFFF"/>
      </a:lt1>
      <a:dk2>
        <a:srgbClr val="00205B"/>
      </a:dk2>
      <a:lt2>
        <a:srgbClr val="79D9FF"/>
      </a:lt2>
      <a:accent1>
        <a:srgbClr val="00205B"/>
      </a:accent1>
      <a:accent2>
        <a:srgbClr val="009FDC"/>
      </a:accent2>
      <a:accent3>
        <a:srgbClr val="78D9FF"/>
      </a:accent3>
      <a:accent4>
        <a:srgbClr val="DFF7FF"/>
      </a:accent4>
      <a:accent5>
        <a:srgbClr val="004937"/>
      </a:accent5>
      <a:accent6>
        <a:srgbClr val="2FBA70"/>
      </a:accent6>
      <a:hlink>
        <a:srgbClr val="0000FF"/>
      </a:hlink>
      <a:folHlink>
        <a:srgbClr val="009FD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örkblå">
      <a:srgbClr val="00205B"/>
    </a:custClr>
    <a:custClr name="Mörkgrön">
      <a:srgbClr val="004A37"/>
    </a:custClr>
    <a:custClr name="Mörkröd">
      <a:srgbClr val="651D32"/>
    </a:custClr>
    <a:custClr name="Mörk gul">
      <a:srgbClr val="F2AB00"/>
    </a:custClr>
    <a:custClr name="Jord">
      <a:srgbClr val="483737"/>
    </a:custClr>
    <a:custClr name="Blank">
      <a:srgbClr val="FFFFFF"/>
    </a:custClr>
    <a:custClr name="Blank">
      <a:srgbClr val="FFFFFF"/>
    </a:custClr>
    <a:custClr name="Blank">
      <a:srgbClr val="FFFFFF"/>
    </a:custClr>
    <a:custClr name="Blank">
      <a:srgbClr val="FFFFFF"/>
    </a:custClr>
    <a:custClr name="Blank">
      <a:srgbClr val="FFFFFF"/>
    </a:custClr>
    <a:custClr name="Hav">
      <a:srgbClr val="009FDC"/>
    </a:custClr>
    <a:custClr name="Gräs">
      <a:srgbClr val="2FBA70"/>
    </a:custClr>
    <a:custClr name="Vallmo">
      <a:srgbClr val="F9535C"/>
    </a:custClr>
    <a:custClr name="Raps">
      <a:srgbClr val="FFCC00"/>
    </a:custClr>
    <a:custClr name="Trä">
      <a:srgbClr val="AE8978"/>
    </a:custClr>
    <a:custClr name="Blank">
      <a:srgbClr val="FFFFFF"/>
    </a:custClr>
    <a:custClr name="Blank">
      <a:srgbClr val="FFFFFF"/>
    </a:custClr>
    <a:custClr name="Blank">
      <a:srgbClr val="FFFFFF"/>
    </a:custClr>
    <a:custClr name="Blank">
      <a:srgbClr val="FFFFFF"/>
    </a:custClr>
    <a:custClr name="Blank">
      <a:srgbClr val="FFFFFF"/>
    </a:custClr>
    <a:custClr name="Blå">
      <a:srgbClr val="79D9FF"/>
    </a:custClr>
    <a:custClr name="Grön">
      <a:srgbClr val="94DE9D"/>
    </a:custClr>
    <a:custClr name="Röd">
      <a:srgbClr val="FFB5C1"/>
    </a:custClr>
    <a:custClr name="Gul">
      <a:srgbClr val="FFE373"/>
    </a:custClr>
    <a:custClr name="Snäcka">
      <a:srgbClr val="E0D1C7"/>
    </a:custClr>
    <a:custClr name="Blank">
      <a:srgbClr val="FFFFFF"/>
    </a:custClr>
    <a:custClr name="Blank">
      <a:srgbClr val="FFFFFF"/>
    </a:custClr>
    <a:custClr name="Blank">
      <a:srgbClr val="FFFFFF"/>
    </a:custClr>
    <a:custClr name="Blank">
      <a:srgbClr val="FFFFFF"/>
    </a:custClr>
    <a:custClr name="Blank">
      <a:srgbClr val="FFFFFF"/>
    </a:custClr>
    <a:custClr name="Ljusblå">
      <a:srgbClr val="DFF7FF"/>
    </a:custClr>
    <a:custClr name="Ljusgrön">
      <a:srgbClr val="E3FFE0"/>
    </a:custClr>
    <a:custClr name="Ljusröd">
      <a:srgbClr val="FFEDF5"/>
    </a:custClr>
    <a:custClr name="Ljusgul">
      <a:srgbClr val="FFF5D4"/>
    </a:custClr>
    <a:custClr name="Sand">
      <a:srgbClr val="F5F2ED"/>
    </a:custClr>
    <a:custClr name="Blank">
      <a:srgbClr val="FFFFFF"/>
    </a:custClr>
    <a:custClr name="Blank">
      <a:srgbClr val="FFFFFF"/>
    </a:custClr>
    <a:custClr name="Blank">
      <a:srgbClr val="FFFFFF"/>
    </a:custClr>
    <a:custClr name="Blank">
      <a:srgbClr val="FFFFFF"/>
    </a:custClr>
    <a:custClr name="Blank">
      <a:srgbClr val="FFFFFF"/>
    </a:custClr>
    <a:custClr name="Accentblå">
      <a:srgbClr val="0000FF"/>
    </a:custClr>
    <a:custClr name="Accentgrön">
      <a:srgbClr val="00DB78"/>
    </a:custClr>
    <a:custClr name="Accentröd">
      <a:srgbClr val="FF1941"/>
    </a:custClr>
    <a:custClr name="Accentgul">
      <a:srgbClr val="FFEB00"/>
    </a:custClr>
  </a:custClrLst>
  <a:extLst>
    <a:ext uri="{05A4C25C-085E-4340-85A3-A5531E510DB2}">
      <thm15:themeFamily xmlns:thm15="http://schemas.microsoft.com/office/thememl/2012/main" name="Presentation1" id="{78196377-8B40-488C-BD4A-873AAD27F81E}" vid="{7A9D987C-50BF-46A3-AFC5-46679EA9704A}"/>
    </a:ext>
  </a:extLst>
</a:theme>
</file>

<file path=ppt/theme/theme2.xml><?xml version="1.0" encoding="utf-8"?>
<a:theme xmlns:a="http://schemas.openxmlformats.org/drawingml/2006/main" name="Öresundskraft färgvariationer">
  <a:themeElements>
    <a:clrScheme name="Öresundskraft">
      <a:dk1>
        <a:srgbClr val="000000"/>
      </a:dk1>
      <a:lt1>
        <a:srgbClr val="FFFFFF"/>
      </a:lt1>
      <a:dk2>
        <a:srgbClr val="00205B"/>
      </a:dk2>
      <a:lt2>
        <a:srgbClr val="79D9FF"/>
      </a:lt2>
      <a:accent1>
        <a:srgbClr val="00205B"/>
      </a:accent1>
      <a:accent2>
        <a:srgbClr val="009FDC"/>
      </a:accent2>
      <a:accent3>
        <a:srgbClr val="78D9FF"/>
      </a:accent3>
      <a:accent4>
        <a:srgbClr val="DFF7FF"/>
      </a:accent4>
      <a:accent5>
        <a:srgbClr val="004937"/>
      </a:accent5>
      <a:accent6>
        <a:srgbClr val="2FBA70"/>
      </a:accent6>
      <a:hlink>
        <a:srgbClr val="0000FF"/>
      </a:hlink>
      <a:folHlink>
        <a:srgbClr val="009FD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örkblå">
      <a:srgbClr val="00205B"/>
    </a:custClr>
    <a:custClr name="Mörkgrön">
      <a:srgbClr val="004A37"/>
    </a:custClr>
    <a:custClr name="Mörkröd">
      <a:srgbClr val="651D32"/>
    </a:custClr>
    <a:custClr name="Mörk gul">
      <a:srgbClr val="F2AB00"/>
    </a:custClr>
    <a:custClr name="Jord">
      <a:srgbClr val="483737"/>
    </a:custClr>
    <a:custClr name="Blank">
      <a:srgbClr val="FFFFFF"/>
    </a:custClr>
    <a:custClr name="Blank">
      <a:srgbClr val="FFFFFF"/>
    </a:custClr>
    <a:custClr name="Blank">
      <a:srgbClr val="FFFFFF"/>
    </a:custClr>
    <a:custClr name="Blank">
      <a:srgbClr val="FFFFFF"/>
    </a:custClr>
    <a:custClr name="Blank">
      <a:srgbClr val="FFFFFF"/>
    </a:custClr>
    <a:custClr name="Hav">
      <a:srgbClr val="009FDC"/>
    </a:custClr>
    <a:custClr name="Gräs">
      <a:srgbClr val="2FBA70"/>
    </a:custClr>
    <a:custClr name="Vallmo">
      <a:srgbClr val="F9535C"/>
    </a:custClr>
    <a:custClr name="Raps">
      <a:srgbClr val="FFCC00"/>
    </a:custClr>
    <a:custClr name="Trä">
      <a:srgbClr val="AE8978"/>
    </a:custClr>
    <a:custClr name="Blank">
      <a:srgbClr val="FFFFFF"/>
    </a:custClr>
    <a:custClr name="Blank">
      <a:srgbClr val="FFFFFF"/>
    </a:custClr>
    <a:custClr name="Blank">
      <a:srgbClr val="FFFFFF"/>
    </a:custClr>
    <a:custClr name="Blank">
      <a:srgbClr val="FFFFFF"/>
    </a:custClr>
    <a:custClr name="Blank">
      <a:srgbClr val="FFFFFF"/>
    </a:custClr>
    <a:custClr name="Blå">
      <a:srgbClr val="79D9FF"/>
    </a:custClr>
    <a:custClr name="Grön">
      <a:srgbClr val="94DE9D"/>
    </a:custClr>
    <a:custClr name="Röd">
      <a:srgbClr val="FFB5C1"/>
    </a:custClr>
    <a:custClr name="Gul">
      <a:srgbClr val="FFE373"/>
    </a:custClr>
    <a:custClr name="Snäcka">
      <a:srgbClr val="E0D1C7"/>
    </a:custClr>
    <a:custClr name="Blank">
      <a:srgbClr val="FFFFFF"/>
    </a:custClr>
    <a:custClr name="Blank">
      <a:srgbClr val="FFFFFF"/>
    </a:custClr>
    <a:custClr name="Blank">
      <a:srgbClr val="FFFFFF"/>
    </a:custClr>
    <a:custClr name="Blank">
      <a:srgbClr val="FFFFFF"/>
    </a:custClr>
    <a:custClr name="Blank">
      <a:srgbClr val="FFFFFF"/>
    </a:custClr>
    <a:custClr name="Ljusblå">
      <a:srgbClr val="DFF7FF"/>
    </a:custClr>
    <a:custClr name="Ljusgrön">
      <a:srgbClr val="E3FFE0"/>
    </a:custClr>
    <a:custClr name="Ljusröd">
      <a:srgbClr val="FFEDF5"/>
    </a:custClr>
    <a:custClr name="Ljusgul">
      <a:srgbClr val="FFF5D4"/>
    </a:custClr>
    <a:custClr name="Sand">
      <a:srgbClr val="F5F2ED"/>
    </a:custClr>
    <a:custClr name="Blank">
      <a:srgbClr val="FFFFFF"/>
    </a:custClr>
    <a:custClr name="Blank">
      <a:srgbClr val="FFFFFF"/>
    </a:custClr>
    <a:custClr name="Blank">
      <a:srgbClr val="FFFFFF"/>
    </a:custClr>
    <a:custClr name="Blank">
      <a:srgbClr val="FFFFFF"/>
    </a:custClr>
    <a:custClr name="Blank">
      <a:srgbClr val="FFFFFF"/>
    </a:custClr>
    <a:custClr name="Accentblå">
      <a:srgbClr val="0000FF"/>
    </a:custClr>
    <a:custClr name="Accentgrön">
      <a:srgbClr val="00DB78"/>
    </a:custClr>
    <a:custClr name="Accentröd">
      <a:srgbClr val="FF1941"/>
    </a:custClr>
    <a:custClr name="Accentgul">
      <a:srgbClr val="FFEB00"/>
    </a:custClr>
  </a:custClrLst>
  <a:extLst>
    <a:ext uri="{05A4C25C-085E-4340-85A3-A5531E510DB2}">
      <thm15:themeFamily xmlns:thm15="http://schemas.microsoft.com/office/thememl/2012/main" name="Presentation1" id="{78196377-8B40-488C-BD4A-873AAD27F81E}" vid="{501AF29D-8EDF-422E-8954-F400CAB93E73}"/>
    </a:ext>
  </a:extLst>
</a:theme>
</file>

<file path=ppt/theme/theme3.xml><?xml version="1.0" encoding="utf-8"?>
<a:theme xmlns:a="http://schemas.openxmlformats.org/drawingml/2006/main" name="1_Öresundskraft">
  <a:themeElements>
    <a:clrScheme name="Öresundskraft">
      <a:dk1>
        <a:srgbClr val="000000"/>
      </a:dk1>
      <a:lt1>
        <a:srgbClr val="FFFFFF"/>
      </a:lt1>
      <a:dk2>
        <a:srgbClr val="00205B"/>
      </a:dk2>
      <a:lt2>
        <a:srgbClr val="79D9FF"/>
      </a:lt2>
      <a:accent1>
        <a:srgbClr val="00205B"/>
      </a:accent1>
      <a:accent2>
        <a:srgbClr val="009FDC"/>
      </a:accent2>
      <a:accent3>
        <a:srgbClr val="78D9FF"/>
      </a:accent3>
      <a:accent4>
        <a:srgbClr val="DFF7FF"/>
      </a:accent4>
      <a:accent5>
        <a:srgbClr val="004937"/>
      </a:accent5>
      <a:accent6>
        <a:srgbClr val="2FBA70"/>
      </a:accent6>
      <a:hlink>
        <a:srgbClr val="0000FF"/>
      </a:hlink>
      <a:folHlink>
        <a:srgbClr val="009FD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örkblå">
      <a:srgbClr val="00205B"/>
    </a:custClr>
    <a:custClr name="Mörkgrön">
      <a:srgbClr val="004A37"/>
    </a:custClr>
    <a:custClr name="Mörkröd">
      <a:srgbClr val="651D32"/>
    </a:custClr>
    <a:custClr name="Mörk gul">
      <a:srgbClr val="F2AB00"/>
    </a:custClr>
    <a:custClr name="Jord">
      <a:srgbClr val="483737"/>
    </a:custClr>
    <a:custClr name="Blank">
      <a:srgbClr val="FFFFFF"/>
    </a:custClr>
    <a:custClr name="Blank">
      <a:srgbClr val="FFFFFF"/>
    </a:custClr>
    <a:custClr name="Blank">
      <a:srgbClr val="FFFFFF"/>
    </a:custClr>
    <a:custClr name="Blank">
      <a:srgbClr val="FFFFFF"/>
    </a:custClr>
    <a:custClr name="Blank">
      <a:srgbClr val="FFFFFF"/>
    </a:custClr>
    <a:custClr name="Hav">
      <a:srgbClr val="009FDC"/>
    </a:custClr>
    <a:custClr name="Gräs">
      <a:srgbClr val="2FBA70"/>
    </a:custClr>
    <a:custClr name="Vallmo">
      <a:srgbClr val="F9535C"/>
    </a:custClr>
    <a:custClr name="Raps">
      <a:srgbClr val="FFCC00"/>
    </a:custClr>
    <a:custClr name="Trä">
      <a:srgbClr val="AE8978"/>
    </a:custClr>
    <a:custClr name="Blank">
      <a:srgbClr val="FFFFFF"/>
    </a:custClr>
    <a:custClr name="Blank">
      <a:srgbClr val="FFFFFF"/>
    </a:custClr>
    <a:custClr name="Blank">
      <a:srgbClr val="FFFFFF"/>
    </a:custClr>
    <a:custClr name="Blank">
      <a:srgbClr val="FFFFFF"/>
    </a:custClr>
    <a:custClr name="Blank">
      <a:srgbClr val="FFFFFF"/>
    </a:custClr>
    <a:custClr name="Blå">
      <a:srgbClr val="79D9FF"/>
    </a:custClr>
    <a:custClr name="Grön">
      <a:srgbClr val="94DE9D"/>
    </a:custClr>
    <a:custClr name="Röd">
      <a:srgbClr val="FFB5C1"/>
    </a:custClr>
    <a:custClr name="Gul">
      <a:srgbClr val="FFE373"/>
    </a:custClr>
    <a:custClr name="Snäcka">
      <a:srgbClr val="E0D1C7"/>
    </a:custClr>
    <a:custClr name="Blank">
      <a:srgbClr val="FFFFFF"/>
    </a:custClr>
    <a:custClr name="Blank">
      <a:srgbClr val="FFFFFF"/>
    </a:custClr>
    <a:custClr name="Blank">
      <a:srgbClr val="FFFFFF"/>
    </a:custClr>
    <a:custClr name="Blank">
      <a:srgbClr val="FFFFFF"/>
    </a:custClr>
    <a:custClr name="Blank">
      <a:srgbClr val="FFFFFF"/>
    </a:custClr>
    <a:custClr name="Ljusblå">
      <a:srgbClr val="DFF7FF"/>
    </a:custClr>
    <a:custClr name="Ljusgrön">
      <a:srgbClr val="E3FFE0"/>
    </a:custClr>
    <a:custClr name="Ljusröd">
      <a:srgbClr val="FFEDF5"/>
    </a:custClr>
    <a:custClr name="Ljusgul">
      <a:srgbClr val="FFF5D4"/>
    </a:custClr>
    <a:custClr name="Sand">
      <a:srgbClr val="F5F2ED"/>
    </a:custClr>
    <a:custClr name="Blank">
      <a:srgbClr val="FFFFFF"/>
    </a:custClr>
    <a:custClr name="Blank">
      <a:srgbClr val="FFFFFF"/>
    </a:custClr>
    <a:custClr name="Blank">
      <a:srgbClr val="FFFFFF"/>
    </a:custClr>
    <a:custClr name="Blank">
      <a:srgbClr val="FFFFFF"/>
    </a:custClr>
    <a:custClr name="Blank">
      <a:srgbClr val="FFFFFF"/>
    </a:custClr>
    <a:custClr name="Accentblå">
      <a:srgbClr val="0000FF"/>
    </a:custClr>
    <a:custClr name="Accentgrön">
      <a:srgbClr val="00DB78"/>
    </a:custClr>
    <a:custClr name="Accentröd">
      <a:srgbClr val="FF1941"/>
    </a:custClr>
    <a:custClr name="Accentgul">
      <a:srgbClr val="FFEB00"/>
    </a:custClr>
  </a:custClrLst>
  <a:extLst>
    <a:ext uri="{05A4C25C-085E-4340-85A3-A5531E510DB2}">
      <thm15:themeFamily xmlns:thm15="http://schemas.microsoft.com/office/thememl/2012/main" name="öresundskraftmall  -  Skrivskyddad" id="{A937396D-A2A6-4596-8A20-11F48737039E}" vid="{9D168522-723E-42BD-97E5-42261A0BCF18}"/>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EBBFAAE48A0AE48AB1C5F7C612EBD79" ma:contentTypeVersion="18" ma:contentTypeDescription="Skapa ett nytt dokument." ma:contentTypeScope="" ma:versionID="91541a0dcdd118ae98067029d1575960">
  <xsd:schema xmlns:xsd="http://www.w3.org/2001/XMLSchema" xmlns:xs="http://www.w3.org/2001/XMLSchema" xmlns:p="http://schemas.microsoft.com/office/2006/metadata/properties" xmlns:ns3="3f6896c9-087b-420f-af2b-2c6c2d958a55" xmlns:ns4="03a23111-3a81-4ec0-91f1-b7c6daed3f42" targetNamespace="http://schemas.microsoft.com/office/2006/metadata/properties" ma:root="true" ma:fieldsID="8b531cc56c39f0b8803b9779e04e1192" ns3:_="" ns4:_="">
    <xsd:import namespace="3f6896c9-087b-420f-af2b-2c6c2d958a55"/>
    <xsd:import namespace="03a23111-3a81-4ec0-91f1-b7c6daed3f4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Location" minOccurs="0"/>
                <xsd:element ref="ns4:SharedWithUsers" minOccurs="0"/>
                <xsd:element ref="ns4:SharedWithDetails" minOccurs="0"/>
                <xsd:element ref="ns4:SharingHintHash"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6896c9-087b-420f-af2b-2c6c2d958a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3a23111-3a81-4ec0-91f1-b7c6daed3f42"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element name="SharingHintHash" ma:index="21" nillable="true" ma:displayName="Delar tips,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3f6896c9-087b-420f-af2b-2c6c2d958a55" xsi:nil="true"/>
  </documentManagement>
</p:properties>
</file>

<file path=customXml/itemProps1.xml><?xml version="1.0" encoding="utf-8"?>
<ds:datastoreItem xmlns:ds="http://schemas.openxmlformats.org/officeDocument/2006/customXml" ds:itemID="{EC22C589-2399-46AA-AC69-5B1420F0EF90}">
  <ds:schemaRefs>
    <ds:schemaRef ds:uri="03a23111-3a81-4ec0-91f1-b7c6daed3f42"/>
    <ds:schemaRef ds:uri="3f6896c9-087b-420f-af2b-2c6c2d958a5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BCC9193-7A2D-451A-B2C2-06FD40270E7A}">
  <ds:schemaRefs>
    <ds:schemaRef ds:uri="http://schemas.microsoft.com/sharepoint/v3/contenttype/forms"/>
  </ds:schemaRefs>
</ds:datastoreItem>
</file>

<file path=customXml/itemProps3.xml><?xml version="1.0" encoding="utf-8"?>
<ds:datastoreItem xmlns:ds="http://schemas.openxmlformats.org/officeDocument/2006/customXml" ds:itemID="{11DABD41-E03D-460F-A9DE-E96685A27E32}">
  <ds:schemaRefs>
    <ds:schemaRef ds:uri="http://purl.org/dc/elements/1.1/"/>
    <ds:schemaRef ds:uri="3f6896c9-087b-420f-af2b-2c6c2d958a55"/>
    <ds:schemaRef ds:uri="http://schemas.microsoft.com/office/2006/metadata/properties"/>
    <ds:schemaRef ds:uri="http://schemas.openxmlformats.org/package/2006/metadata/core-properties"/>
    <ds:schemaRef ds:uri="http://schemas.microsoft.com/office/2006/documentManagement/types"/>
    <ds:schemaRef ds:uri="03a23111-3a81-4ec0-91f1-b7c6daed3f42"/>
    <ds:schemaRef ds:uri="http://www.w3.org/XML/1998/namespace"/>
    <ds:schemaRef ds:uri="http://purl.org/dc/terms/"/>
    <ds:schemaRef ds:uri="http://purl.org/dc/dcmityp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Om Öresundskraft 202310</Template>
  <TotalTime>9178</TotalTime>
  <Words>2844</Words>
  <Application>Microsoft Office PowerPoint</Application>
  <PresentationFormat>Bredbild</PresentationFormat>
  <Paragraphs>371</Paragraphs>
  <Slides>19</Slides>
  <Notes>15</Notes>
  <HiddenSlides>0</HiddenSlides>
  <MMClips>0</MMClips>
  <ScaleCrop>false</ScaleCrop>
  <HeadingPairs>
    <vt:vector size="6" baseType="variant">
      <vt:variant>
        <vt:lpstr>Använt teckensnitt</vt:lpstr>
      </vt:variant>
      <vt:variant>
        <vt:i4>5</vt:i4>
      </vt:variant>
      <vt:variant>
        <vt:lpstr>Tema</vt:lpstr>
      </vt:variant>
      <vt:variant>
        <vt:i4>3</vt:i4>
      </vt:variant>
      <vt:variant>
        <vt:lpstr>Bildrubriker</vt:lpstr>
      </vt:variant>
      <vt:variant>
        <vt:i4>19</vt:i4>
      </vt:variant>
    </vt:vector>
  </HeadingPairs>
  <TitlesOfParts>
    <vt:vector size="27" baseType="lpstr">
      <vt:lpstr>-apple-system</vt:lpstr>
      <vt:lpstr>Arial</vt:lpstr>
      <vt:lpstr>Calibri</vt:lpstr>
      <vt:lpstr>Helsingborg Sans Medium</vt:lpstr>
      <vt:lpstr>Systemtypsnitt normalt</vt:lpstr>
      <vt:lpstr>Öresundskraft</vt:lpstr>
      <vt:lpstr>Öresundskraft färgvariationer</vt:lpstr>
      <vt:lpstr>1_Öresundskraft</vt:lpstr>
      <vt:lpstr>Hur kom Öresundskraft igång med AI?</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 oss</dc:title>
  <dc:creator>Sara-Frida Petersson</dc:creator>
  <cp:keywords/>
  <dc:description/>
  <cp:lastModifiedBy>Jenny Gustavsson</cp:lastModifiedBy>
  <cp:revision>1</cp:revision>
  <dcterms:created xsi:type="dcterms:W3CDTF">2024-01-05T12:16:50Z</dcterms:created>
  <dcterms:modified xsi:type="dcterms:W3CDTF">2024-11-10T17:19:59Z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0x010100EEBBFAAE48A0AE48AB1C5F7C612EBD79</vt:lpwstr>
  </property>
</Properties>
</file>