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57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5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2C73AD-4814-4134-B853-9A9893BF0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5954751-CFA3-43D5-B271-FE457E9A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8B9F19-5C7A-4F24-B731-29194323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4F0D57-689E-4E4A-A4C9-586B972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150DF2-1927-48EB-BA97-23AA0707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52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DE8BA-C6E1-4699-8AAF-DC632F9A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3359E20-EA5E-4A4A-BD25-12A0C5FD7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F82CC0-272C-4E7E-8AD0-C87CD3DC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E1EDEF-1191-4769-BE12-40BE65D0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6B1A3-D218-4612-89E0-47D7027F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48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AD13400-C838-4B89-9519-9419ACAB4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3BB8BCD-F4FF-4AD7-9C07-DDE2AA6E2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EEDE2B-A7AC-4B48-99FD-B8D3AAF7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4E569A-747F-4003-8347-85D2092C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51427D-D930-4DA4-8A2C-0E15A4D8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85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A301FC-179C-406C-8A41-2FFBAEB6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D03BC6-E50D-44B4-A3E0-1DA435BA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197D53-CAE1-4245-AA6A-D6C8A43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CD43CA-142D-4ACB-B83D-75E18E12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67B3AB-75E6-4DC9-83E2-2B56BC0D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91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3AF817-F319-458C-8BCF-62BC1616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C163DF-02C9-40B9-993F-A022DEB9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1F5ABD-71A2-4CAE-A224-34F343B5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473B3F-0241-4F61-8E5B-D57D5409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5F1928-7676-4269-A321-A509B6AE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6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FBD00-C338-41BE-AADB-20560F11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6445DD-F8C0-4EB9-B2A0-FA4130623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A33581-7262-4F70-B1C3-9A84AA58F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AA296F-4C8A-4E0C-9B3C-5CD3F0CC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626B95-97EB-41CB-A9E4-1CC60E8E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949AAF-6AFC-4871-B38E-EAACDA9E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66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D810AE-9A8F-448C-A761-C857FE18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8D7E43-9950-47EB-B6DC-A19825E8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7A5E78-7B2B-49F5-BFAD-FD5DFCA59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3A8FAFB-80A9-445C-8FD8-1E9644FFB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57CEB80-CC2A-485D-8D3D-93A55E8EF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9E2DAF-FCFA-4CE8-941A-BEF1F455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F652425-B686-4C04-A3EF-786E5374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BDF38E7-715F-4F03-B00A-08FF3B41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11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97DD0E-A8A8-4857-96B0-3CE3302D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50F3330-0012-4F21-8010-C3647285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7D245C3-0354-49C2-9455-10AC4D1D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0E2E13-67FF-4842-A884-6CB9B4F7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3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E866D7D-89F5-4E4B-BD72-F1600B12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76C46C5-6ABE-45C3-90C7-F3219FF6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322A31-5368-4D6E-AC3C-5D7520C0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9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1ED43F-BC10-49FA-BB94-69A817D4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5FE1C3-BDCC-44DD-BDE4-4038503D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94A549-81E2-4D14-824E-A49A965B3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D68C57-4F54-41E5-8A00-26BBDF7D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E7256A-6D32-46F5-8EE9-4DF4BA729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0A74F3-5C9B-47F8-B7D8-E23551C5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89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FF2C1A-A27A-4C14-A634-4E7D8B5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D4D519C-F925-473C-A68F-B370017A9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B2A808-98C9-43B2-BF68-B7A098E3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0991986-D272-4006-9AFC-0FF1C6AC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B221CA-10F0-4494-87AC-8374D941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8B754B-6766-4217-9987-3D0623D1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18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8D06FFA-7D59-4C60-9040-5E3D863B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B9894A-2964-44E8-A0FE-19945D1E0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744EC4-69CB-41B7-B91F-3F2DE146D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4180-B1BB-4D26-853B-DF3BB90E7C78}" type="datetimeFigureOut">
              <a:rPr lang="nb-NO" smtClean="0"/>
              <a:t>01.07.2019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21663F-FE6D-43B1-B660-5FA7AB50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ABB29C-11E8-4C55-BC4A-64681DCAC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4F13-BA4F-408F-982C-D98273240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6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DBDB2BC8-A3AD-4F8C-991A-D61958A9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7FFA456-6A6A-4D6C-A942-2FEE8E299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CA806EA-66DE-4027-B238-427152160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1C6EAC9-61E1-4859-AFA8-EFC94AB41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949A807-2DA6-4916-A998-8EB33B736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8F131AD6-E652-49C9-879B-821CD5877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CF368BCE-510A-4601-811E-3C0F0605C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AB17909-3AFF-48E8-A70D-F7CA542D1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28795CAC-5388-462E-BE33-01031C370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00A04D4-2494-42C7-9C77-AE021A288E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BEA7AB8-411E-4B44-BD98-DD98E6E08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CF24086-15B8-4EF8-8260-6ADC5AD1BC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2E148C82-7BEF-4DB6-8669-E0404ED8ED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B537E5F-25BC-4730-9A6E-56A08A5EBB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" y="0"/>
            <a:ext cx="1204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karta&#10;&#10;Automatiskt genererad beskrivning">
            <a:extLst>
              <a:ext uri="{FF2B5EF4-FFF2-40B4-BE49-F238E27FC236}">
                <a16:creationId xmlns:a16="http://schemas.microsoft.com/office/drawing/2014/main" id="{91E62581-DCD1-48F2-87E6-58DB70EB9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235" cy="6945252"/>
          </a:xfrm>
        </p:spPr>
      </p:pic>
    </p:spTree>
    <p:extLst>
      <p:ext uri="{BB962C8B-B14F-4D97-AF65-F5344CB8AC3E}">
        <p14:creationId xmlns:p14="http://schemas.microsoft.com/office/powerpoint/2010/main" val="197866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D102F6-0695-4F8A-9A8F-44094BD6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0"/>
            <a:ext cx="15087814" cy="1184148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3FE874-72FD-4715-8BF7-19F118EC0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0"/>
            <a:ext cx="15087814" cy="1184148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4BC2A1A-884E-41CD-B681-9A9037A7C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0"/>
            <a:ext cx="15087814" cy="11841480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354E148-5857-438B-9AE2-7B7E168D4BA7}"/>
              </a:ext>
            </a:extLst>
          </p:cNvPr>
          <p:cNvSpPr/>
          <p:nvPr/>
        </p:nvSpPr>
        <p:spPr>
          <a:xfrm>
            <a:off x="9601200" y="0"/>
            <a:ext cx="6688667" cy="6858000"/>
          </a:xfrm>
          <a:prstGeom prst="rect">
            <a:avLst/>
          </a:prstGeom>
          <a:gradFill>
            <a:gsLst>
              <a:gs pos="0">
                <a:srgbClr val="E6E6E6">
                  <a:alpha val="0"/>
                </a:srgbClr>
              </a:gs>
              <a:gs pos="36000">
                <a:srgbClr val="E6E6E6"/>
              </a:gs>
              <a:gs pos="14000">
                <a:srgbClr val="E6E6E6">
                  <a:alpha val="74000"/>
                </a:srgbClr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B93EFC-BA77-4E6E-9474-18C634969E2F}"/>
              </a:ext>
            </a:extLst>
          </p:cNvPr>
          <p:cNvSpPr/>
          <p:nvPr/>
        </p:nvSpPr>
        <p:spPr>
          <a:xfrm rot="10800000">
            <a:off x="-2674620" y="0"/>
            <a:ext cx="9473568" cy="6858000"/>
          </a:xfrm>
          <a:prstGeom prst="rect">
            <a:avLst/>
          </a:prstGeom>
          <a:gradFill>
            <a:gsLst>
              <a:gs pos="19000">
                <a:srgbClr val="E6E6E6">
                  <a:alpha val="69000"/>
                </a:srgbClr>
              </a:gs>
              <a:gs pos="0">
                <a:srgbClr val="E6E6E6">
                  <a:alpha val="0"/>
                </a:srgbClr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27DE5EB-E559-4060-8C41-69A779A6FBF2}"/>
              </a:ext>
            </a:extLst>
          </p:cNvPr>
          <p:cNvSpPr/>
          <p:nvPr/>
        </p:nvSpPr>
        <p:spPr>
          <a:xfrm>
            <a:off x="7455216" y="0"/>
            <a:ext cx="9473568" cy="6858000"/>
          </a:xfrm>
          <a:prstGeom prst="rect">
            <a:avLst/>
          </a:prstGeom>
          <a:gradFill>
            <a:gsLst>
              <a:gs pos="19000">
                <a:srgbClr val="E6E6E6">
                  <a:alpha val="69000"/>
                </a:srgbClr>
              </a:gs>
              <a:gs pos="0">
                <a:srgbClr val="E6E6E6">
                  <a:alpha val="0"/>
                </a:srgbClr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5691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91 0.00024 L -0.25691 -0.7673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D2A63E-83E8-46EA-A1D7-F0EE3F7B9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72162"/>
            <a:ext cx="9233416" cy="72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>
            <a:extLst>
              <a:ext uri="{FF2B5EF4-FFF2-40B4-BE49-F238E27FC236}">
                <a16:creationId xmlns:a16="http://schemas.microsoft.com/office/drawing/2014/main" id="{B8F1EAA6-8956-49FC-8307-A63DE4F8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D268592-D5AF-43A8-8C16-D87BD3E0D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32BAEF0-DB73-4F75-97C2-79C4C461B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EFCF430F-8F94-448B-A023-7607F1FEA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66E1D9D-AA62-42BC-87CF-B78578F0E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1FB5EB87-5844-4EB2-AA78-311C098F2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FB2997E0-1C34-4304-B21E-E483EE0D2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47D6DB5E-4F9F-4C61-95E1-FFEB0D208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7AEB82A2-AAFF-497A-9449-0C4C841865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ABADE03F-BF1C-44C6-9DA4-147DD07BA1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C0408499-9784-4104-968E-A11F73D8FC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2393A7D3-E999-4EC9-BCB1-CFF46B67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FD48FA9-5104-43E8-AA08-976B59B0AB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548BF0DC-9351-416D-8C32-273ED117FE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4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karta&#10;&#10;Automatiskt genererad beskrivning">
            <a:extLst>
              <a:ext uri="{FF2B5EF4-FFF2-40B4-BE49-F238E27FC236}">
                <a16:creationId xmlns:a16="http://schemas.microsoft.com/office/drawing/2014/main" id="{AD2A3F03-A0E9-4A96-A8FC-A4E5CC6EE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979"/>
          </a:xfrm>
        </p:spPr>
      </p:pic>
    </p:spTree>
    <p:extLst>
      <p:ext uri="{BB962C8B-B14F-4D97-AF65-F5344CB8AC3E}">
        <p14:creationId xmlns:p14="http://schemas.microsoft.com/office/powerpoint/2010/main" val="83164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560C3-C275-432D-B87D-84546A8B8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-1"/>
            <a:ext cx="15087815" cy="11841481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6F0CCBA-9F49-437F-8033-A0D7EB1E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-1"/>
            <a:ext cx="15087815" cy="11841481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4D475734-3E6E-420D-B43A-BB60EE2F4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-1"/>
            <a:ext cx="15087815" cy="11841481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8F6D617-3315-4B49-B718-88E498496758}"/>
              </a:ext>
            </a:extLst>
          </p:cNvPr>
          <p:cNvSpPr/>
          <p:nvPr/>
        </p:nvSpPr>
        <p:spPr>
          <a:xfrm>
            <a:off x="9601200" y="0"/>
            <a:ext cx="6688667" cy="6858000"/>
          </a:xfrm>
          <a:prstGeom prst="rect">
            <a:avLst/>
          </a:prstGeom>
          <a:gradFill>
            <a:gsLst>
              <a:gs pos="0">
                <a:srgbClr val="E6E6E6">
                  <a:alpha val="0"/>
                </a:srgbClr>
              </a:gs>
              <a:gs pos="36000">
                <a:srgbClr val="E6E6E6"/>
              </a:gs>
              <a:gs pos="14000">
                <a:srgbClr val="E6E6E6">
                  <a:alpha val="74000"/>
                </a:srgbClr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B7A131-F888-4C15-AAA5-972ED955914B}"/>
              </a:ext>
            </a:extLst>
          </p:cNvPr>
          <p:cNvSpPr/>
          <p:nvPr/>
        </p:nvSpPr>
        <p:spPr>
          <a:xfrm rot="10800000">
            <a:off x="-2674620" y="0"/>
            <a:ext cx="9473568" cy="6858000"/>
          </a:xfrm>
          <a:prstGeom prst="rect">
            <a:avLst/>
          </a:prstGeom>
          <a:gradFill>
            <a:gsLst>
              <a:gs pos="19000">
                <a:srgbClr val="E6E6E6">
                  <a:alpha val="69000"/>
                </a:srgbClr>
              </a:gs>
              <a:gs pos="0">
                <a:srgbClr val="E6E6E6">
                  <a:alpha val="0"/>
                </a:srgbClr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52BC512-8E3F-46E2-B47C-D4C0C962F7FF}"/>
              </a:ext>
            </a:extLst>
          </p:cNvPr>
          <p:cNvSpPr/>
          <p:nvPr/>
        </p:nvSpPr>
        <p:spPr>
          <a:xfrm>
            <a:off x="7455216" y="0"/>
            <a:ext cx="9473568" cy="6858000"/>
          </a:xfrm>
          <a:prstGeom prst="rect">
            <a:avLst/>
          </a:prstGeom>
          <a:gradFill>
            <a:gsLst>
              <a:gs pos="19000">
                <a:srgbClr val="E6E6E6">
                  <a:alpha val="69000"/>
                </a:srgbClr>
              </a:gs>
              <a:gs pos="0">
                <a:srgbClr val="E6E6E6">
                  <a:alpha val="0"/>
                </a:srgbClr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569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91 0.00024 L -0.25717 -0.76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72BDB-C5D5-4C9A-B1A6-3836FF816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72162"/>
            <a:ext cx="9233416" cy="72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Bredbild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Benjamin Donald Smith</dc:creator>
  <cp:lastModifiedBy>Julia Kuylenstierna</cp:lastModifiedBy>
  <cp:revision>18</cp:revision>
  <dcterms:created xsi:type="dcterms:W3CDTF">2019-04-09T07:38:16Z</dcterms:created>
  <dcterms:modified xsi:type="dcterms:W3CDTF">2019-07-01T10:50:28Z</dcterms:modified>
</cp:coreProperties>
</file>